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2.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0"/>
  </p:notesMasterIdLst>
  <p:sldIdLst>
    <p:sldId id="260" r:id="rId2"/>
    <p:sldId id="257" r:id="rId3"/>
    <p:sldId id="373" r:id="rId4"/>
    <p:sldId id="431" r:id="rId5"/>
    <p:sldId id="437" r:id="rId6"/>
    <p:sldId id="353" r:id="rId7"/>
    <p:sldId id="438" r:id="rId8"/>
    <p:sldId id="374" r:id="rId9"/>
    <p:sldId id="375" r:id="rId10"/>
    <p:sldId id="379" r:id="rId11"/>
    <p:sldId id="395" r:id="rId12"/>
    <p:sldId id="376" r:id="rId13"/>
    <p:sldId id="393" r:id="rId14"/>
    <p:sldId id="377" r:id="rId15"/>
    <p:sldId id="378" r:id="rId16"/>
    <p:sldId id="380" r:id="rId17"/>
    <p:sldId id="381" r:id="rId18"/>
    <p:sldId id="382" r:id="rId19"/>
    <p:sldId id="383" r:id="rId20"/>
    <p:sldId id="384" r:id="rId21"/>
    <p:sldId id="439" r:id="rId22"/>
    <p:sldId id="385" r:id="rId23"/>
    <p:sldId id="440" r:id="rId24"/>
    <p:sldId id="386" r:id="rId25"/>
    <p:sldId id="408" r:id="rId26"/>
    <p:sldId id="409" r:id="rId27"/>
    <p:sldId id="410" r:id="rId28"/>
    <p:sldId id="441" r:id="rId29"/>
    <p:sldId id="387" r:id="rId30"/>
    <p:sldId id="411" r:id="rId31"/>
    <p:sldId id="412" r:id="rId32"/>
    <p:sldId id="413" r:id="rId33"/>
    <p:sldId id="414" r:id="rId34"/>
    <p:sldId id="415" r:id="rId35"/>
    <p:sldId id="442" r:id="rId36"/>
    <p:sldId id="416" r:id="rId37"/>
    <p:sldId id="418" r:id="rId38"/>
    <p:sldId id="419" r:id="rId39"/>
    <p:sldId id="420" r:id="rId40"/>
    <p:sldId id="421" r:id="rId41"/>
    <p:sldId id="443" r:id="rId42"/>
    <p:sldId id="422" r:id="rId43"/>
    <p:sldId id="423" r:id="rId44"/>
    <p:sldId id="424" r:id="rId45"/>
    <p:sldId id="425" r:id="rId46"/>
    <p:sldId id="426" r:id="rId47"/>
    <p:sldId id="428" r:id="rId48"/>
    <p:sldId id="427" r:id="rId49"/>
    <p:sldId id="429" r:id="rId50"/>
    <p:sldId id="445" r:id="rId51"/>
    <p:sldId id="436" r:id="rId52"/>
    <p:sldId id="446" r:id="rId53"/>
    <p:sldId id="432" r:id="rId54"/>
    <p:sldId id="447" r:id="rId55"/>
    <p:sldId id="444" r:id="rId56"/>
    <p:sldId id="400" r:id="rId57"/>
    <p:sldId id="391" r:id="rId58"/>
    <p:sldId id="397" r:id="rId59"/>
    <p:sldId id="401" r:id="rId60"/>
    <p:sldId id="402" r:id="rId61"/>
    <p:sldId id="403" r:id="rId62"/>
    <p:sldId id="404" r:id="rId63"/>
    <p:sldId id="405" r:id="rId64"/>
    <p:sldId id="406" r:id="rId65"/>
    <p:sldId id="407" r:id="rId66"/>
    <p:sldId id="433" r:id="rId67"/>
    <p:sldId id="434" r:id="rId68"/>
    <p:sldId id="435" r:id="rId6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301" userDrawn="1">
          <p15:clr>
            <a:srgbClr val="A4A3A4"/>
          </p15:clr>
        </p15:guide>
        <p15:guide id="4" pos="7379" userDrawn="1">
          <p15:clr>
            <a:srgbClr val="A4A3A4"/>
          </p15:clr>
        </p15:guide>
        <p15:guide id="5" orient="horz" pos="14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tta Nitsche" initials="BN" lastIdx="25" clrIdx="0">
    <p:extLst>
      <p:ext uri="{19B8F6BF-5375-455C-9EA6-DF929625EA0E}">
        <p15:presenceInfo xmlns:p15="http://schemas.microsoft.com/office/powerpoint/2012/main" userId="S-1-5-21-2714009828-1344480676-700841141-2182" providerId="AD"/>
      </p:ext>
    </p:extLst>
  </p:cmAuthor>
  <p:cmAuthor id="2" name="Katrin Noebauer" initials="KN" lastIdx="2" clrIdx="1">
    <p:extLst>
      <p:ext uri="{19B8F6BF-5375-455C-9EA6-DF929625EA0E}">
        <p15:presenceInfo xmlns:p15="http://schemas.microsoft.com/office/powerpoint/2012/main" userId="S-1-5-21-2714009828-1344480676-700841141-1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949"/>
    <a:srgbClr val="F4F4F4"/>
    <a:srgbClr val="99D6EB"/>
    <a:srgbClr val="4CBADF"/>
    <a:srgbClr val="31B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76386" autoAdjust="0"/>
  </p:normalViewPr>
  <p:slideViewPr>
    <p:cSldViewPr snapToObjects="1">
      <p:cViewPr varScale="1">
        <p:scale>
          <a:sx n="81" d="100"/>
          <a:sy n="81" d="100"/>
        </p:scale>
        <p:origin x="1344" y="78"/>
      </p:cViewPr>
      <p:guideLst>
        <p:guide orient="horz" pos="851"/>
        <p:guide orient="horz" pos="3618"/>
        <p:guide pos="301"/>
        <p:guide pos="7379"/>
        <p:guide orient="horz" pos="1463"/>
      </p:guideLst>
    </p:cSldViewPr>
  </p:slideViewPr>
  <p:notesTextViewPr>
    <p:cViewPr>
      <p:scale>
        <a:sx n="100" d="100"/>
        <a:sy n="100" d="100"/>
      </p:scale>
      <p:origin x="0" y="0"/>
    </p:cViewPr>
  </p:notesTextViewPr>
  <p:notesViewPr>
    <p:cSldViewPr snapToObjects="1">
      <p:cViewPr varScale="1">
        <p:scale>
          <a:sx n="82" d="100"/>
          <a:sy n="82" d="100"/>
        </p:scale>
        <p:origin x="315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13T07:26:21.188" idx="7">
    <p:pos x="10" y="10"/>
    <p:text>Laut CR-Liste soll hier noch eine Umbenennung von privat versichert in Dauerbefreiung stattfinden. Ggf. Anpassung der Seite nötig.</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3T08:04:32.255" idx="22">
    <p:pos x="10" y="10"/>
    <p:text>Es besteht noch ein Änderungswunsch: Es sollen abgelegte Prüfunegn eingetragen werden können. Das macht bei Wiederimmatrik. Sinn. GGf. anpassen.</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30.04.2018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D6B551E-9F22-4B6E-924D-4DC3CE728678}" type="slidenum">
              <a:rPr lang="de-DE" smtClean="0"/>
              <a:t>1</a:t>
            </a:fld>
            <a:endParaRPr lang="de-DE"/>
          </a:p>
        </p:txBody>
      </p:sp>
    </p:spTree>
    <p:extLst>
      <p:ext uri="{BB962C8B-B14F-4D97-AF65-F5344CB8AC3E}">
        <p14:creationId xmlns:p14="http://schemas.microsoft.com/office/powerpoint/2010/main" val="36357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smtClean="0">
                <a:solidFill>
                  <a:schemeClr val="bg1">
                    <a:lumMod val="10000"/>
                  </a:schemeClr>
                </a:solidFill>
                <a:ea typeface="Calibri" panose="020F0502020204030204" pitchFamily="34" charset="0"/>
                <a:cs typeface="Times New Roman" panose="02020603050405020304" pitchFamily="18" charset="0"/>
              </a:rPr>
              <a:t>(Bestätigung mit [Enter]!) </a:t>
            </a:r>
            <a:r>
              <a:rPr lang="de-DE" sz="1600" dirty="0" smtClean="0">
                <a:solidFill>
                  <a:schemeClr val="bg1">
                    <a:lumMod val="10000"/>
                  </a:schemeClr>
                </a:solidFill>
                <a:ea typeface="Calibri" panose="020F0502020204030204" pitchFamily="34" charset="0"/>
                <a:cs typeface="Times New Roman" panose="02020603050405020304" pitchFamily="18" charset="0"/>
              </a:rPr>
              <a:t>werden Ort und Region automatisch angepasst.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10</a:t>
            </a:fld>
            <a:endParaRPr lang="de-DE"/>
          </a:p>
        </p:txBody>
      </p:sp>
    </p:spTree>
    <p:extLst>
      <p:ext uri="{BB962C8B-B14F-4D97-AF65-F5344CB8AC3E}">
        <p14:creationId xmlns:p14="http://schemas.microsoft.com/office/powerpoint/2010/main" val="11950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als Standardkommunikationsart „Postsendung (Brief)“ ausgewählt, ist die Eingabe</a:t>
            </a:r>
            <a:r>
              <a:rPr lang="de-DE" baseline="0" dirty="0" smtClean="0"/>
              <a:t> einer E-Mailadresse nicht mehr verpflichtend! Wird „E-Mail“ ausgewählt, muss allerdings eine E-Mailadresse angegeben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11</a:t>
            </a:fld>
            <a:endParaRPr lang="de-DE"/>
          </a:p>
        </p:txBody>
      </p:sp>
    </p:spTree>
    <p:extLst>
      <p:ext uri="{BB962C8B-B14F-4D97-AF65-F5344CB8AC3E}">
        <p14:creationId xmlns:p14="http://schemas.microsoft.com/office/powerpoint/2010/main" val="1229090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Für die Studierenden mancher Sondergruppen ist „Kein Nachweis erforderlich“ im Antrag voreingestellt. Weitere Angaben sind hier nicht erforderlich.</a:t>
            </a:r>
          </a:p>
        </p:txBody>
      </p:sp>
      <p:sp>
        <p:nvSpPr>
          <p:cNvPr id="4" name="Foliennummernplatzhalter 3"/>
          <p:cNvSpPr>
            <a:spLocks noGrp="1"/>
          </p:cNvSpPr>
          <p:nvPr>
            <p:ph type="sldNum" sz="quarter" idx="10"/>
          </p:nvPr>
        </p:nvSpPr>
        <p:spPr/>
        <p:txBody>
          <a:bodyPr/>
          <a:lstStyle/>
          <a:p>
            <a:fld id="{AD6B551E-9F22-4B6E-924D-4DC3CE728678}" type="slidenum">
              <a:rPr lang="de-DE" smtClean="0"/>
              <a:t>12</a:t>
            </a:fld>
            <a:endParaRPr lang="de-DE"/>
          </a:p>
        </p:txBody>
      </p:sp>
    </p:spTree>
    <p:extLst>
      <p:ext uri="{BB962C8B-B14F-4D97-AF65-F5344CB8AC3E}">
        <p14:creationId xmlns:p14="http://schemas.microsoft.com/office/powerpoint/2010/main" val="300689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Ansonsten kann zwischen „Pflichtversichert“ und „Privat versichert“ unterschieden werden. Bei Auswahl „Pflichtversichert“ müssen die Angaben zur Krankenkassennummer (Betriebsnummer) und Versicherungsnummer gemacht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13</a:t>
            </a:fld>
            <a:endParaRPr lang="de-DE"/>
          </a:p>
        </p:txBody>
      </p:sp>
    </p:spTree>
    <p:extLst>
      <p:ext uri="{BB962C8B-B14F-4D97-AF65-F5344CB8AC3E}">
        <p14:creationId xmlns:p14="http://schemas.microsoft.com/office/powerpoint/2010/main" val="631395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Plausibilitätsprüfung zwischen „Land“ und „Art der HZB“ erfolgt in beide Richtungen: </a:t>
            </a:r>
          </a:p>
          <a:p>
            <a:pPr marL="285750" indent="-285750">
              <a:buFontTx/>
              <a:buChar char="-"/>
            </a:pPr>
            <a:r>
              <a:rPr lang="de-DE" dirty="0" smtClean="0"/>
              <a:t>Für Land „Deutschland“ können keine HZB-Arten gewählt werden, die im Ausland erworben werden (Bezeichnung enthält „im Ausland“)</a:t>
            </a:r>
          </a:p>
          <a:p>
            <a:pPr marL="285750" indent="-285750">
              <a:buFontTx/>
              <a:buChar char="-"/>
            </a:pPr>
            <a:r>
              <a:rPr lang="de-DE" dirty="0" smtClean="0"/>
              <a:t>Für andere Länder können keine HZB-Arten gewählt werden, deren Erwerb in Deutschland stattfindet</a:t>
            </a:r>
          </a:p>
          <a:p>
            <a:pPr marL="0" indent="0">
              <a:buFontTx/>
              <a:buNone/>
            </a:pPr>
            <a:endParaRPr lang="de-DE" dirty="0" smtClean="0"/>
          </a:p>
          <a:p>
            <a:pPr marL="0" indent="0">
              <a:buFontTx/>
              <a:buNone/>
            </a:pPr>
            <a:r>
              <a:rPr lang="de-DE" dirty="0" smtClean="0"/>
              <a:t>Ob ein Dienst geleistet wurde oder nicht, kann hier angegeben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14</a:t>
            </a:fld>
            <a:endParaRPr lang="de-DE"/>
          </a:p>
        </p:txBody>
      </p:sp>
    </p:spTree>
    <p:extLst>
      <p:ext uri="{BB962C8B-B14F-4D97-AF65-F5344CB8AC3E}">
        <p14:creationId xmlns:p14="http://schemas.microsoft.com/office/powerpoint/2010/main" val="2987654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Ersteinschreibedaten:</a:t>
            </a:r>
          </a:p>
          <a:p>
            <a:r>
              <a:rPr lang="de-DE" dirty="0" smtClean="0"/>
              <a:t>Abhängige Pflichtfelder, sobald Einträge gemacht</a:t>
            </a:r>
            <a:r>
              <a:rPr lang="de-DE" baseline="0" dirty="0" smtClean="0"/>
              <a:t> wurden</a:t>
            </a:r>
            <a:endParaRPr lang="de-DE" dirty="0" smtClean="0"/>
          </a:p>
          <a:p>
            <a:pPr marL="285750" indent="-285750">
              <a:buFontTx/>
              <a:buChar char="-"/>
            </a:pPr>
            <a:r>
              <a:rPr lang="de-DE" dirty="0" smtClean="0"/>
              <a:t>Land der Ersteinschreibung,</a:t>
            </a:r>
          </a:p>
          <a:p>
            <a:pPr marL="285750" indent="-285750">
              <a:buFontTx/>
              <a:buChar char="-"/>
            </a:pPr>
            <a:r>
              <a:rPr lang="de-DE" dirty="0" smtClean="0">
                <a:effectLst/>
              </a:rPr>
              <a:t>Hochschule, </a:t>
            </a:r>
          </a:p>
          <a:p>
            <a:pPr marL="285750" indent="-285750">
              <a:buFontTx/>
              <a:buChar char="-"/>
            </a:pPr>
            <a:r>
              <a:rPr lang="de-DE" dirty="0" smtClean="0">
                <a:effectLst/>
              </a:rPr>
              <a:t>Jahr und </a:t>
            </a:r>
          </a:p>
          <a:p>
            <a:pPr marL="285750" indent="-285750">
              <a:buFontTx/>
              <a:buChar char="-"/>
            </a:pPr>
            <a:r>
              <a:rPr lang="de-DE" dirty="0" smtClean="0">
                <a:effectLst/>
              </a:rPr>
              <a:t>Semester der Ersteinschreibung </a:t>
            </a:r>
          </a:p>
          <a:p>
            <a:pPr marL="0" indent="0">
              <a:buFontTx/>
              <a:buNone/>
            </a:pPr>
            <a:endParaRPr lang="de-DE" dirty="0" smtClean="0">
              <a:effectLst/>
            </a:endParaRPr>
          </a:p>
          <a:p>
            <a:pPr marL="0" indent="0">
              <a:buFontTx/>
              <a:buNone/>
            </a:pPr>
            <a:r>
              <a:rPr lang="de-DE" b="1" dirty="0" smtClean="0">
                <a:effectLst/>
              </a:rPr>
              <a:t>Studienunterbrechung</a:t>
            </a:r>
            <a:r>
              <a:rPr lang="de-DE" dirty="0" smtClean="0">
                <a:effectLst/>
              </a:rPr>
              <a:t>: Wenn Angaben gemacht werden, müssen beide Felder ausgefüllt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15</a:t>
            </a:fld>
            <a:endParaRPr lang="de-DE"/>
          </a:p>
        </p:txBody>
      </p:sp>
    </p:spTree>
    <p:extLst>
      <p:ext uri="{BB962C8B-B14F-4D97-AF65-F5344CB8AC3E}">
        <p14:creationId xmlns:p14="http://schemas.microsoft.com/office/powerpoint/2010/main" val="1502331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200" dirty="0" smtClean="0"/>
              <a:t>In diesem Bereich</a:t>
            </a:r>
            <a:r>
              <a:rPr lang="de-DE" sz="1200" baseline="0" dirty="0" smtClean="0"/>
              <a:t> dürfen ausschließlich </a:t>
            </a:r>
            <a:r>
              <a:rPr lang="de-DE" sz="1200" b="1" baseline="0" dirty="0" smtClean="0"/>
              <a:t>externe Prüfungen </a:t>
            </a:r>
            <a:r>
              <a:rPr lang="de-DE" sz="1200" baseline="0" dirty="0" smtClean="0"/>
              <a:t>erfasst werden! Interne Prüfungen werden migriert, eine Eingabe hier würde zur Verfälschung der Statistik führen. </a:t>
            </a:r>
            <a:endParaRPr lang="de-DE" sz="1200" dirty="0" smtClean="0"/>
          </a:p>
          <a:p>
            <a:r>
              <a:rPr lang="de-DE" sz="1200" dirty="0" smtClean="0"/>
              <a:t>Werden Angaben zu </a:t>
            </a:r>
            <a:r>
              <a:rPr lang="de-DE" sz="1200" b="1" dirty="0" smtClean="0"/>
              <a:t>abgelegten Studienabschlussprüfungen </a:t>
            </a:r>
            <a:r>
              <a:rPr lang="de-DE" sz="1200" dirty="0" smtClean="0"/>
              <a:t>gemacht, sind folgende Felder verpflichtend:</a:t>
            </a:r>
          </a:p>
          <a:p>
            <a:pPr marL="0" indent="0">
              <a:buFontTx/>
              <a:buNone/>
            </a:pPr>
            <a:r>
              <a:rPr lang="de-DE" sz="1200" baseline="0" dirty="0" smtClean="0"/>
              <a:t>Für </a:t>
            </a:r>
            <a:r>
              <a:rPr lang="de-DE" sz="1200" b="1" baseline="0" dirty="0" smtClean="0"/>
              <a:t>Inland</a:t>
            </a:r>
            <a:r>
              <a:rPr lang="de-DE" sz="1200" baseline="0" dirty="0" smtClean="0"/>
              <a:t>:			Für </a:t>
            </a:r>
            <a:r>
              <a:rPr lang="de-DE" sz="1200" b="1" baseline="0" dirty="0" smtClean="0"/>
              <a:t>Ausland</a:t>
            </a:r>
            <a:r>
              <a:rPr lang="de-DE" sz="1200" baseline="0" dirty="0" smtClean="0"/>
              <a:t>:</a:t>
            </a:r>
          </a:p>
          <a:p>
            <a:pPr marL="285750" indent="-285750">
              <a:buFontTx/>
              <a:buChar char="-"/>
            </a:pPr>
            <a:r>
              <a:rPr lang="de-DE" sz="1200" baseline="0" dirty="0" smtClean="0"/>
              <a:t>Dt. Hochschule			- Staat (Ausland)</a:t>
            </a:r>
          </a:p>
          <a:p>
            <a:pPr marL="285750" indent="-285750">
              <a:buFontTx/>
              <a:buChar char="-"/>
            </a:pPr>
            <a:r>
              <a:rPr lang="de-DE" sz="1200" baseline="0" dirty="0" smtClean="0"/>
              <a:t>Form des Studiums		- Form des Studiums</a:t>
            </a:r>
          </a:p>
          <a:p>
            <a:pPr marL="285750" indent="-285750">
              <a:buFontTx/>
              <a:buChar char="-"/>
            </a:pPr>
            <a:r>
              <a:rPr lang="de-DE" sz="1200" baseline="0" dirty="0" smtClean="0"/>
              <a:t>Studienabschluss		- Studienabschluss („Abschluss außerhalb Deutschlands“ angeben!)</a:t>
            </a:r>
          </a:p>
          <a:p>
            <a:pPr marL="285750" marR="0" lvl="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1. Studienfach			- 1. Studienfach („Sonstige Fächer“ und keine weiteren Studienfächer angeben!)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sz="1200" baseline="0" dirty="0" smtClean="0"/>
              <a:t>Abschlussdatum		- Abschlussdatum</a:t>
            </a:r>
          </a:p>
          <a:p>
            <a:pPr marL="285750" indent="-285750">
              <a:buFontTx/>
              <a:buChar char="-"/>
            </a:pPr>
            <a:r>
              <a:rPr lang="de-DE" sz="1200" baseline="0" dirty="0" smtClean="0"/>
              <a:t>Prüfungsstatus			- Prüfungsstatus</a:t>
            </a:r>
          </a:p>
          <a:p>
            <a:pPr marL="285750" indent="-285750">
              <a:buFontTx/>
              <a:buChar char="-"/>
            </a:pPr>
            <a:r>
              <a:rPr lang="de-DE" sz="1200" baseline="0" dirty="0" smtClean="0"/>
              <a:t>Gesamtnote			- Gesamtnote</a:t>
            </a:r>
          </a:p>
          <a:p>
            <a:pPr marL="0" indent="0">
              <a:buFontTx/>
              <a:buNone/>
            </a:pPr>
            <a:endParaRPr lang="de-DE" sz="1200" baseline="0" dirty="0" smtClean="0"/>
          </a:p>
          <a:p>
            <a:pPr marL="0" indent="0">
              <a:buFontTx/>
              <a:buNone/>
            </a:pPr>
            <a:r>
              <a:rPr lang="de-DE" sz="1200" baseline="0" dirty="0" smtClean="0"/>
              <a:t>Bei fehlenden Eingaben wird beim Prüfen bzw. Absenden eine Fehlermeldung ausgegeben. Der Antrag kann nicht abgesendet werden.</a:t>
            </a:r>
            <a:endParaRPr lang="de-DE" sz="1200" dirty="0"/>
          </a:p>
        </p:txBody>
      </p:sp>
      <p:sp>
        <p:nvSpPr>
          <p:cNvPr id="4" name="Foliennummernplatzhalter 3"/>
          <p:cNvSpPr>
            <a:spLocks noGrp="1"/>
          </p:cNvSpPr>
          <p:nvPr>
            <p:ph type="sldNum" sz="quarter" idx="10"/>
          </p:nvPr>
        </p:nvSpPr>
        <p:spPr/>
        <p:txBody>
          <a:bodyPr/>
          <a:lstStyle/>
          <a:p>
            <a:fld id="{AD6B551E-9F22-4B6E-924D-4DC3CE728678}" type="slidenum">
              <a:rPr lang="de-DE" smtClean="0"/>
              <a:t>16</a:t>
            </a:fld>
            <a:endParaRPr lang="de-DE"/>
          </a:p>
        </p:txBody>
      </p:sp>
    </p:spTree>
    <p:extLst>
      <p:ext uri="{BB962C8B-B14F-4D97-AF65-F5344CB8AC3E}">
        <p14:creationId xmlns:p14="http://schemas.microsoft.com/office/powerpoint/2010/main" val="234641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Werden Angaben zum</a:t>
            </a:r>
            <a:r>
              <a:rPr lang="de-DE" baseline="0" dirty="0" smtClean="0"/>
              <a:t> </a:t>
            </a:r>
            <a:r>
              <a:rPr lang="de-DE" b="1" baseline="0" dirty="0" smtClean="0"/>
              <a:t>Studienverlauf</a:t>
            </a:r>
            <a:r>
              <a:rPr lang="de-DE" baseline="0" dirty="0" smtClean="0"/>
              <a:t> </a:t>
            </a:r>
            <a:r>
              <a:rPr lang="de-DE" dirty="0" smtClean="0"/>
              <a:t>gemacht, sind folgende Felder verpflichtend:</a:t>
            </a:r>
          </a:p>
          <a:p>
            <a:pPr marL="0" indent="0">
              <a:buFontTx/>
              <a:buNone/>
            </a:pPr>
            <a:r>
              <a:rPr lang="de-DE" baseline="0" dirty="0" smtClean="0"/>
              <a:t>Für Inland:			Für Ausland:</a:t>
            </a:r>
          </a:p>
          <a:p>
            <a:pPr marL="285750" indent="-285750">
              <a:buFontTx/>
              <a:buChar char="-"/>
            </a:pPr>
            <a:r>
              <a:rPr lang="de-DE" baseline="0" dirty="0" smtClean="0"/>
              <a:t>Dt. Hochschule			- Staat (Ausland)</a:t>
            </a:r>
          </a:p>
          <a:p>
            <a:pPr marL="285750" indent="-285750">
              <a:buFontTx/>
              <a:buChar char="-"/>
            </a:pPr>
            <a:r>
              <a:rPr lang="de-DE" baseline="0" dirty="0" smtClean="0"/>
              <a:t>Form des Studiums		</a:t>
            </a:r>
          </a:p>
          <a:p>
            <a:pPr marL="285750" indent="-285750">
              <a:buFontTx/>
              <a:buChar char="-"/>
            </a:pPr>
            <a:r>
              <a:rPr lang="de-DE" baseline="0" dirty="0" smtClean="0"/>
              <a:t>Abschlussziel			</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1. Studienfach			</a:t>
            </a:r>
          </a:p>
          <a:p>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17</a:t>
            </a:fld>
            <a:endParaRPr lang="de-DE"/>
          </a:p>
        </p:txBody>
      </p:sp>
    </p:spTree>
    <p:extLst>
      <p:ext uri="{BB962C8B-B14F-4D97-AF65-F5344CB8AC3E}">
        <p14:creationId xmlns:p14="http://schemas.microsoft.com/office/powerpoint/2010/main" val="635691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Angaben zu </a:t>
            </a:r>
            <a:r>
              <a:rPr lang="de-DE" b="1" dirty="0" smtClean="0"/>
              <a:t>Auslandsaufenthalten</a:t>
            </a:r>
            <a:r>
              <a:rPr lang="de-DE" dirty="0" smtClean="0"/>
              <a:t> gemacht, sind folgende Angaben verpflichtend:</a:t>
            </a:r>
          </a:p>
          <a:p>
            <a:pPr marL="285750" indent="-285750">
              <a:buFontTx/>
              <a:buChar char="-"/>
            </a:pPr>
            <a:r>
              <a:rPr lang="de-DE" dirty="0" smtClean="0"/>
              <a:t>Land</a:t>
            </a:r>
          </a:p>
          <a:p>
            <a:pPr marL="285750" indent="-285750">
              <a:buFontTx/>
              <a:buChar char="-"/>
            </a:pPr>
            <a:r>
              <a:rPr lang="de-DE" dirty="0" smtClean="0"/>
              <a:t>Art des Aufenthalts</a:t>
            </a:r>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18</a:t>
            </a:fld>
            <a:endParaRPr lang="de-DE"/>
          </a:p>
        </p:txBody>
      </p:sp>
    </p:spTree>
    <p:extLst>
      <p:ext uri="{BB962C8B-B14F-4D97-AF65-F5344CB8AC3E}">
        <p14:creationId xmlns:p14="http://schemas.microsoft.com/office/powerpoint/2010/main" val="4045604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Werden </a:t>
            </a:r>
            <a:r>
              <a:rPr lang="de-DE" b="1" dirty="0" smtClean="0"/>
              <a:t>Angaben zu weiteren Hochschulen </a:t>
            </a:r>
            <a:r>
              <a:rPr lang="de-DE" dirty="0" smtClean="0"/>
              <a:t>gemacht, sind folgende Angaben verpflichtend:</a:t>
            </a:r>
          </a:p>
          <a:p>
            <a:pPr marL="285750" indent="-285750">
              <a:buFontTx/>
              <a:buChar char="-"/>
            </a:pPr>
            <a:r>
              <a:rPr lang="de-DE" dirty="0" smtClean="0"/>
              <a:t>Hochschule</a:t>
            </a:r>
          </a:p>
          <a:p>
            <a:pPr marL="285750" indent="-285750">
              <a:buFontTx/>
              <a:buChar char="-"/>
            </a:pPr>
            <a:r>
              <a:rPr lang="de-DE" dirty="0" smtClean="0"/>
              <a:t>Form des Studiums</a:t>
            </a:r>
          </a:p>
          <a:p>
            <a:pPr marL="285750" indent="-285750">
              <a:buFontTx/>
              <a:buChar char="-"/>
            </a:pPr>
            <a:r>
              <a:rPr lang="de-DE" dirty="0" smtClean="0"/>
              <a:t>Studienabschluss</a:t>
            </a:r>
          </a:p>
          <a:p>
            <a:pPr marL="285750" indent="-285750">
              <a:buFontTx/>
              <a:buChar char="-"/>
            </a:pPr>
            <a:r>
              <a:rPr lang="de-DE" dirty="0" smtClean="0"/>
              <a:t>1. Studienfach</a:t>
            </a:r>
          </a:p>
          <a:p>
            <a:pPr marL="0" indent="0">
              <a:buFontTx/>
              <a:buNone/>
            </a:pPr>
            <a:endParaRPr lang="de-DE" dirty="0" smtClean="0"/>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Bei fehlenden Eingaben wird beim Prüfen bzw. Absenden eine Fehlermeldung ausgegeben. Der Antrag kann nicht abgesendet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a:t>
            </a:r>
            <a:r>
              <a:rPr lang="de-DE" b="1" baseline="0" dirty="0" smtClean="0"/>
              <a:t>Kennzeichen „Zweithörer“</a:t>
            </a:r>
            <a:r>
              <a:rPr lang="de-DE" baseline="0" dirty="0" smtClean="0"/>
              <a:t> manuell gesetzt, ist die Eingabe einer weiteren Hochschule verpflichtend.</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Wird das Kennzeichen „Zweithörer“ durch </a:t>
            </a:r>
            <a:r>
              <a:rPr lang="de-DE" b="1" baseline="0" dirty="0" smtClean="0"/>
              <a:t>Auswahl „Kunst“ </a:t>
            </a:r>
            <a:r>
              <a:rPr lang="de-DE" baseline="0" dirty="0" smtClean="0"/>
              <a:t>automatisch vom System vorbelegt, werden auch hier die Daten zur Kunstakademie automatisch hinterlegt.</a:t>
            </a:r>
            <a:endParaRPr lang="de-DE" dirty="0" smtClean="0"/>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19</a:t>
            </a:fld>
            <a:endParaRPr lang="de-DE"/>
          </a:p>
        </p:txBody>
      </p:sp>
    </p:spTree>
    <p:extLst>
      <p:ext uri="{BB962C8B-B14F-4D97-AF65-F5344CB8AC3E}">
        <p14:creationId xmlns:p14="http://schemas.microsoft.com/office/powerpoint/2010/main" val="366759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a:t>
            </a:fld>
            <a:endParaRPr lang="de-DE"/>
          </a:p>
        </p:txBody>
      </p:sp>
    </p:spTree>
    <p:extLst>
      <p:ext uri="{BB962C8B-B14F-4D97-AF65-F5344CB8AC3E}">
        <p14:creationId xmlns:p14="http://schemas.microsoft.com/office/powerpoint/2010/main" val="3012688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Die Möglichkeit, Dokumente an den Antrag anzuhängen steht bisher nicht zur Verfügung. </a:t>
            </a:r>
            <a:endParaRPr lang="de-DE" sz="1600" dirty="0" smtClean="0">
              <a:solidFill>
                <a:schemeClr val="bg1">
                  <a:lumMod val="10000"/>
                </a:schemeClr>
              </a:solidFill>
              <a:effectLst/>
              <a:ea typeface="Calibri" panose="020F050202020403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20</a:t>
            </a:fld>
            <a:endParaRPr lang="de-DE"/>
          </a:p>
        </p:txBody>
      </p:sp>
    </p:spTree>
    <p:extLst>
      <p:ext uri="{BB962C8B-B14F-4D97-AF65-F5344CB8AC3E}">
        <p14:creationId xmlns:p14="http://schemas.microsoft.com/office/powerpoint/2010/main" val="1220262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21</a:t>
            </a:fld>
            <a:endParaRPr lang="de-DE"/>
          </a:p>
        </p:txBody>
      </p:sp>
    </p:spTree>
    <p:extLst>
      <p:ext uri="{BB962C8B-B14F-4D97-AF65-F5344CB8AC3E}">
        <p14:creationId xmlns:p14="http://schemas.microsoft.com/office/powerpoint/2010/main" val="2449416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[Prüfen]</a:t>
            </a:r>
            <a:r>
              <a:rPr lang="de-DE" baseline="0" dirty="0" smtClean="0"/>
              <a:t> ist ein </a:t>
            </a:r>
            <a:r>
              <a:rPr lang="de-DE" b="1" baseline="0" dirty="0" smtClean="0"/>
              <a:t>optionaler</a:t>
            </a:r>
            <a:r>
              <a:rPr lang="de-DE" baseline="0" dirty="0" smtClean="0"/>
              <a:t> Schritt. Dieselben Prüfungen werden auch beim [Absenden] durchgeführt.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22</a:t>
            </a:fld>
            <a:endParaRPr lang="de-DE"/>
          </a:p>
        </p:txBody>
      </p:sp>
    </p:spTree>
    <p:extLst>
      <p:ext uri="{BB962C8B-B14F-4D97-AF65-F5344CB8AC3E}">
        <p14:creationId xmlns:p14="http://schemas.microsoft.com/office/powerpoint/2010/main" val="1116499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23</a:t>
            </a:fld>
            <a:endParaRPr lang="de-DE"/>
          </a:p>
        </p:txBody>
      </p:sp>
    </p:spTree>
    <p:extLst>
      <p:ext uri="{BB962C8B-B14F-4D97-AF65-F5344CB8AC3E}">
        <p14:creationId xmlns:p14="http://schemas.microsoft.com/office/powerpoint/2010/main" val="3145099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24</a:t>
            </a:fld>
            <a:endParaRPr lang="de-DE"/>
          </a:p>
        </p:txBody>
      </p:sp>
    </p:spTree>
    <p:extLst>
      <p:ext uri="{BB962C8B-B14F-4D97-AF65-F5344CB8AC3E}">
        <p14:creationId xmlns:p14="http://schemas.microsoft.com/office/powerpoint/2010/main" val="417933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Warnungen werden in einem Popup nach Klick auf [Absenden] angezeigt.</a:t>
            </a:r>
            <a:r>
              <a:rPr lang="de-DE" baseline="0" dirty="0" smtClean="0"/>
              <a:t> Ergibt sich aus den Warnungen ein weiterer Bearbeitungsbedarf am Antrag, wird die Aktion [Absenden] durch Klick auf [Abbrechen] gestoppt. Der Antrag kann weiter bearbeitet werden. </a:t>
            </a:r>
          </a:p>
          <a:p>
            <a:r>
              <a:rPr lang="de-DE" baseline="0" dirty="0" smtClean="0"/>
              <a:t>Mit Klick auf [OK] wird der Vorgang [Absenden] weiter ausgeführt, die Entscheidung wird angelegt.</a:t>
            </a:r>
          </a:p>
          <a:p>
            <a:endParaRPr lang="de-DE" baseline="0" dirty="0" smtClean="0"/>
          </a:p>
          <a:p>
            <a:r>
              <a:rPr lang="de-DE" b="1" baseline="0" dirty="0" smtClean="0"/>
              <a:t>Bitte beachten Sie: </a:t>
            </a:r>
            <a:r>
              <a:rPr lang="de-DE" baseline="0" dirty="0" smtClean="0"/>
              <a:t>Solange die Entscheidung im Status „Zu prüfen“ vorliegt, können auch im Nachgang Änderungen am Antrag vorgenommen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25</a:t>
            </a:fld>
            <a:endParaRPr lang="de-DE"/>
          </a:p>
        </p:txBody>
      </p:sp>
    </p:spTree>
    <p:extLst>
      <p:ext uri="{BB962C8B-B14F-4D97-AF65-F5344CB8AC3E}">
        <p14:creationId xmlns:p14="http://schemas.microsoft.com/office/powerpoint/2010/main" val="3485343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Jede der IDs ist systemweit eindeutig. </a:t>
            </a:r>
          </a:p>
          <a:p>
            <a:r>
              <a:rPr lang="de-DE" dirty="0" smtClean="0"/>
              <a:t>Durch Klick auf </a:t>
            </a:r>
            <a:r>
              <a:rPr lang="de-DE" b="1" dirty="0" smtClean="0"/>
              <a:t>Matrikelnummer</a:t>
            </a:r>
            <a:r>
              <a:rPr lang="de-DE" dirty="0" smtClean="0"/>
              <a:t> navigieren Sie in</a:t>
            </a:r>
            <a:r>
              <a:rPr lang="de-DE" baseline="0" dirty="0" smtClean="0"/>
              <a:t> die </a:t>
            </a:r>
            <a:r>
              <a:rPr lang="de-DE" b="1" baseline="0" dirty="0" smtClean="0"/>
              <a:t>Studentenakte</a:t>
            </a:r>
            <a:r>
              <a:rPr lang="de-DE" baseline="0" dirty="0" smtClean="0"/>
              <a:t>.</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Mit Klick auf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Entscheidungs-ID</a:t>
            </a:r>
            <a:r>
              <a:rPr lang="de-DE" sz="1600" dirty="0" smtClean="0">
                <a:solidFill>
                  <a:schemeClr val="bg1">
                    <a:lumMod val="10000"/>
                  </a:schemeClr>
                </a:solidFill>
                <a:ea typeface="Calibri" panose="020F0502020204030204" pitchFamily="34" charset="0"/>
                <a:cs typeface="Times New Roman" panose="02020603050405020304" pitchFamily="18" charset="0"/>
              </a:rPr>
              <a:t> wird die </a:t>
            </a:r>
            <a:r>
              <a:rPr lang="de-DE" sz="1600" b="1" dirty="0" smtClean="0">
                <a:solidFill>
                  <a:schemeClr val="bg1">
                    <a:lumMod val="10000"/>
                  </a:schemeClr>
                </a:solidFill>
                <a:ea typeface="Calibri" panose="020F0502020204030204" pitchFamily="34" charset="0"/>
                <a:cs typeface="Times New Roman" panose="02020603050405020304" pitchFamily="18" charset="0"/>
              </a:rPr>
              <a:t>Entscheidungsbearbeitung</a:t>
            </a:r>
            <a:r>
              <a:rPr lang="de-DE" sz="1600" dirty="0" smtClean="0">
                <a:solidFill>
                  <a:schemeClr val="bg1">
                    <a:lumMod val="10000"/>
                  </a:schemeClr>
                </a:solidFill>
                <a:ea typeface="Calibri" panose="020F0502020204030204" pitchFamily="34" charset="0"/>
                <a:cs typeface="Times New Roman" panose="02020603050405020304" pitchFamily="18" charset="0"/>
              </a:rPr>
              <a:t> geöffnet.</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26</a:t>
            </a:fld>
            <a:endParaRPr lang="de-DE"/>
          </a:p>
        </p:txBody>
      </p:sp>
    </p:spTree>
    <p:extLst>
      <p:ext uri="{BB962C8B-B14F-4D97-AF65-F5344CB8AC3E}">
        <p14:creationId xmlns:p14="http://schemas.microsoft.com/office/powerpoint/2010/main" val="3534101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erfolgreiches Absenden des Antrags werden im System automatisierte Folgeprozesse angestoßen. </a:t>
            </a:r>
          </a:p>
          <a:p>
            <a:pPr marL="285750" indent="-285750">
              <a:buFontTx/>
              <a:buChar char="-"/>
            </a:pPr>
            <a:r>
              <a:rPr lang="de-DE" dirty="0" smtClean="0"/>
              <a:t>Der angelegte Antrag wird in MyRequest (so</a:t>
            </a:r>
            <a:r>
              <a:rPr lang="de-DE" baseline="0" dirty="0" smtClean="0"/>
              <a:t> nennen sich die </a:t>
            </a:r>
            <a:r>
              <a:rPr lang="de-DE" baseline="0" dirty="0" err="1" smtClean="0"/>
              <a:t>SelfServices</a:t>
            </a:r>
            <a:r>
              <a:rPr lang="de-DE" baseline="0" dirty="0" smtClean="0"/>
              <a:t>) </a:t>
            </a:r>
            <a:r>
              <a:rPr lang="de-DE" dirty="0" smtClean="0"/>
              <a:t>verlinkt und steht in den Selfservices</a:t>
            </a:r>
            <a:r>
              <a:rPr lang="de-DE" baseline="0" dirty="0" smtClean="0"/>
              <a:t> zur Verfügung</a:t>
            </a:r>
          </a:p>
          <a:p>
            <a:pPr marL="285750" indent="-285750">
              <a:buFontTx/>
              <a:buChar char="-"/>
            </a:pPr>
            <a:r>
              <a:rPr lang="de-DE" baseline="0" dirty="0" smtClean="0"/>
              <a:t>Die Gebühren werden berechnet</a:t>
            </a:r>
          </a:p>
          <a:p>
            <a:pPr marL="285750" indent="-285750">
              <a:buFontTx/>
              <a:buChar char="-"/>
            </a:pPr>
            <a:r>
              <a:rPr lang="de-DE" baseline="0" dirty="0" smtClean="0"/>
              <a:t>Die zugehörige Entscheidung wird angelegt</a:t>
            </a:r>
          </a:p>
          <a:p>
            <a:pPr marL="285750" indent="-285750">
              <a:buFontTx/>
              <a:buChar char="-"/>
            </a:pPr>
            <a:r>
              <a:rPr lang="de-DE" baseline="0" dirty="0" smtClean="0"/>
              <a:t>Die HZB wird angelegt und kann in der Studentenakte eingesehen werden</a:t>
            </a:r>
          </a:p>
          <a:p>
            <a:pPr marL="285750" indent="-285750">
              <a:buFontTx/>
              <a:buChar char="-"/>
            </a:pPr>
            <a:r>
              <a:rPr lang="de-DE" baseline="0" dirty="0" smtClean="0"/>
              <a:t>Die Krankenversicherung wird angelegt und kann in der Studentenakte eingesehen werden</a:t>
            </a:r>
          </a:p>
          <a:p>
            <a:pPr marL="285750" indent="-285750">
              <a:buFontTx/>
              <a:buChar char="-"/>
            </a:pPr>
            <a:r>
              <a:rPr lang="de-DE" baseline="0" dirty="0" smtClean="0"/>
              <a:t>Der Studierende wird im System angelegt und erhält eine eindeutige Matrikelnummer</a:t>
            </a:r>
          </a:p>
          <a:p>
            <a:pPr marL="0" indent="0">
              <a:buFontTx/>
              <a:buNone/>
            </a:pP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27</a:t>
            </a:fld>
            <a:endParaRPr lang="de-DE"/>
          </a:p>
        </p:txBody>
      </p:sp>
    </p:spTree>
    <p:extLst>
      <p:ext uri="{BB962C8B-B14F-4D97-AF65-F5344CB8AC3E}">
        <p14:creationId xmlns:p14="http://schemas.microsoft.com/office/powerpoint/2010/main" val="1225780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28</a:t>
            </a:fld>
            <a:endParaRPr lang="de-DE"/>
          </a:p>
        </p:txBody>
      </p:sp>
    </p:spTree>
    <p:extLst>
      <p:ext uri="{BB962C8B-B14F-4D97-AF65-F5344CB8AC3E}">
        <p14:creationId xmlns:p14="http://schemas.microsoft.com/office/powerpoint/2010/main" val="93869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Ist oder war ein Bewerber bereits an der WWU eingeschrieben, liegen die Studierendendaten im System vor. In der Studierendensuche kann über Matrikelnummer, Nachname und Vorname sowie das Geburtsdatum gesucht werden (Kriterien werden noch erweitert</a:t>
            </a:r>
            <a:r>
              <a:rPr lang="de-DE" baseline="0" dirty="0" smtClean="0"/>
              <a:t>)</a:t>
            </a:r>
            <a:r>
              <a:rPr lang="de-DE" dirty="0" smtClean="0"/>
              <a:t>. Die</a:t>
            </a:r>
            <a:r>
              <a:rPr lang="de-DE" baseline="0" dirty="0" smtClean="0"/>
              <a:t> zu den jeweiligen </a:t>
            </a:r>
            <a:r>
              <a:rPr lang="de-DE" b="1" baseline="0" dirty="0" smtClean="0"/>
              <a:t>Suchkriterien</a:t>
            </a:r>
            <a:r>
              <a:rPr lang="de-DE" baseline="0" dirty="0" smtClean="0"/>
              <a:t> gefundenen Studierenden werden in der </a:t>
            </a:r>
            <a:r>
              <a:rPr lang="de-DE" b="1" baseline="0" dirty="0" smtClean="0"/>
              <a:t>Ergebnisliste</a:t>
            </a:r>
            <a:r>
              <a:rPr lang="de-DE" baseline="0" dirty="0" smtClean="0"/>
              <a:t> angezeigt.</a:t>
            </a:r>
          </a:p>
          <a:p>
            <a:endParaRPr lang="de-DE" baseline="0" dirty="0" smtClean="0"/>
          </a:p>
          <a:p>
            <a:r>
              <a:rPr lang="de-DE" baseline="0" dirty="0" smtClean="0"/>
              <a:t>In der Spalte „Studierendenstatus“ kann eingesehen werden, ob der Studierende eingeschrieben (erst-/neuimmatrikuliert, beurlaubt, rückgemeldet) oder exmatrikuliert ist. Darüber hinaus gibt es noch den Status „verstorben“.</a:t>
            </a:r>
          </a:p>
        </p:txBody>
      </p:sp>
      <p:sp>
        <p:nvSpPr>
          <p:cNvPr id="4" name="Foliennummernplatzhalter 3"/>
          <p:cNvSpPr>
            <a:spLocks noGrp="1"/>
          </p:cNvSpPr>
          <p:nvPr>
            <p:ph type="sldNum" sz="quarter" idx="10"/>
          </p:nvPr>
        </p:nvSpPr>
        <p:spPr/>
        <p:txBody>
          <a:bodyPr/>
          <a:lstStyle/>
          <a:p>
            <a:fld id="{AD6B551E-9F22-4B6E-924D-4DC3CE728678}" type="slidenum">
              <a:rPr lang="de-DE" smtClean="0"/>
              <a:t>29</a:t>
            </a:fld>
            <a:endParaRPr lang="de-DE"/>
          </a:p>
        </p:txBody>
      </p:sp>
    </p:spTree>
    <p:extLst>
      <p:ext uri="{BB962C8B-B14F-4D97-AF65-F5344CB8AC3E}">
        <p14:creationId xmlns:p14="http://schemas.microsoft.com/office/powerpoint/2010/main" val="119463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ERASMUS Studierende werden über eine Schnittstelle (Move on) ins System gebracht und müssen nicht manuell</a:t>
            </a:r>
            <a:r>
              <a:rPr lang="de-DE" baseline="0" dirty="0" smtClean="0"/>
              <a:t> erfasst werden.</a:t>
            </a:r>
          </a:p>
          <a:p>
            <a:r>
              <a:rPr lang="de-DE" baseline="0" dirty="0" smtClean="0"/>
              <a:t>Regulär Studierende werden über die Schnittstelle zu Immatrix (TLD) importiert und müssen im Regelfall nicht manuell erfasst werden.</a:t>
            </a:r>
          </a:p>
          <a:p>
            <a:endParaRPr lang="de-DE" baseline="0"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a:t>
            </a:fld>
            <a:endParaRPr lang="de-DE"/>
          </a:p>
        </p:txBody>
      </p:sp>
    </p:spTree>
    <p:extLst>
      <p:ext uri="{BB962C8B-B14F-4D97-AF65-F5344CB8AC3E}">
        <p14:creationId xmlns:p14="http://schemas.microsoft.com/office/powerpoint/2010/main" val="3047608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a:t>
            </a:r>
            <a:r>
              <a:rPr lang="de-DE" baseline="0" dirty="0" smtClean="0"/>
              <a:t> wird die Anzeige „Übersicht Anträge und Entscheidungen“ geöffnet. </a:t>
            </a:r>
          </a:p>
          <a:p>
            <a:endParaRPr lang="de-DE" baseline="0" dirty="0" smtClean="0"/>
          </a:p>
          <a:p>
            <a:r>
              <a:rPr lang="de-DE" baseline="0" dirty="0" smtClean="0"/>
              <a:t>Angezeigt werden die Studierendendaten sowie bereits angelegte Anträge und Entscheidungen. </a:t>
            </a:r>
          </a:p>
          <a:p>
            <a:endParaRPr lang="de-DE" baseline="0" dirty="0" smtClean="0"/>
          </a:p>
          <a:p>
            <a:r>
              <a:rPr lang="de-DE" baseline="0" dirty="0" smtClean="0"/>
              <a:t>Um einen Antrag auf Immatrikulation (Wiedereinschreibung, Ergänzung) anzulegen, klicken Sie auf den Link „Antrag Immatrikulation“ unter „Neuer Antrag“.</a:t>
            </a:r>
          </a:p>
          <a:p>
            <a:endParaRPr lang="de-DE" baseline="0" dirty="0" smtClean="0"/>
          </a:p>
          <a:p>
            <a:r>
              <a:rPr lang="de-DE" baseline="0" dirty="0" smtClean="0"/>
              <a:t>Ist der Studierende exmatrikuliert, wären die folgenden Schritte die „Wiedereinschreibung“.</a:t>
            </a:r>
          </a:p>
          <a:p>
            <a:endParaRPr lang="de-DE" baseline="0" dirty="0" smtClean="0"/>
          </a:p>
          <a:p>
            <a:r>
              <a:rPr lang="de-DE" baseline="0" dirty="0" smtClean="0"/>
              <a:t>Ist der Studierende eingeschrieben, wären die nächsten Schritte eine „Studiengangsergänzung“ (die Studiengangsänderung wird über den „Antrag auf Studiengangsänderung“ ausgeführt).</a:t>
            </a:r>
          </a:p>
        </p:txBody>
      </p:sp>
      <p:sp>
        <p:nvSpPr>
          <p:cNvPr id="4" name="Foliennummernplatzhalter 3"/>
          <p:cNvSpPr>
            <a:spLocks noGrp="1"/>
          </p:cNvSpPr>
          <p:nvPr>
            <p:ph type="sldNum" sz="quarter" idx="10"/>
          </p:nvPr>
        </p:nvSpPr>
        <p:spPr/>
        <p:txBody>
          <a:bodyPr/>
          <a:lstStyle/>
          <a:p>
            <a:fld id="{AD6B551E-9F22-4B6E-924D-4DC3CE728678}" type="slidenum">
              <a:rPr lang="de-DE" smtClean="0"/>
              <a:t>30</a:t>
            </a:fld>
            <a:endParaRPr lang="de-DE"/>
          </a:p>
        </p:txBody>
      </p:sp>
    </p:spTree>
    <p:extLst>
      <p:ext uri="{BB962C8B-B14F-4D97-AF65-F5344CB8AC3E}">
        <p14:creationId xmlns:p14="http://schemas.microsoft.com/office/powerpoint/2010/main" val="3405404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Wird für einen bereits</a:t>
            </a:r>
            <a:r>
              <a:rPr lang="de-DE" baseline="0" dirty="0" smtClean="0"/>
              <a:t> bestehenden Studierenden ein neuer Antrag angelegt, werden folgende im System gehaltenen Daten angezeigt.</a:t>
            </a:r>
          </a:p>
          <a:p>
            <a:pPr marL="285750" indent="-285750">
              <a:buFontTx/>
              <a:buChar char="-"/>
            </a:pPr>
            <a:r>
              <a:rPr lang="de-DE" baseline="0" dirty="0" smtClean="0"/>
              <a:t>Matrikelnummer (im Seitenpanel) – ist nicht änderbar</a:t>
            </a:r>
          </a:p>
          <a:p>
            <a:pPr marL="285750" indent="-285750">
              <a:buFontTx/>
              <a:buChar char="-"/>
            </a:pPr>
            <a:r>
              <a:rPr lang="de-DE" baseline="0" dirty="0" smtClean="0"/>
              <a:t>Angaben zur Person </a:t>
            </a:r>
          </a:p>
          <a:p>
            <a:pPr marL="285750" indent="-285750">
              <a:buFontTx/>
              <a:buChar char="-"/>
            </a:pPr>
            <a:r>
              <a:rPr lang="de-DE" baseline="0" dirty="0" smtClean="0"/>
              <a:t>Anschrift und Kommunikation</a:t>
            </a:r>
          </a:p>
          <a:p>
            <a:pPr marL="285750" indent="-285750">
              <a:buFontTx/>
              <a:buChar char="-"/>
            </a:pPr>
            <a:r>
              <a:rPr lang="de-DE" baseline="0" dirty="0" smtClean="0"/>
              <a:t>Krankenkasse</a:t>
            </a:r>
          </a:p>
          <a:p>
            <a:pPr marL="285750" indent="-285750">
              <a:buFontTx/>
              <a:buChar char="-"/>
            </a:pPr>
            <a:r>
              <a:rPr lang="de-DE" baseline="0" dirty="0" smtClean="0"/>
              <a:t>Hochschulzugangsberechtigung</a:t>
            </a:r>
          </a:p>
          <a:p>
            <a:pPr marL="285750" indent="-285750">
              <a:buFontTx/>
              <a:buChar char="-"/>
            </a:pPr>
            <a:endParaRPr lang="de-DE" baseline="0" dirty="0" smtClean="0"/>
          </a:p>
          <a:p>
            <a:pPr marL="0" indent="0">
              <a:buFontTx/>
              <a:buNone/>
            </a:pPr>
            <a:r>
              <a:rPr lang="de-DE" baseline="0" dirty="0" smtClean="0"/>
              <a:t>Außer der Matrikelnummer sind die angezeigten Daten im Antrag änderbar und überschreiben beim Absenden die vorhandenen Daten.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31</a:t>
            </a:fld>
            <a:endParaRPr lang="de-DE"/>
          </a:p>
        </p:txBody>
      </p:sp>
    </p:spTree>
    <p:extLst>
      <p:ext uri="{BB962C8B-B14F-4D97-AF65-F5344CB8AC3E}">
        <p14:creationId xmlns:p14="http://schemas.microsoft.com/office/powerpoint/2010/main" val="2734031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32</a:t>
            </a:fld>
            <a:endParaRPr lang="de-DE"/>
          </a:p>
        </p:txBody>
      </p:sp>
    </p:spTree>
    <p:extLst>
      <p:ext uri="{BB962C8B-B14F-4D97-AF65-F5344CB8AC3E}">
        <p14:creationId xmlns:p14="http://schemas.microsoft.com/office/powerpoint/2010/main" val="21693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Für die Anzeige zusätzlicher im System abgelegter Daten, wechseln Sie in die Studentenakte bzw.</a:t>
            </a:r>
            <a:r>
              <a:rPr lang="de-DE" baseline="0" dirty="0" smtClean="0"/>
              <a:t> in die Studentenstammdaten. Über die Matrikelnummer im Seitenpanel wird die Studentenakte in einer neuen Registerkarte geöffnet. </a:t>
            </a:r>
          </a:p>
          <a:p>
            <a:r>
              <a:rPr lang="de-DE" baseline="0" dirty="0" smtClean="0"/>
              <a:t>Unter „Vorbildungsnachweise“ &gt; „externe Zeugnisse“ finden Sie die Einträge zu:</a:t>
            </a:r>
          </a:p>
          <a:p>
            <a:pPr marL="285750" indent="-285750">
              <a:buFontTx/>
              <a:buChar char="-"/>
            </a:pPr>
            <a:r>
              <a:rPr lang="de-DE" baseline="0" dirty="0" smtClean="0"/>
              <a:t>HZB</a:t>
            </a:r>
          </a:p>
          <a:p>
            <a:pPr marL="285750" indent="-285750">
              <a:buFontTx/>
              <a:buChar char="-"/>
            </a:pPr>
            <a:r>
              <a:rPr lang="de-DE" baseline="0" dirty="0" smtClean="0"/>
              <a:t>Abgelegte Prüfungen</a:t>
            </a:r>
          </a:p>
          <a:p>
            <a:pPr marL="285750" indent="-285750">
              <a:buFontTx/>
              <a:buChar char="-"/>
            </a:pPr>
            <a:r>
              <a:rPr lang="de-DE" baseline="0" dirty="0" smtClean="0"/>
              <a:t>Auslandsaufenthalte</a:t>
            </a:r>
          </a:p>
          <a:p>
            <a:pPr marL="285750" indent="-285750">
              <a:buFontTx/>
              <a:buChar char="-"/>
            </a:pPr>
            <a:r>
              <a:rPr lang="de-DE" baseline="0" dirty="0" smtClean="0"/>
              <a:t>Weitere Hochschule</a:t>
            </a:r>
          </a:p>
          <a:p>
            <a:pPr marL="285750" indent="-285750">
              <a:buFontTx/>
              <a:buChar char="-"/>
            </a:pPr>
            <a:r>
              <a:rPr lang="de-DE" baseline="0" dirty="0" smtClean="0"/>
              <a:t>Studium im Vorsemester</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33</a:t>
            </a:fld>
            <a:endParaRPr lang="de-DE"/>
          </a:p>
        </p:txBody>
      </p:sp>
    </p:spTree>
    <p:extLst>
      <p:ext uri="{BB962C8B-B14F-4D97-AF65-F5344CB8AC3E}">
        <p14:creationId xmlns:p14="http://schemas.microsoft.com/office/powerpoint/2010/main" val="507256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dirty="0" smtClean="0">
                <a:solidFill>
                  <a:schemeClr val="bg1">
                    <a:lumMod val="10000"/>
                  </a:schemeClr>
                </a:solidFill>
                <a:ea typeface="Calibri" panose="020F0502020204030204" pitchFamily="34" charset="0"/>
                <a:cs typeface="Times New Roman" panose="02020603050405020304" pitchFamily="18" charset="0"/>
              </a:rPr>
              <a:t>Nach Auswahl des Studienangebots und ggf. Prüfung der angezeigten Daten kann der Antrag wie in Kapitel 4 und 5 beschrieben geprüft und abgesendet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34</a:t>
            </a:fld>
            <a:endParaRPr lang="de-DE"/>
          </a:p>
        </p:txBody>
      </p:sp>
    </p:spTree>
    <p:extLst>
      <p:ext uri="{BB962C8B-B14F-4D97-AF65-F5344CB8AC3E}">
        <p14:creationId xmlns:p14="http://schemas.microsoft.com/office/powerpoint/2010/main" val="737059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35</a:t>
            </a:fld>
            <a:endParaRPr lang="de-DE"/>
          </a:p>
        </p:txBody>
      </p:sp>
    </p:spTree>
    <p:extLst>
      <p:ext uri="{BB962C8B-B14F-4D97-AF65-F5344CB8AC3E}">
        <p14:creationId xmlns:p14="http://schemas.microsoft.com/office/powerpoint/2010/main" val="2149047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Es werden</a:t>
            </a:r>
            <a:r>
              <a:rPr lang="de-DE" baseline="0" dirty="0" smtClean="0"/>
              <a:t> dieselben Prüfroutinen durchgeführt, die auch bei der manuellen Antragsanlage in SLcM beim [Prüfen] bzw. [Absenden] durchlaufen werden. Treten Fehler auf, wird der Datensatz nicht angelegt. Der Sachbearbeiter/die Sachbearbeiterin erhält eine entsprechende Meldung in Immatrix, dass der Vorgang nicht erfolgreich abgeschlossen werden konnte. Der Datensatz muss vor erneuter Übertragung geprüft und angepasst werden.</a:t>
            </a:r>
          </a:p>
          <a:p>
            <a:endParaRPr lang="de-DE" baseline="0" dirty="0" smtClean="0"/>
          </a:p>
          <a:p>
            <a:r>
              <a:rPr lang="de-DE" baseline="0" dirty="0" smtClean="0"/>
              <a:t>Auftretende Warnungen werden ignoriert. Eine Übersicht zu den Prüfungen und deren Ergebnis (Warnung oder Fehlermeldung) finden Sie in Kapitel 9.</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36</a:t>
            </a:fld>
            <a:endParaRPr lang="de-DE"/>
          </a:p>
        </p:txBody>
      </p:sp>
    </p:spTree>
    <p:extLst>
      <p:ext uri="{BB962C8B-B14F-4D97-AF65-F5344CB8AC3E}">
        <p14:creationId xmlns:p14="http://schemas.microsoft.com/office/powerpoint/2010/main" val="1784111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Über die Studierendensuche</a:t>
            </a:r>
            <a:r>
              <a:rPr lang="de-DE" baseline="0" dirty="0" smtClean="0"/>
              <a:t> kann entweder über die Matrikelnummer oder über den Namen nach dem neu angelegten Studierenden gesucht werden. Der Studierende besitzt noch keinen Studierendenstatus, da die Entscheidung auf Immatrikulation noch nicht weiter bearbeitet wurde (i.d.R. weil die Zahlung des Semesterbeitrags noch aussteht).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37</a:t>
            </a:fld>
            <a:endParaRPr lang="de-DE"/>
          </a:p>
        </p:txBody>
      </p:sp>
    </p:spTree>
    <p:extLst>
      <p:ext uri="{BB962C8B-B14F-4D97-AF65-F5344CB8AC3E}">
        <p14:creationId xmlns:p14="http://schemas.microsoft.com/office/powerpoint/2010/main" val="2712302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Durch Klick auf die Matrikelnummer öffnet sich die „Übersicht Anträge und Entscheidungen“. Der Antrag auf Immatrikulation liegt vor, die zugehörige Entscheidung wurde ebenfalls angelegt. Die Entscheidung befindet sich im Status „Vorläufig ausgeschlossen“, weil z. B. die Semesterbeiträge noch nicht bezahlt wurden.</a:t>
            </a:r>
          </a:p>
          <a:p>
            <a:r>
              <a:rPr lang="de-DE" dirty="0" smtClean="0"/>
              <a:t> </a:t>
            </a:r>
          </a:p>
          <a:p>
            <a:r>
              <a:rPr lang="de-DE" dirty="0" smtClean="0"/>
              <a:t>Die Entscheidungen,</a:t>
            </a:r>
            <a:r>
              <a:rPr lang="de-DE" baseline="0" dirty="0" smtClean="0"/>
              <a:t> die zu manuellen Anträgen generiert werden, liegen im Status „zu prüfen“ vor (s. Kapitel 5 – Ergebnis).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38</a:t>
            </a:fld>
            <a:endParaRPr lang="de-DE"/>
          </a:p>
        </p:txBody>
      </p:sp>
    </p:spTree>
    <p:extLst>
      <p:ext uri="{BB962C8B-B14F-4D97-AF65-F5344CB8AC3E}">
        <p14:creationId xmlns:p14="http://schemas.microsoft.com/office/powerpoint/2010/main" val="3507897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Ein über Immatrix angelegter Antrag unterscheidet sich in der Oberfläche nicht von einem manuell angelegten Antrag.</a:t>
            </a:r>
            <a:r>
              <a:rPr lang="de-DE" baseline="0" dirty="0" smtClean="0"/>
              <a:t> </a:t>
            </a:r>
          </a:p>
          <a:p>
            <a:endParaRPr lang="de-DE" baseline="0" dirty="0" smtClean="0"/>
          </a:p>
          <a:p>
            <a:r>
              <a:rPr lang="de-DE" b="1" baseline="0" dirty="0" smtClean="0"/>
              <a:t>Bitte beachten Sie</a:t>
            </a:r>
            <a:r>
              <a:rPr lang="de-DE" baseline="0" dirty="0" smtClean="0"/>
              <a:t>: Eine Änderung an den Antragsdaten ist nicht möglich, da der Entscheidungsstatus „vorläufig ausgeschlossen“ ist.</a:t>
            </a:r>
          </a:p>
          <a:p>
            <a:endParaRPr lang="de-DE" baseline="0" dirty="0" smtClean="0"/>
          </a:p>
          <a:p>
            <a:r>
              <a:rPr lang="de-DE" baseline="0" dirty="0" smtClean="0"/>
              <a:t>Über das Seitenpanel kann über den Link Matrikelnummer die Studentenakte aufgerufen werden (auch Student und Geschäftspartner werden im Rahmen der Datenübertragung nach SLcM automatisch angelegt). </a:t>
            </a:r>
          </a:p>
          <a:p>
            <a:endParaRPr lang="de-DE" baseline="0" dirty="0" smtClean="0"/>
          </a:p>
          <a:p>
            <a:r>
              <a:rPr lang="de-DE" baseline="0" dirty="0" smtClean="0"/>
              <a:t>Über die Entscheidungs-ID können Sie die Entscheidung aufrufen.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39</a:t>
            </a:fld>
            <a:endParaRPr lang="de-DE"/>
          </a:p>
        </p:txBody>
      </p:sp>
    </p:spTree>
    <p:extLst>
      <p:ext uri="{BB962C8B-B14F-4D97-AF65-F5344CB8AC3E}">
        <p14:creationId xmlns:p14="http://schemas.microsoft.com/office/powerpoint/2010/main" val="321218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Der Antrag eines/einer Bewerbers-/in führt immer genau zu einer Entscheidung. Diese Entscheidung ist das führende Objekt in allen weiteren Prozessschritten und Abläufen. </a:t>
            </a:r>
          </a:p>
          <a:p>
            <a:pPr marL="0" marR="0" indent="0" algn="l" defTabSz="1219170" rtl="0" eaLnBrk="1" fontAlgn="auto" latinLnBrk="0" hangingPunct="1">
              <a:lnSpc>
                <a:spcPct val="100000"/>
              </a:lnSpc>
              <a:spcBef>
                <a:spcPts val="0"/>
              </a:spcBef>
              <a:spcAft>
                <a:spcPts val="0"/>
              </a:spcAft>
              <a:buClrTx/>
              <a:buSzTx/>
              <a:buFontTx/>
              <a:buNone/>
              <a:tabLst/>
              <a:defRPr/>
            </a:pPr>
            <a:r>
              <a:rPr lang="de-DE" sz="1600" kern="1200" dirty="0" smtClean="0">
                <a:solidFill>
                  <a:schemeClr val="tx1"/>
                </a:solidFill>
                <a:effectLst/>
                <a:latin typeface="+mn-lt"/>
                <a:ea typeface="+mn-ea"/>
                <a:cs typeface="+mn-cs"/>
              </a:rPr>
              <a:t>Die Anträge werden in der Antragsverwaltung angelegt bzw. können dort bearbeitet werden. Analog stehen die Entscheidungen in der Entscheidungsverwaltung zur Verfügung. Jeder Antrag besitzt eine eindeutige ID und ist mit seiner zugehörigen Entscheidung, die wiederum eine eindeutige Entscheidungs- ID besitzt, verknüpft. </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a:t>
            </a:fld>
            <a:endParaRPr lang="de-DE"/>
          </a:p>
        </p:txBody>
      </p:sp>
    </p:spTree>
    <p:extLst>
      <p:ext uri="{BB962C8B-B14F-4D97-AF65-F5344CB8AC3E}">
        <p14:creationId xmlns:p14="http://schemas.microsoft.com/office/powerpoint/2010/main" val="3404418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Weiterverarbeitung der</a:t>
            </a:r>
            <a:r>
              <a:rPr lang="de-DE" baseline="0" dirty="0" smtClean="0"/>
              <a:t> Entscheidung ist Inhalt des Schulungsabschnitts „Entscheidung zur Immatrikulation“.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40</a:t>
            </a:fld>
            <a:endParaRPr lang="de-DE"/>
          </a:p>
        </p:txBody>
      </p:sp>
    </p:spTree>
    <p:extLst>
      <p:ext uri="{BB962C8B-B14F-4D97-AF65-F5344CB8AC3E}">
        <p14:creationId xmlns:p14="http://schemas.microsoft.com/office/powerpoint/2010/main" val="3786200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41</a:t>
            </a:fld>
            <a:endParaRPr lang="de-DE"/>
          </a:p>
        </p:txBody>
      </p:sp>
    </p:spTree>
    <p:extLst>
      <p:ext uri="{BB962C8B-B14F-4D97-AF65-F5344CB8AC3E}">
        <p14:creationId xmlns:p14="http://schemas.microsoft.com/office/powerpoint/2010/main" val="786355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Basis der </a:t>
            </a:r>
            <a:r>
              <a:rPr lang="de-DE" b="1" dirty="0" smtClean="0"/>
              <a:t>Dublettenprüfung</a:t>
            </a:r>
            <a:r>
              <a:rPr lang="de-DE" dirty="0" smtClean="0"/>
              <a:t> sind die Angaben zu </a:t>
            </a:r>
            <a:r>
              <a:rPr lang="de-DE" b="1" dirty="0" smtClean="0"/>
              <a:t>Nachname</a:t>
            </a:r>
            <a:r>
              <a:rPr lang="de-DE" dirty="0" smtClean="0"/>
              <a:t>, </a:t>
            </a:r>
            <a:r>
              <a:rPr lang="de-DE" b="1" dirty="0" smtClean="0"/>
              <a:t>Vorname</a:t>
            </a:r>
            <a:r>
              <a:rPr lang="de-DE" dirty="0" smtClean="0"/>
              <a:t> und </a:t>
            </a:r>
            <a:r>
              <a:rPr lang="de-DE" b="1" dirty="0" smtClean="0"/>
              <a:t>Geburtsdatum</a:t>
            </a:r>
            <a:r>
              <a:rPr lang="de-DE" dirty="0" smtClean="0"/>
              <a:t>. Alle drei Attribute müssen übereinstimmen, um eine Dublettenwarnung auszulösen. Weitere Kriterien werden nicht in die Prüfung mit einbezogen.</a:t>
            </a:r>
          </a:p>
          <a:p>
            <a:endParaRPr lang="de-DE" dirty="0" smtClean="0"/>
          </a:p>
          <a:p>
            <a:r>
              <a:rPr lang="de-DE" dirty="0" smtClean="0"/>
              <a:t>In der Dublettenbearbeitung werden aber alle Datenkonflikte angezeigt. </a:t>
            </a:r>
          </a:p>
          <a:p>
            <a:endParaRPr lang="de-DE" dirty="0" smtClean="0"/>
          </a:p>
          <a:p>
            <a:r>
              <a:rPr lang="de-DE" dirty="0" smtClean="0"/>
              <a:t>Als Datenkonflikt wird eine Abweichung zwischen dem Datensatz des bestehenden Studierenden und dem Bewerber</a:t>
            </a:r>
            <a:r>
              <a:rPr lang="de-DE" baseline="0" dirty="0" smtClean="0"/>
              <a:t>datensatz bezeichnet.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42</a:t>
            </a:fld>
            <a:endParaRPr lang="de-DE"/>
          </a:p>
        </p:txBody>
      </p:sp>
    </p:spTree>
    <p:extLst>
      <p:ext uri="{BB962C8B-B14F-4D97-AF65-F5344CB8AC3E}">
        <p14:creationId xmlns:p14="http://schemas.microsoft.com/office/powerpoint/2010/main" val="36631489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Funktion [Dubletten anzeigen] steht nur zur Verfügung, wenn beim Anlegen eine mögliche Dublette erkannt wird. </a:t>
            </a:r>
          </a:p>
          <a:p>
            <a:endParaRPr lang="de-DE" dirty="0" smtClean="0"/>
          </a:p>
          <a:p>
            <a:r>
              <a:rPr lang="de-DE" dirty="0" smtClean="0"/>
              <a:t>Ohne</a:t>
            </a:r>
            <a:r>
              <a:rPr lang="de-DE" baseline="0" dirty="0" smtClean="0"/>
              <a:t> vorher die Dubletten geklärt zu haben, wird keine Entscheidung angelegt. </a:t>
            </a:r>
          </a:p>
          <a:p>
            <a:endParaRPr lang="de-DE" baseline="0" dirty="0" smtClean="0"/>
          </a:p>
          <a:p>
            <a:r>
              <a:rPr lang="de-DE" baseline="0" dirty="0" smtClean="0"/>
              <a:t>Der Antrag wird aber bereits jetzt im System gespeichert, erhält eine eindeutige ID und kann über die Antragssuche aufgerufen werden (wenn die Dublettenklärung erst zu einem späteren Zeitpunkt erfolgen soll).</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43</a:t>
            </a:fld>
            <a:endParaRPr lang="de-DE"/>
          </a:p>
        </p:txBody>
      </p:sp>
    </p:spTree>
    <p:extLst>
      <p:ext uri="{BB962C8B-B14F-4D97-AF65-F5344CB8AC3E}">
        <p14:creationId xmlns:p14="http://schemas.microsoft.com/office/powerpoint/2010/main" val="1136844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dirty="0" smtClean="0"/>
              <a:t>In der Dublettenbearbeitung werden alle Datenkonflikte angezeigt. Als Datenkonflikt wird eine Abweichung zwischen dem Datensatz des bestehenden Studierenden und dem Bewerber</a:t>
            </a:r>
            <a:r>
              <a:rPr lang="de-DE" baseline="0" dirty="0" smtClean="0"/>
              <a:t>datensatz bezeichnet. Die Datenkonflikte werden je Antragskomponente dargestellt:</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Angaben zur Person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Anschrift und Kommunikation</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Krankenkasse</a:t>
            </a:r>
          </a:p>
          <a:p>
            <a:pPr marL="285750" marR="0" indent="-285750" algn="l" defTabSz="1219170" rtl="0" eaLnBrk="1" fontAlgn="auto" latinLnBrk="0" hangingPunct="1">
              <a:lnSpc>
                <a:spcPct val="100000"/>
              </a:lnSpc>
              <a:spcBef>
                <a:spcPts val="0"/>
              </a:spcBef>
              <a:spcAft>
                <a:spcPts val="0"/>
              </a:spcAft>
              <a:buClrTx/>
              <a:buSzTx/>
              <a:buFontTx/>
              <a:buChar char="-"/>
              <a:tabLst/>
              <a:defRPr/>
            </a:pPr>
            <a:r>
              <a:rPr lang="de-DE" baseline="0" dirty="0" smtClean="0"/>
              <a:t>Hochschulzugangsberechtigung</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44</a:t>
            </a:fld>
            <a:endParaRPr lang="de-DE"/>
          </a:p>
        </p:txBody>
      </p:sp>
    </p:spTree>
    <p:extLst>
      <p:ext uri="{BB962C8B-B14F-4D97-AF65-F5344CB8AC3E}">
        <p14:creationId xmlns:p14="http://schemas.microsoft.com/office/powerpoint/2010/main" val="3337484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b="1" dirty="0" smtClean="0"/>
              <a:t>Anzeige abweichender Daten </a:t>
            </a:r>
            <a:r>
              <a:rPr lang="de-DE" dirty="0" smtClean="0"/>
              <a:t>in den gewählten Bereichen (Auswahl: Liste links, hier: Angaben zur Person, Anschrift und Kommunikation und Hochschulzugangsberechtigung):</a:t>
            </a:r>
          </a:p>
          <a:p>
            <a:r>
              <a:rPr lang="de-DE" dirty="0" smtClean="0"/>
              <a:t>Übereinstimmende Daten werden in grauer Schrift angezeigt, die Abweichungen sind in schwarz dargestellt. </a:t>
            </a:r>
          </a:p>
          <a:p>
            <a:endParaRPr lang="de-DE" dirty="0" smtClean="0"/>
          </a:p>
          <a:p>
            <a:r>
              <a:rPr lang="de-DE" b="1" dirty="0" smtClean="0"/>
              <a:t>Optionen zur Weiterverarbeitung</a:t>
            </a:r>
            <a:r>
              <a:rPr lang="de-DE" dirty="0" smtClean="0"/>
              <a:t>:</a:t>
            </a:r>
          </a:p>
          <a:p>
            <a:r>
              <a:rPr lang="de-DE" dirty="0" smtClean="0"/>
              <a:t>Nach Prüfung der Daten kann entweder der</a:t>
            </a:r>
            <a:r>
              <a:rPr lang="de-DE" baseline="0" dirty="0" smtClean="0"/>
              <a:t> bereits bestehende Stammdatensatz überschrieben werden ([Stammdaten überschreiben]) oder aber es können die Antragsdaten überschrieben werden ([Antragsdaten überschreiben]).</a:t>
            </a:r>
          </a:p>
          <a:p>
            <a:r>
              <a:rPr lang="de-DE" baseline="0" dirty="0" smtClean="0"/>
              <a:t>Soll weder noch durchgeführt werden, kann das Fenster mit [Schließen] wieder geschossen werden und die Daten aus dem nächsten Bereich (Anschrift und Kommunikation) verglichen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45</a:t>
            </a:fld>
            <a:endParaRPr lang="de-DE"/>
          </a:p>
        </p:txBody>
      </p:sp>
    </p:spTree>
    <p:extLst>
      <p:ext uri="{BB962C8B-B14F-4D97-AF65-F5344CB8AC3E}">
        <p14:creationId xmlns:p14="http://schemas.microsoft.com/office/powerpoint/2010/main" val="3698048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Im Bereich „</a:t>
            </a:r>
            <a:r>
              <a:rPr lang="de-DE" b="1" dirty="0" smtClean="0"/>
              <a:t>Hochschulzugangsberechtigung</a:t>
            </a:r>
            <a:r>
              <a:rPr lang="de-DE" dirty="0" smtClean="0"/>
              <a:t>“ besteht als weitere Option die Möglichkeit, einen neuen Datensatz anzulegen ([</a:t>
            </a:r>
            <a:r>
              <a:rPr lang="de-DE" b="1" dirty="0" smtClean="0"/>
              <a:t>Neu anlegen</a:t>
            </a:r>
            <a:r>
              <a:rPr lang="de-DE" dirty="0" smtClean="0"/>
              <a:t>]). Die bereits hinterlegte HZB wird in diesem Fall nicht überschrieben,</a:t>
            </a:r>
            <a:r>
              <a:rPr lang="de-DE" baseline="0" dirty="0" smtClean="0"/>
              <a:t> sondern um einen weiteren, aktuelleren Eintrag ergänzt.</a:t>
            </a:r>
          </a:p>
          <a:p>
            <a:endParaRPr lang="de-DE" baseline="0" dirty="0" smtClean="0"/>
          </a:p>
          <a:p>
            <a:r>
              <a:rPr lang="de-DE" baseline="0" dirty="0" smtClean="0"/>
              <a:t>Die bereits bekannten Optionen bestehen aber weiterhin ([Stammdaten überschreiben], [Antragsdaten überschreiben] oder [Schließen] des Fensters).</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46</a:t>
            </a:fld>
            <a:endParaRPr lang="de-DE"/>
          </a:p>
        </p:txBody>
      </p:sp>
    </p:spTree>
    <p:extLst>
      <p:ext uri="{BB962C8B-B14F-4D97-AF65-F5344CB8AC3E}">
        <p14:creationId xmlns:p14="http://schemas.microsoft.com/office/powerpoint/2010/main" val="26278432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Entscheidung, die je Datenkonflikt getroffen wurde (Überschreiben der Antragsdaten, Überschreiben der Studierendendaten, neu anlegen für HZB) wird in der Spalte „Konfliktlösung“ angezeigt.</a:t>
            </a:r>
            <a:r>
              <a:rPr lang="de-DE" baseline="0" dirty="0" smtClean="0"/>
              <a:t> </a:t>
            </a:r>
          </a:p>
          <a:p>
            <a:r>
              <a:rPr lang="de-DE" baseline="0" dirty="0" smtClean="0"/>
              <a:t>Nur wenn Daten geändert wurden, ist die Funktion [</a:t>
            </a:r>
            <a:r>
              <a:rPr lang="de-DE" b="1" baseline="0" dirty="0" smtClean="0"/>
              <a:t>Verknüpfen mit ausgewählten Studierenden</a:t>
            </a:r>
            <a:r>
              <a:rPr lang="de-DE" baseline="0" dirty="0" smtClean="0"/>
              <a:t>] aktiv.</a:t>
            </a:r>
          </a:p>
          <a:p>
            <a:endParaRPr lang="de-DE" baseline="0" dirty="0" smtClean="0"/>
          </a:p>
          <a:p>
            <a:r>
              <a:rPr lang="de-DE" baseline="0" dirty="0" smtClean="0"/>
              <a:t>Wird diese Funktion angestoßen, wird kein neuer Studierender im System angelegt. Der Antrag wird dem in der oberen Tabelle selektierten Studierenden zugeordnet. Je nach fallbezogener Entscheidung im Rahmen der Konfliktlösung werden entweder die Antragsdaten oder die Studierendenstammdaten geändert.</a:t>
            </a:r>
            <a:endParaRPr lang="de-DE" dirty="0" smtClean="0"/>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47</a:t>
            </a:fld>
            <a:endParaRPr lang="de-DE"/>
          </a:p>
        </p:txBody>
      </p:sp>
    </p:spTree>
    <p:extLst>
      <p:ext uri="{BB962C8B-B14F-4D97-AF65-F5344CB8AC3E}">
        <p14:creationId xmlns:p14="http://schemas.microsoft.com/office/powerpoint/2010/main" val="24087587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Kommen</a:t>
            </a:r>
            <a:r>
              <a:rPr lang="de-DE" baseline="0" dirty="0" smtClean="0"/>
              <a:t> Sie beim Vergleich der vorgeschlagenen Dubletten zu dem Ergebnis, dass es sich um einen neuen Bewerber handelt, führen Sie die Funktion [</a:t>
            </a:r>
            <a:r>
              <a:rPr lang="de-DE" b="1" baseline="0" dirty="0" smtClean="0"/>
              <a:t>Neuen Studierenden anlegen</a:t>
            </a:r>
            <a:r>
              <a:rPr lang="de-DE" baseline="0" dirty="0" smtClean="0"/>
              <a:t>] aus.</a:t>
            </a:r>
          </a:p>
          <a:p>
            <a:endParaRPr lang="de-DE" baseline="0" dirty="0" smtClean="0"/>
          </a:p>
          <a:p>
            <a:r>
              <a:rPr lang="de-DE" baseline="0" dirty="0" smtClean="0"/>
              <a:t>Der Antrag wird im Originalzustand beibehalten und ein neuer Studierendendatensatz wird angelegt. Studierender und Antrag werden miteinander verknüpft.</a:t>
            </a:r>
          </a:p>
          <a:p>
            <a:endParaRPr lang="de-DE" b="1" dirty="0" smtClean="0"/>
          </a:p>
          <a:p>
            <a:r>
              <a:rPr lang="de-DE" b="1" dirty="0" smtClean="0"/>
              <a:t>Bitte beachten Sie</a:t>
            </a:r>
            <a:r>
              <a:rPr lang="de-DE" dirty="0" smtClean="0"/>
              <a:t>:</a:t>
            </a:r>
            <a:r>
              <a:rPr lang="de-DE" baseline="0" dirty="0" smtClean="0"/>
              <a:t> Entscheidungen zur Konfliktlösung (Antrags- oder Stammdaten überschreiben bzw. HZB neu anlegen) werden verworfen, sobald ein neuer Studierender angelegt wird.</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48</a:t>
            </a:fld>
            <a:endParaRPr lang="de-DE"/>
          </a:p>
        </p:txBody>
      </p:sp>
    </p:spTree>
    <p:extLst>
      <p:ext uri="{BB962C8B-B14F-4D97-AF65-F5344CB8AC3E}">
        <p14:creationId xmlns:p14="http://schemas.microsoft.com/office/powerpoint/2010/main" val="16609126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Nachdem entweder ein neuer Studierender</a:t>
            </a:r>
            <a:r>
              <a:rPr lang="de-DE" baseline="0" dirty="0" smtClean="0"/>
              <a:t> angelegt oder der Antrag mit einem bestehenden Studierenden verknüpft wurde, schließt sich das Popup automatisch. </a:t>
            </a:r>
          </a:p>
          <a:p>
            <a:endParaRPr lang="de-DE" baseline="0" dirty="0" smtClean="0"/>
          </a:p>
          <a:p>
            <a:r>
              <a:rPr lang="de-DE" baseline="0" dirty="0" smtClean="0"/>
              <a:t>Sie befinden sich im Antrag. Je nach Entscheidung wurden</a:t>
            </a:r>
            <a:r>
              <a:rPr lang="de-DE" dirty="0" smtClean="0"/>
              <a:t> die Daten </a:t>
            </a:r>
            <a:r>
              <a:rPr lang="de-DE" baseline="0" dirty="0" smtClean="0"/>
              <a:t>angepasst. Der Antrag kann jetzt abgesendet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49</a:t>
            </a:fld>
            <a:endParaRPr lang="de-DE"/>
          </a:p>
        </p:txBody>
      </p:sp>
    </p:spTree>
    <p:extLst>
      <p:ext uri="{BB962C8B-B14F-4D97-AF65-F5344CB8AC3E}">
        <p14:creationId xmlns:p14="http://schemas.microsoft.com/office/powerpoint/2010/main" val="229720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531243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50</a:t>
            </a:fld>
            <a:endParaRPr lang="de-DE"/>
          </a:p>
        </p:txBody>
      </p:sp>
    </p:spTree>
    <p:extLst>
      <p:ext uri="{BB962C8B-B14F-4D97-AF65-F5344CB8AC3E}">
        <p14:creationId xmlns:p14="http://schemas.microsoft.com/office/powerpoint/2010/main" val="1846037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51</a:t>
            </a:fld>
            <a:endParaRPr lang="de-DE"/>
          </a:p>
        </p:txBody>
      </p:sp>
    </p:spTree>
    <p:extLst>
      <p:ext uri="{BB962C8B-B14F-4D97-AF65-F5344CB8AC3E}">
        <p14:creationId xmlns:p14="http://schemas.microsoft.com/office/powerpoint/2010/main" val="10939277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Die Antragsnummer</a:t>
            </a:r>
            <a:r>
              <a:rPr lang="de-DE" baseline="0" dirty="0" smtClean="0"/>
              <a:t> kann markiert und mit Strg + C kopiert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52</a:t>
            </a:fld>
            <a:endParaRPr lang="de-DE"/>
          </a:p>
        </p:txBody>
      </p:sp>
    </p:spTree>
    <p:extLst>
      <p:ext uri="{BB962C8B-B14F-4D97-AF65-F5344CB8AC3E}">
        <p14:creationId xmlns:p14="http://schemas.microsoft.com/office/powerpoint/2010/main" val="36147055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Unabhängig davon, ob die Dublettenklärungsfälle aus</a:t>
            </a:r>
            <a:r>
              <a:rPr lang="de-DE" baseline="0" dirty="0" smtClean="0"/>
              <a:t> der Anlieferung aus Immatrix kommen oder auf Basis von manuell angelegten Anträgen entstehen, sie finden die Dubletten in der </a:t>
            </a:r>
            <a:r>
              <a:rPr lang="de-DE" b="1" baseline="0" dirty="0" smtClean="0"/>
              <a:t>Antragssuche</a:t>
            </a:r>
            <a:r>
              <a:rPr lang="de-DE" baseline="0" dirty="0" smtClean="0"/>
              <a:t>. </a:t>
            </a:r>
          </a:p>
          <a:p>
            <a:r>
              <a:rPr lang="de-DE" baseline="0" dirty="0" smtClean="0"/>
              <a:t>Antragstyp:	Antrag Immatrikulation</a:t>
            </a:r>
          </a:p>
          <a:p>
            <a:r>
              <a:rPr lang="de-DE" baseline="0" dirty="0" smtClean="0"/>
              <a:t>Nur Anträge ohne Entscheidungen: </a:t>
            </a:r>
            <a:r>
              <a:rPr lang="de-DE" b="0" baseline="0" dirty="0" smtClean="0"/>
              <a:t>Haken setzen</a:t>
            </a:r>
          </a:p>
        </p:txBody>
      </p:sp>
      <p:sp>
        <p:nvSpPr>
          <p:cNvPr id="4" name="Foliennummernplatzhalter 3"/>
          <p:cNvSpPr>
            <a:spLocks noGrp="1"/>
          </p:cNvSpPr>
          <p:nvPr>
            <p:ph type="sldNum" sz="quarter" idx="10"/>
          </p:nvPr>
        </p:nvSpPr>
        <p:spPr/>
        <p:txBody>
          <a:bodyPr/>
          <a:lstStyle/>
          <a:p>
            <a:fld id="{AD6B551E-9F22-4B6E-924D-4DC3CE728678}" type="slidenum">
              <a:rPr lang="de-DE" smtClean="0"/>
              <a:t>53</a:t>
            </a:fld>
            <a:endParaRPr lang="de-DE"/>
          </a:p>
        </p:txBody>
      </p:sp>
    </p:spTree>
    <p:extLst>
      <p:ext uri="{BB962C8B-B14F-4D97-AF65-F5344CB8AC3E}">
        <p14:creationId xmlns:p14="http://schemas.microsoft.com/office/powerpoint/2010/main" val="9531279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54</a:t>
            </a:fld>
            <a:endParaRPr lang="de-DE"/>
          </a:p>
        </p:txBody>
      </p:sp>
    </p:spTree>
    <p:extLst>
      <p:ext uri="{BB962C8B-B14F-4D97-AF65-F5344CB8AC3E}">
        <p14:creationId xmlns:p14="http://schemas.microsoft.com/office/powerpoint/2010/main" val="39172710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55</a:t>
            </a:fld>
            <a:endParaRPr lang="de-DE"/>
          </a:p>
        </p:txBody>
      </p:sp>
    </p:spTree>
    <p:extLst>
      <p:ext uri="{BB962C8B-B14F-4D97-AF65-F5344CB8AC3E}">
        <p14:creationId xmlns:p14="http://schemas.microsoft.com/office/powerpoint/2010/main" val="3304184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56</a:t>
            </a:fld>
            <a:endParaRPr lang="de-DE"/>
          </a:p>
        </p:txBody>
      </p:sp>
    </p:spTree>
    <p:extLst>
      <p:ext uri="{BB962C8B-B14F-4D97-AF65-F5344CB8AC3E}">
        <p14:creationId xmlns:p14="http://schemas.microsoft.com/office/powerpoint/2010/main" val="4001462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57</a:t>
            </a:fld>
            <a:endParaRPr lang="de-DE"/>
          </a:p>
        </p:txBody>
      </p:sp>
    </p:spTree>
    <p:extLst>
      <p:ext uri="{BB962C8B-B14F-4D97-AF65-F5344CB8AC3E}">
        <p14:creationId xmlns:p14="http://schemas.microsoft.com/office/powerpoint/2010/main" val="9997560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58</a:t>
            </a:fld>
            <a:endParaRPr lang="de-DE"/>
          </a:p>
        </p:txBody>
      </p:sp>
    </p:spTree>
    <p:extLst>
      <p:ext uri="{BB962C8B-B14F-4D97-AF65-F5344CB8AC3E}">
        <p14:creationId xmlns:p14="http://schemas.microsoft.com/office/powerpoint/2010/main" val="543204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59</a:t>
            </a:fld>
            <a:endParaRPr lang="de-DE"/>
          </a:p>
        </p:txBody>
      </p:sp>
    </p:spTree>
    <p:extLst>
      <p:ext uri="{BB962C8B-B14F-4D97-AF65-F5344CB8AC3E}">
        <p14:creationId xmlns:p14="http://schemas.microsoft.com/office/powerpoint/2010/main" val="344655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Je Prozess kann der Einstieg gewählt werden. Geht</a:t>
            </a:r>
            <a:r>
              <a:rPr lang="de-DE" baseline="0" dirty="0" smtClean="0"/>
              <a:t> z.B. der Antrag auf dem Postweg ein, sucht man über die Studierendensuche nach dem Namen.</a:t>
            </a:r>
          </a:p>
          <a:p>
            <a:r>
              <a:rPr lang="de-DE" baseline="0" dirty="0" smtClean="0"/>
              <a:t>Wird kein zutreffender Studierendeneintrag gefunden, kann der Bewerber neu angelegt werden.</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a:t>
            </a:fld>
            <a:endParaRPr lang="de-DE"/>
          </a:p>
        </p:txBody>
      </p:sp>
    </p:spTree>
    <p:extLst>
      <p:ext uri="{BB962C8B-B14F-4D97-AF65-F5344CB8AC3E}">
        <p14:creationId xmlns:p14="http://schemas.microsoft.com/office/powerpoint/2010/main" val="36380299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60</a:t>
            </a:fld>
            <a:endParaRPr lang="de-DE"/>
          </a:p>
        </p:txBody>
      </p:sp>
    </p:spTree>
    <p:extLst>
      <p:ext uri="{BB962C8B-B14F-4D97-AF65-F5344CB8AC3E}">
        <p14:creationId xmlns:p14="http://schemas.microsoft.com/office/powerpoint/2010/main" val="620754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61</a:t>
            </a:fld>
            <a:endParaRPr lang="de-DE"/>
          </a:p>
        </p:txBody>
      </p:sp>
    </p:spTree>
    <p:extLst>
      <p:ext uri="{BB962C8B-B14F-4D97-AF65-F5344CB8AC3E}">
        <p14:creationId xmlns:p14="http://schemas.microsoft.com/office/powerpoint/2010/main" val="4006830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62</a:t>
            </a:fld>
            <a:endParaRPr lang="de-DE"/>
          </a:p>
        </p:txBody>
      </p:sp>
    </p:spTree>
    <p:extLst>
      <p:ext uri="{BB962C8B-B14F-4D97-AF65-F5344CB8AC3E}">
        <p14:creationId xmlns:p14="http://schemas.microsoft.com/office/powerpoint/2010/main" val="35202559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63</a:t>
            </a:fld>
            <a:endParaRPr lang="de-DE"/>
          </a:p>
        </p:txBody>
      </p:sp>
    </p:spTree>
    <p:extLst>
      <p:ext uri="{BB962C8B-B14F-4D97-AF65-F5344CB8AC3E}">
        <p14:creationId xmlns:p14="http://schemas.microsoft.com/office/powerpoint/2010/main" val="35709493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64</a:t>
            </a:fld>
            <a:endParaRPr lang="de-DE"/>
          </a:p>
        </p:txBody>
      </p:sp>
    </p:spTree>
    <p:extLst>
      <p:ext uri="{BB962C8B-B14F-4D97-AF65-F5344CB8AC3E}">
        <p14:creationId xmlns:p14="http://schemas.microsoft.com/office/powerpoint/2010/main" val="31789871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65</a:t>
            </a:fld>
            <a:endParaRPr lang="de-DE"/>
          </a:p>
        </p:txBody>
      </p:sp>
    </p:spTree>
    <p:extLst>
      <p:ext uri="{BB962C8B-B14F-4D97-AF65-F5344CB8AC3E}">
        <p14:creationId xmlns:p14="http://schemas.microsoft.com/office/powerpoint/2010/main" val="7382164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685800" y="4400549"/>
            <a:ext cx="5486400" cy="4284664"/>
          </a:xfrm>
        </p:spPr>
        <p:txBody>
          <a:bodyPr/>
          <a:lstStyle/>
          <a:p>
            <a:r>
              <a:rPr lang="de-DE" sz="1400" b="1" dirty="0" smtClean="0"/>
              <a:t>Lösung 1: </a:t>
            </a:r>
          </a:p>
          <a:p>
            <a:r>
              <a:rPr lang="de-DE" sz="1400" dirty="0" smtClean="0"/>
              <a:t>Aufruf der Studierendensuche: [Neue/n Bewerber/in registrieren], Verfahren „SoSe18“ wählen, Abschluss „Gaststudium“ auswählen, Studienfach aus Dropdown-Liste wählen. Alle mit * gekennzeichneten Angaben ergänzen, bei HZB-Land „Deutschland“ auch den Kreis angeben! Im Bereich Krankenkasse ist „Kein Nachweis erforderlich“ vorbelegt. [Absenden]</a:t>
            </a:r>
          </a:p>
          <a:p>
            <a:r>
              <a:rPr lang="de-DE" sz="1400" b="1" dirty="0" smtClean="0"/>
              <a:t>Hinweis: Bitte notieren Sie sich Namen, Vornamen und Geburtsdatum des Bewerbers</a:t>
            </a:r>
          </a:p>
          <a:p>
            <a:endParaRPr lang="de-DE" sz="1400" dirty="0" smtClean="0"/>
          </a:p>
          <a:p>
            <a:r>
              <a:rPr lang="de-DE" sz="1400" b="1" dirty="0" smtClean="0"/>
              <a:t>Lösung 2</a:t>
            </a:r>
            <a:r>
              <a:rPr lang="de-DE" sz="1400" dirty="0" smtClean="0"/>
              <a:t>:</a:t>
            </a:r>
          </a:p>
          <a:p>
            <a:r>
              <a:rPr lang="de-DE" sz="1400" dirty="0" smtClean="0"/>
              <a:t>[Neue/n </a:t>
            </a:r>
            <a:r>
              <a:rPr lang="de-DE" sz="1400" dirty="0"/>
              <a:t>Bewerber/in registrieren</a:t>
            </a:r>
            <a:r>
              <a:rPr lang="de-DE" sz="1400" dirty="0" smtClean="0"/>
              <a:t>], </a:t>
            </a:r>
            <a:r>
              <a:rPr lang="de-DE" sz="1400" dirty="0"/>
              <a:t>Verfahren </a:t>
            </a:r>
            <a:r>
              <a:rPr lang="de-DE" sz="1400" dirty="0" smtClean="0"/>
              <a:t>„SoSe18“ </a:t>
            </a:r>
            <a:r>
              <a:rPr lang="de-DE" sz="1400" dirty="0"/>
              <a:t>wählen, Abschluss </a:t>
            </a:r>
            <a:r>
              <a:rPr lang="de-DE" sz="1400" dirty="0" smtClean="0"/>
              <a:t>„Zwei-Fach-Bachelor</a:t>
            </a:r>
            <a:r>
              <a:rPr lang="de-DE" sz="1400" dirty="0"/>
              <a:t>“ wählen: </a:t>
            </a:r>
            <a:r>
              <a:rPr lang="de-DE" sz="1400" dirty="0" smtClean="0"/>
              <a:t>Studienfach 1: „B.A. Anglistik/Amerikanistik“ (o.a.), </a:t>
            </a:r>
            <a:r>
              <a:rPr lang="de-DE" sz="1400" dirty="0"/>
              <a:t>Studienfach </a:t>
            </a:r>
            <a:r>
              <a:rPr lang="de-DE" sz="1400" dirty="0" smtClean="0"/>
              <a:t>2: „B.A</a:t>
            </a:r>
            <a:r>
              <a:rPr lang="de-DE" sz="1400" dirty="0"/>
              <a:t>. Kunst (Kunstakademie</a:t>
            </a:r>
            <a:r>
              <a:rPr lang="de-DE" sz="1400" dirty="0" smtClean="0"/>
              <a:t>)“, Kennzeichen „Zweithörer“ wird automatisch </a:t>
            </a:r>
            <a:r>
              <a:rPr lang="de-DE" sz="1400" dirty="0"/>
              <a:t>gesetzt. Alle mit * gekennzeichneten Angaben ergänzen, bei HZB-Land „Deutschland“ auch den Kreis angeben! Im Bereich Krankenkasse ist </a:t>
            </a:r>
            <a:r>
              <a:rPr lang="de-DE" sz="1400" dirty="0" smtClean="0"/>
              <a:t>„Kein </a:t>
            </a:r>
            <a:r>
              <a:rPr lang="de-DE" sz="1400" dirty="0"/>
              <a:t>Nachweis erforderlich“ vorbelegt. </a:t>
            </a:r>
            <a:r>
              <a:rPr lang="de-DE" sz="1400" dirty="0" smtClean="0"/>
              <a:t>Im Bereich „Weitere </a:t>
            </a:r>
            <a:r>
              <a:rPr lang="de-DE" sz="1400" dirty="0"/>
              <a:t>Hochschule</a:t>
            </a:r>
            <a:r>
              <a:rPr lang="de-DE" sz="1400" dirty="0" smtClean="0"/>
              <a:t>“ sind die Angaben zur Kunstakademie Münster vorbelegt. </a:t>
            </a:r>
            <a:r>
              <a:rPr lang="de-DE" sz="1400" dirty="0"/>
              <a:t>[Absenden]</a:t>
            </a:r>
          </a:p>
          <a:p>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66</a:t>
            </a:fld>
            <a:endParaRPr lang="de-DE"/>
          </a:p>
        </p:txBody>
      </p:sp>
    </p:spTree>
    <p:extLst>
      <p:ext uri="{BB962C8B-B14F-4D97-AF65-F5344CB8AC3E}">
        <p14:creationId xmlns:p14="http://schemas.microsoft.com/office/powerpoint/2010/main" val="27686222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sz="1400" b="1" dirty="0" smtClean="0"/>
              <a:t>Lösung 3:</a:t>
            </a:r>
          </a:p>
          <a:p>
            <a:r>
              <a:rPr lang="de-DE" sz="1400" dirty="0"/>
              <a:t>Aufruf der Studierendensuche: </a:t>
            </a:r>
            <a:r>
              <a:rPr lang="de-DE" sz="1400" dirty="0" smtClean="0"/>
              <a:t>[Neue/n </a:t>
            </a:r>
            <a:r>
              <a:rPr lang="de-DE" sz="1400" dirty="0"/>
              <a:t>Bewerber/in registrieren], Verfahren „SoSe18“ wählen, Abschluss </a:t>
            </a:r>
            <a:r>
              <a:rPr lang="de-DE" sz="1400" dirty="0" smtClean="0"/>
              <a:t>„Bachelor“ </a:t>
            </a:r>
            <a:r>
              <a:rPr lang="de-DE" sz="1400" dirty="0"/>
              <a:t>auswählen, Studienfach aus Dropdown-Liste wählen</a:t>
            </a:r>
            <a:r>
              <a:rPr lang="de-DE" sz="1400" dirty="0" smtClean="0"/>
              <a:t>. Füllen Sie die Antragsdaten unter Verwendung desselben Namens, Vornamens und Geburtsdatums aus Aufgabe 1 aus. </a:t>
            </a:r>
            <a:r>
              <a:rPr lang="de-DE" sz="1400" dirty="0"/>
              <a:t>Alle mit * gekennzeichneten Angaben ergänzen, bei HZB-Land „Deutschland“ auch den Kreis angeben! </a:t>
            </a:r>
            <a:endParaRPr lang="de-DE" sz="1400" dirty="0" smtClean="0"/>
          </a:p>
          <a:p>
            <a:r>
              <a:rPr lang="de-DE" sz="1400" dirty="0" smtClean="0"/>
              <a:t>[Absenden].</a:t>
            </a:r>
          </a:p>
          <a:p>
            <a:endParaRPr lang="de-DE" sz="1400" dirty="0" smtClean="0"/>
          </a:p>
          <a:p>
            <a:r>
              <a:rPr lang="de-DE" sz="1400" dirty="0" smtClean="0"/>
              <a:t>Es wird die Fehlermeldung „Es existiert bereits ein ähnlicher Studierenderdatensatz. Bitte auf Dubletten anzeigen klicken.“ ausgegeben. [Dubletten anzeigen] klicken. Der in Aufgabe 1 angelegte Studierende wird in der Liste angezeigt. Zeile markieren. Je nach Eingabe abweichender Daten werden die Bereiche aufgeführt, die Datenkonflikte beinhalten. Klick auf die Bezeichnung, sichten der Daten, Vergleichsfenster schließen. Nach Abschluss der Prüfung [Neuen Studierenden anlegen]</a:t>
            </a:r>
          </a:p>
          <a:p>
            <a:r>
              <a:rPr lang="de-DE" dirty="0" smtClean="0"/>
              <a:t> </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67</a:t>
            </a:fld>
            <a:endParaRPr lang="de-DE"/>
          </a:p>
        </p:txBody>
      </p:sp>
    </p:spTree>
    <p:extLst>
      <p:ext uri="{BB962C8B-B14F-4D97-AF65-F5344CB8AC3E}">
        <p14:creationId xmlns:p14="http://schemas.microsoft.com/office/powerpoint/2010/main" val="6343133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3843859"/>
          </a:xfrm>
        </p:spPr>
        <p:txBody>
          <a:bodyPr/>
          <a:lstStyle/>
          <a:p>
            <a:r>
              <a:rPr lang="de-DE" sz="1400" b="1" dirty="0"/>
              <a:t>Lösung </a:t>
            </a:r>
            <a:r>
              <a:rPr lang="de-DE" sz="1400" b="1" dirty="0" smtClean="0"/>
              <a:t>4:</a:t>
            </a:r>
            <a:endParaRPr lang="de-DE" sz="1400" b="1" dirty="0"/>
          </a:p>
          <a:p>
            <a:r>
              <a:rPr lang="de-DE" sz="1400" dirty="0"/>
              <a:t>Aufruf der Studierendensuche: </a:t>
            </a:r>
            <a:r>
              <a:rPr lang="de-DE" sz="1400" dirty="0" smtClean="0"/>
              <a:t>[Neue/n </a:t>
            </a:r>
            <a:r>
              <a:rPr lang="de-DE" sz="1400" dirty="0"/>
              <a:t>Bewerber/in registrieren], Verfahren „SoSe18“ wählen, Abschluss „Bachelor“ auswählen, Studienfach aus Dropdown-Liste wählen. Füllen Sie die Antragsdaten unter Verwendung desselben Namens, Vornamens und Geburtsdatums aus Aufgabe 1. Alle mit * gekennzeichneten Angaben ergänzen, bei HZB-Land „Deutschland“ auch den Kreis angeben! </a:t>
            </a:r>
          </a:p>
          <a:p>
            <a:r>
              <a:rPr lang="de-DE" sz="1400" dirty="0"/>
              <a:t>[Absenden].</a:t>
            </a:r>
          </a:p>
          <a:p>
            <a:r>
              <a:rPr lang="de-DE" sz="1400" dirty="0"/>
              <a:t>Es wird die Fehlermeldung „Es existiert bereits ein ähnlicher Studierenderdatensatz. Bitte auf Dubletten anzeigen klicken.“ ausgegeben. [Dubletten anzeigen] klicken. </a:t>
            </a:r>
            <a:r>
              <a:rPr lang="de-DE" sz="1400" dirty="0" smtClean="0"/>
              <a:t>Die </a:t>
            </a:r>
            <a:r>
              <a:rPr lang="de-DE" sz="1400" dirty="0"/>
              <a:t>in Aufgabe 1 </a:t>
            </a:r>
            <a:r>
              <a:rPr lang="de-DE" sz="1400" dirty="0" smtClean="0"/>
              <a:t>und 3 angelegten Studierenden werden </a:t>
            </a:r>
            <a:r>
              <a:rPr lang="de-DE" sz="1400" dirty="0"/>
              <a:t>in der Liste angezeigt. </a:t>
            </a:r>
            <a:r>
              <a:rPr lang="de-DE" sz="1400" dirty="0" smtClean="0"/>
              <a:t>1. Zeile </a:t>
            </a:r>
            <a:r>
              <a:rPr lang="de-DE" sz="1400" dirty="0"/>
              <a:t>markieren. Je nach Eingabe abweichender Daten werden die Bereiche aufgeführt, die Datenkonflikte beinhalten. Klick auf die Bezeichnung, sichten der Daten, </a:t>
            </a:r>
            <a:r>
              <a:rPr lang="de-DE" sz="1400" dirty="0" smtClean="0"/>
              <a:t>Entscheidung treffen (Antragsdaten überschreiben). </a:t>
            </a:r>
            <a:r>
              <a:rPr lang="de-DE" sz="1400" dirty="0"/>
              <a:t>Nach Abschluss der </a:t>
            </a:r>
            <a:r>
              <a:rPr lang="de-DE" sz="1400" dirty="0" smtClean="0"/>
              <a:t>Konfliktlösung [</a:t>
            </a:r>
            <a:r>
              <a:rPr lang="de-DE" sz="1400" b="1" dirty="0"/>
              <a:t>Verknüpfen mit ausgewählten Studierenden</a:t>
            </a:r>
            <a:r>
              <a:rPr lang="de-DE" sz="1400" dirty="0" smtClean="0"/>
              <a:t>]. </a:t>
            </a:r>
            <a:endParaRPr lang="de-DE" sz="1400" dirty="0"/>
          </a:p>
          <a:p>
            <a:endParaRPr lang="de-DE" sz="1400" dirty="0"/>
          </a:p>
        </p:txBody>
      </p:sp>
      <p:sp>
        <p:nvSpPr>
          <p:cNvPr id="4" name="Foliennummernplatzhalter 3"/>
          <p:cNvSpPr>
            <a:spLocks noGrp="1"/>
          </p:cNvSpPr>
          <p:nvPr>
            <p:ph type="sldNum" sz="quarter" idx="10"/>
          </p:nvPr>
        </p:nvSpPr>
        <p:spPr/>
        <p:txBody>
          <a:bodyPr/>
          <a:lstStyle/>
          <a:p>
            <a:fld id="{AD6B551E-9F22-4B6E-924D-4DC3CE728678}" type="slidenum">
              <a:rPr lang="de-DE" smtClean="0"/>
              <a:t>68</a:t>
            </a:fld>
            <a:endParaRPr lang="de-DE"/>
          </a:p>
        </p:txBody>
      </p:sp>
    </p:spTree>
    <p:extLst>
      <p:ext uri="{BB962C8B-B14F-4D97-AF65-F5344CB8AC3E}">
        <p14:creationId xmlns:p14="http://schemas.microsoft.com/office/powerpoint/2010/main" val="3645591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7</a:t>
            </a:fld>
            <a:endParaRPr lang="de-DE"/>
          </a:p>
        </p:txBody>
      </p:sp>
    </p:spTree>
    <p:extLst>
      <p:ext uri="{BB962C8B-B14F-4D97-AF65-F5344CB8AC3E}">
        <p14:creationId xmlns:p14="http://schemas.microsoft.com/office/powerpoint/2010/main" val="77040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a:xfrm>
            <a:off x="685800" y="4400549"/>
            <a:ext cx="5486400" cy="4131891"/>
          </a:xfrm>
        </p:spPr>
        <p:txBody>
          <a:bodyPr/>
          <a:lstStyle/>
          <a:p>
            <a:r>
              <a:rPr lang="de-DE" sz="1200" dirty="0" smtClean="0"/>
              <a:t>Durch Auswahl des </a:t>
            </a:r>
            <a:r>
              <a:rPr lang="de-DE" sz="1200" b="1" dirty="0" smtClean="0"/>
              <a:t>Verfahrens</a:t>
            </a:r>
            <a:r>
              <a:rPr lang="de-DE" sz="1200" baseline="0" dirty="0" smtClean="0"/>
              <a:t> wird festgelegt, für welches Semester | Jahr die Einschreibung erfolgen soll. An das Verfahren sind die für das jeweilige Semester zur Verfügung stehenden Abschlüsse und Studienfächer gekoppelt.</a:t>
            </a:r>
            <a:endParaRPr lang="de-DE" sz="1200" dirty="0" smtClean="0"/>
          </a:p>
          <a:p>
            <a:r>
              <a:rPr lang="de-DE" sz="1200" b="1" dirty="0" smtClean="0"/>
              <a:t>Fachsemester</a:t>
            </a:r>
            <a:r>
              <a:rPr lang="de-DE" sz="1200" dirty="0" smtClean="0"/>
              <a:t> können auch im Nachgang noch geändert werden – in der Entscheidung</a:t>
            </a:r>
            <a:r>
              <a:rPr lang="de-DE" sz="1200" baseline="0" dirty="0" smtClean="0"/>
              <a:t> und in der Studentenakte.</a:t>
            </a:r>
          </a:p>
          <a:p>
            <a:endParaRPr lang="de-DE" sz="1200" baseline="0" dirty="0" smtClean="0"/>
          </a:p>
          <a:p>
            <a:r>
              <a:rPr lang="de-DE" sz="1200" dirty="0"/>
              <a:t>Besonderheit beim </a:t>
            </a:r>
            <a:r>
              <a:rPr lang="de-DE" sz="1200" b="1" dirty="0"/>
              <a:t>Gaststudium</a:t>
            </a:r>
            <a:r>
              <a:rPr lang="de-DE" sz="1200" dirty="0"/>
              <a:t>: Die Angabe eines Studienfaches ist verpflichtend, es können optional ein zweites und drittes Fach angegeben werden.</a:t>
            </a:r>
          </a:p>
          <a:p>
            <a:endParaRPr lang="de-DE" sz="1200" baseline="0" dirty="0" smtClean="0"/>
          </a:p>
          <a:p>
            <a:r>
              <a:rPr lang="de-DE" sz="1200" baseline="0" dirty="0" smtClean="0"/>
              <a:t>Wird als </a:t>
            </a:r>
            <a:r>
              <a:rPr lang="de-DE" sz="1200" b="1" baseline="0" dirty="0" smtClean="0"/>
              <a:t>Studienfach „Kunst“ </a:t>
            </a:r>
            <a:r>
              <a:rPr lang="de-DE" sz="1200" baseline="0" dirty="0" smtClean="0"/>
              <a:t>gewählt, wird automatisch das Kennzeichen „Zweithörer“ gesetzt. </a:t>
            </a:r>
          </a:p>
          <a:p>
            <a:r>
              <a:rPr lang="de-DE" sz="1200" baseline="0" dirty="0" smtClean="0"/>
              <a:t>Das Kennzeichen </a:t>
            </a:r>
            <a:r>
              <a:rPr lang="de-DE" sz="1200" b="1" baseline="0" dirty="0" smtClean="0"/>
              <a:t>Zweithörer</a:t>
            </a:r>
            <a:r>
              <a:rPr lang="de-DE" sz="1200" baseline="0" dirty="0" smtClean="0"/>
              <a:t> hat Einfluss auf erforderliche Angaben in den Bereichen Krankenkasse („kein Nachweis erforderlich“ wird automatisch gesetzt) und Weitere Hochschule (Antrag kann nur abgesendet werden, wenn Angaben vorliegen). Die Hörerart wird in der Entscheidung automatisch auf „Großer Zweithörer“ gesetzt, kann aber manuell umgestellt werden (z. B. auf „Kleiner Zweithörer“).</a:t>
            </a:r>
          </a:p>
          <a:p>
            <a:endParaRPr lang="de-DE" sz="1200" baseline="0" dirty="0" smtClean="0"/>
          </a:p>
          <a:p>
            <a:r>
              <a:rPr lang="de-DE" sz="1200" baseline="0" dirty="0" smtClean="0"/>
              <a:t>Wird ein Antrag auf Immatrikulation über die Schnittstelle von Immatrix angeliefert, liegen die Angaben zu Bewerbernummer und Antragsnummer vor. Bei manueller Anlage des Antrags können diese Daten bei Bedarf eingetragen werden.</a:t>
            </a:r>
          </a:p>
        </p:txBody>
      </p:sp>
      <p:sp>
        <p:nvSpPr>
          <p:cNvPr id="4" name="Foliennummernplatzhalter 3"/>
          <p:cNvSpPr>
            <a:spLocks noGrp="1"/>
          </p:cNvSpPr>
          <p:nvPr>
            <p:ph type="sldNum" sz="quarter" idx="10"/>
          </p:nvPr>
        </p:nvSpPr>
        <p:spPr/>
        <p:txBody>
          <a:bodyPr/>
          <a:lstStyle/>
          <a:p>
            <a:fld id="{AD6B551E-9F22-4B6E-924D-4DC3CE728678}" type="slidenum">
              <a:rPr lang="de-DE" smtClean="0"/>
              <a:t>8</a:t>
            </a:fld>
            <a:endParaRPr lang="de-DE"/>
          </a:p>
        </p:txBody>
      </p:sp>
    </p:spTree>
    <p:extLst>
      <p:ext uri="{BB962C8B-B14F-4D97-AF65-F5344CB8AC3E}">
        <p14:creationId xmlns:p14="http://schemas.microsoft.com/office/powerpoint/2010/main" val="409732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r>
              <a:rPr lang="de-DE" dirty="0" smtClean="0"/>
              <a:t>Kommunikationssprache (Deutsch),</a:t>
            </a:r>
            <a:r>
              <a:rPr lang="de-DE" baseline="0" dirty="0" smtClean="0"/>
              <a:t> Geburtsland (Deutschland) und Nationalität (deutsch) sind vorbelegt und können bei Bedarf geändert werden.</a:t>
            </a:r>
          </a:p>
          <a:p>
            <a:pPr marL="0" marR="0" indent="0" algn="l" defTabSz="1219170" rtl="0" eaLnBrk="1" fontAlgn="auto" latinLnBrk="0" hangingPunct="1">
              <a:lnSpc>
                <a:spcPct val="100000"/>
              </a:lnSpc>
              <a:spcBef>
                <a:spcPts val="0"/>
              </a:spcBef>
              <a:spcAft>
                <a:spcPts val="0"/>
              </a:spcAft>
              <a:buClrTx/>
              <a:buSzTx/>
              <a:buFontTx/>
              <a:buNone/>
              <a:tabLst/>
              <a:defRPr/>
            </a:pPr>
            <a:r>
              <a:rPr lang="de-DE" baseline="0" dirty="0" smtClean="0"/>
              <a:t>Bitte beachten Sie: </a:t>
            </a:r>
            <a:r>
              <a:rPr lang="de-DE" sz="1600" dirty="0" smtClean="0">
                <a:solidFill>
                  <a:schemeClr val="bg1">
                    <a:lumMod val="10000"/>
                  </a:schemeClr>
                </a:solidFill>
                <a:ea typeface="Calibri" panose="020F0502020204030204" pitchFamily="34" charset="0"/>
                <a:cs typeface="Times New Roman" panose="02020603050405020304" pitchFamily="18" charset="0"/>
              </a:rPr>
              <a:t>Die Eingabe der </a:t>
            </a:r>
            <a:r>
              <a:rPr lang="de-DE" sz="1600" b="1" dirty="0" smtClean="0">
                <a:solidFill>
                  <a:schemeClr val="bg1">
                    <a:lumMod val="10000"/>
                  </a:schemeClr>
                </a:solidFill>
                <a:ea typeface="Calibri" panose="020F0502020204030204" pitchFamily="34" charset="0"/>
                <a:cs typeface="Times New Roman" panose="02020603050405020304" pitchFamily="18" charset="0"/>
              </a:rPr>
              <a:t>Kommunikationssprache</a:t>
            </a:r>
            <a:r>
              <a:rPr lang="de-DE" sz="1600" dirty="0" smtClean="0">
                <a:solidFill>
                  <a:schemeClr val="bg1">
                    <a:lumMod val="10000"/>
                  </a:schemeClr>
                </a:solidFill>
                <a:ea typeface="Calibri" panose="020F0502020204030204" pitchFamily="34" charset="0"/>
                <a:cs typeface="Times New Roman" panose="02020603050405020304" pitchFamily="18" charset="0"/>
              </a:rPr>
              <a:t> steuert, in welcher Sprache (Deutsch oder Englisch) Dokumente und E-Mails ausgegeben werden.</a:t>
            </a:r>
          </a:p>
          <a:p>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9</a:t>
            </a:fld>
            <a:endParaRPr lang="de-DE"/>
          </a:p>
        </p:txBody>
      </p:sp>
    </p:spTree>
    <p:extLst>
      <p:ext uri="{BB962C8B-B14F-4D97-AF65-F5344CB8AC3E}">
        <p14:creationId xmlns:p14="http://schemas.microsoft.com/office/powerpoint/2010/main" val="45308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7513324" y="1035715"/>
            <a:ext cx="4677833"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1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12192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grpSp>
        <p:nvGrpSpPr>
          <p:cNvPr id="15" name="Türmchen"/>
          <p:cNvGrpSpPr>
            <a:grpSpLocks noChangeAspect="1"/>
          </p:cNvGrpSpPr>
          <p:nvPr userDrawn="1"/>
        </p:nvGrpSpPr>
        <p:grpSpPr bwMode="auto">
          <a:xfrm>
            <a:off x="7513324" y="1035715"/>
            <a:ext cx="4677833"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2544000" y="-468000"/>
            <a:ext cx="1536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6" name="Ecke"/>
          <p:cNvGrpSpPr>
            <a:grpSpLocks noChangeAspect="1"/>
          </p:cNvGrpSpPr>
          <p:nvPr userDrawn="1"/>
        </p:nvGrpSpPr>
        <p:grpSpPr bwMode="auto">
          <a:xfrm>
            <a:off x="7679882" y="0"/>
            <a:ext cx="4512119" cy="6858000"/>
            <a:chOff x="2792" y="1266"/>
            <a:chExt cx="1507" cy="3054"/>
          </a:xfrm>
        </p:grpSpPr>
        <p:sp>
          <p:nvSpPr>
            <p:cNvPr id="8" name="Fläche"/>
            <p:cNvSpPr>
              <a:spLocks/>
            </p:cNvSpPr>
            <p:nvPr userDrawn="1"/>
          </p:nvSpPr>
          <p:spPr bwMode="auto">
            <a:xfrm>
              <a:off x="2792" y="1266"/>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9" name="FONT"/>
            <p:cNvSpPr>
              <a:spLocks noEditPoints="1"/>
            </p:cNvSpPr>
            <p:nvPr userDrawn="1"/>
          </p:nvSpPr>
          <p:spPr bwMode="auto">
            <a:xfrm>
              <a:off x="2856" y="1434"/>
              <a:ext cx="1443" cy="2886"/>
            </a:xfrm>
            <a:custGeom>
              <a:avLst/>
              <a:gdLst>
                <a:gd name="T0" fmla="*/ 646 w 9002"/>
                <a:gd name="T1" fmla="*/ 17575 h 18003"/>
                <a:gd name="T2" fmla="*/ 1510 w 9002"/>
                <a:gd name="T3" fmla="*/ 15309 h 18003"/>
                <a:gd name="T4" fmla="*/ 2334 w 9002"/>
                <a:gd name="T5" fmla="*/ 14002 h 18003"/>
                <a:gd name="T6" fmla="*/ 3268 w 9002"/>
                <a:gd name="T7" fmla="*/ 11593 h 18003"/>
                <a:gd name="T8" fmla="*/ 3799 w 9002"/>
                <a:gd name="T9" fmla="*/ 10180 h 18003"/>
                <a:gd name="T10" fmla="*/ 4590 w 9002"/>
                <a:gd name="T11" fmla="*/ 8573 h 18003"/>
                <a:gd name="T12" fmla="*/ 5162 w 9002"/>
                <a:gd name="T13" fmla="*/ 7222 h 18003"/>
                <a:gd name="T14" fmla="*/ 6242 w 9002"/>
                <a:gd name="T15" fmla="*/ 5682 h 18003"/>
                <a:gd name="T16" fmla="*/ 7075 w 9002"/>
                <a:gd name="T17" fmla="*/ 4158 h 18003"/>
                <a:gd name="T18" fmla="*/ 7614 w 9002"/>
                <a:gd name="T19" fmla="*/ 2428 h 18003"/>
                <a:gd name="T20" fmla="*/ 8841 w 9002"/>
                <a:gd name="T21" fmla="*/ 921 h 18003"/>
                <a:gd name="T22" fmla="*/ 8797 w 9002"/>
                <a:gd name="T23" fmla="*/ 1748 h 18003"/>
                <a:gd name="T24" fmla="*/ 1840 w 9002"/>
                <a:gd name="T25" fmla="*/ 16078 h 18003"/>
                <a:gd name="T26" fmla="*/ 2560 w 9002"/>
                <a:gd name="T27" fmla="*/ 14365 h 18003"/>
                <a:gd name="T28" fmla="*/ 3786 w 9002"/>
                <a:gd name="T29" fmla="*/ 12920 h 18003"/>
                <a:gd name="T30" fmla="*/ 5001 w 9002"/>
                <a:gd name="T31" fmla="*/ 10450 h 18003"/>
                <a:gd name="T32" fmla="*/ 5405 w 9002"/>
                <a:gd name="T33" fmla="*/ 9026 h 18003"/>
                <a:gd name="T34" fmla="*/ 6368 w 9002"/>
                <a:gd name="T35" fmla="*/ 7595 h 18003"/>
                <a:gd name="T36" fmla="*/ 7101 w 9002"/>
                <a:gd name="T37" fmla="*/ 5980 h 18003"/>
                <a:gd name="T38" fmla="*/ 7762 w 9002"/>
                <a:gd name="T39" fmla="*/ 4375 h 18003"/>
                <a:gd name="T40" fmla="*/ 8291 w 9002"/>
                <a:gd name="T41" fmla="*/ 3014 h 18003"/>
                <a:gd name="T42" fmla="*/ 2319 w 9002"/>
                <a:gd name="T43" fmla="*/ 17128 h 18003"/>
                <a:gd name="T44" fmla="*/ 3202 w 9002"/>
                <a:gd name="T45" fmla="*/ 15511 h 18003"/>
                <a:gd name="T46" fmla="*/ 4091 w 9002"/>
                <a:gd name="T47" fmla="*/ 14026 h 18003"/>
                <a:gd name="T48" fmla="*/ 4605 w 9002"/>
                <a:gd name="T49" fmla="*/ 12415 h 18003"/>
                <a:gd name="T50" fmla="*/ 5267 w 9002"/>
                <a:gd name="T51" fmla="*/ 10650 h 18003"/>
                <a:gd name="T52" fmla="*/ 6424 w 9002"/>
                <a:gd name="T53" fmla="*/ 8910 h 18003"/>
                <a:gd name="T54" fmla="*/ 7544 w 9002"/>
                <a:gd name="T55" fmla="*/ 7008 h 18003"/>
                <a:gd name="T56" fmla="*/ 8309 w 9002"/>
                <a:gd name="T57" fmla="*/ 5322 h 18003"/>
                <a:gd name="T58" fmla="*/ 8584 w 9002"/>
                <a:gd name="T59" fmla="*/ 3909 h 18003"/>
                <a:gd name="T60" fmla="*/ 8867 w 9002"/>
                <a:gd name="T61" fmla="*/ 5126 h 18003"/>
                <a:gd name="T62" fmla="*/ 3575 w 9002"/>
                <a:gd name="T63" fmla="*/ 16714 h 18003"/>
                <a:gd name="T64" fmla="*/ 4439 w 9002"/>
                <a:gd name="T65" fmla="*/ 14898 h 18003"/>
                <a:gd name="T66" fmla="*/ 4974 w 9002"/>
                <a:gd name="T67" fmla="*/ 13326 h 18003"/>
                <a:gd name="T68" fmla="*/ 5900 w 9002"/>
                <a:gd name="T69" fmla="*/ 11722 h 18003"/>
                <a:gd name="T70" fmla="*/ 6483 w 9002"/>
                <a:gd name="T71" fmla="*/ 10231 h 18003"/>
                <a:gd name="T72" fmla="*/ 7180 w 9002"/>
                <a:gd name="T73" fmla="*/ 8954 h 18003"/>
                <a:gd name="T74" fmla="*/ 7977 w 9002"/>
                <a:gd name="T75" fmla="*/ 6966 h 18003"/>
                <a:gd name="T76" fmla="*/ 3641 w 9002"/>
                <a:gd name="T77" fmla="*/ 17503 h 18003"/>
                <a:gd name="T78" fmla="*/ 4796 w 9002"/>
                <a:gd name="T79" fmla="*/ 15183 h 18003"/>
                <a:gd name="T80" fmla="*/ 5473 w 9002"/>
                <a:gd name="T81" fmla="*/ 13828 h 18003"/>
                <a:gd name="T82" fmla="*/ 6416 w 9002"/>
                <a:gd name="T83" fmla="*/ 12306 h 18003"/>
                <a:gd name="T84" fmla="*/ 7260 w 9002"/>
                <a:gd name="T85" fmla="*/ 10716 h 18003"/>
                <a:gd name="T86" fmla="*/ 8149 w 9002"/>
                <a:gd name="T87" fmla="*/ 9231 h 18003"/>
                <a:gd name="T88" fmla="*/ 8473 w 9002"/>
                <a:gd name="T89" fmla="*/ 7833 h 18003"/>
                <a:gd name="T90" fmla="*/ 4594 w 9002"/>
                <a:gd name="T91" fmla="*/ 17354 h 18003"/>
                <a:gd name="T92" fmla="*/ 5599 w 9002"/>
                <a:gd name="T93" fmla="*/ 15153 h 18003"/>
                <a:gd name="T94" fmla="*/ 6274 w 9002"/>
                <a:gd name="T95" fmla="*/ 14214 h 18003"/>
                <a:gd name="T96" fmla="*/ 7058 w 9002"/>
                <a:gd name="T97" fmla="*/ 12187 h 18003"/>
                <a:gd name="T98" fmla="*/ 7752 w 9002"/>
                <a:gd name="T99" fmla="*/ 11198 h 18003"/>
                <a:gd name="T100" fmla="*/ 8510 w 9002"/>
                <a:gd name="T101" fmla="*/ 9940 h 18003"/>
                <a:gd name="T102" fmla="*/ 5877 w 9002"/>
                <a:gd name="T103" fmla="*/ 16476 h 18003"/>
                <a:gd name="T104" fmla="*/ 6580 w 9002"/>
                <a:gd name="T105" fmla="*/ 15122 h 18003"/>
                <a:gd name="T106" fmla="*/ 7628 w 9002"/>
                <a:gd name="T107" fmla="*/ 13620 h 18003"/>
                <a:gd name="T108" fmla="*/ 8037 w 9002"/>
                <a:gd name="T109" fmla="*/ 11924 h 18003"/>
                <a:gd name="T110" fmla="*/ 6147 w 9002"/>
                <a:gd name="T111" fmla="*/ 17761 h 18003"/>
                <a:gd name="T112" fmla="*/ 6587 w 9002"/>
                <a:gd name="T113" fmla="*/ 16595 h 18003"/>
                <a:gd name="T114" fmla="*/ 7438 w 9002"/>
                <a:gd name="T115" fmla="*/ 15265 h 18003"/>
                <a:gd name="T116" fmla="*/ 8270 w 9002"/>
                <a:gd name="T117" fmla="*/ 13694 h 18003"/>
                <a:gd name="T118" fmla="*/ 8724 w 9002"/>
                <a:gd name="T119" fmla="*/ 14097 h 18003"/>
                <a:gd name="T120" fmla="*/ 7543 w 9002"/>
                <a:gd name="T121" fmla="*/ 16380 h 18003"/>
                <a:gd name="T122" fmla="*/ 8763 w 9002"/>
                <a:gd name="T123" fmla="*/ 14886 h 18003"/>
                <a:gd name="T124" fmla="*/ 8111 w 9002"/>
                <a:gd name="T125" fmla="*/ 16950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9002" y="17701"/>
                  </a:moveTo>
                  <a:lnTo>
                    <a:pt x="8657" y="17567"/>
                  </a:lnTo>
                  <a:lnTo>
                    <a:pt x="8623" y="17635"/>
                  </a:lnTo>
                  <a:lnTo>
                    <a:pt x="8847" y="17837"/>
                  </a:lnTo>
                  <a:cubicBezTo>
                    <a:pt x="8860" y="17849"/>
                    <a:pt x="8873" y="17859"/>
                    <a:pt x="8884" y="17868"/>
                  </a:cubicBezTo>
                  <a:cubicBezTo>
                    <a:pt x="8896" y="17876"/>
                    <a:pt x="8902" y="17881"/>
                    <a:pt x="8903" y="17882"/>
                  </a:cubicBezTo>
                  <a:cubicBezTo>
                    <a:pt x="8901" y="17882"/>
                    <a:pt x="8893" y="17879"/>
                    <a:pt x="8879" y="17876"/>
                  </a:cubicBezTo>
                  <a:cubicBezTo>
                    <a:pt x="8866" y="17872"/>
                    <a:pt x="8848" y="17868"/>
                    <a:pt x="8828" y="17864"/>
                  </a:cubicBezTo>
                  <a:lnTo>
                    <a:pt x="8538"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3" y="17873"/>
                    <a:pt x="8577" y="17869"/>
                    <a:pt x="8571" y="17866"/>
                  </a:cubicBezTo>
                  <a:cubicBezTo>
                    <a:pt x="8567" y="17863"/>
                    <a:pt x="8564" y="17862"/>
                    <a:pt x="8562" y="17861"/>
                  </a:cubicBezTo>
                  <a:cubicBezTo>
                    <a:pt x="8567" y="17862"/>
                    <a:pt x="8576" y="17864"/>
                    <a:pt x="8590" y="17867"/>
                  </a:cubicBezTo>
                  <a:cubicBezTo>
                    <a:pt x="8605" y="17870"/>
                    <a:pt x="8623" y="17873"/>
                    <a:pt x="8645" y="17878"/>
                  </a:cubicBezTo>
                  <a:lnTo>
                    <a:pt x="8961" y="17937"/>
                  </a:lnTo>
                  <a:lnTo>
                    <a:pt x="8980" y="17897"/>
                  </a:lnTo>
                  <a:lnTo>
                    <a:pt x="8730" y="17669"/>
                  </a:lnTo>
                  <a:cubicBezTo>
                    <a:pt x="8724" y="17665"/>
                    <a:pt x="8719" y="17660"/>
                    <a:pt x="8713" y="17655"/>
                  </a:cubicBezTo>
                  <a:cubicBezTo>
                    <a:pt x="8707" y="17650"/>
                    <a:pt x="8702" y="17645"/>
                    <a:pt x="8696" y="17641"/>
                  </a:cubicBezTo>
                  <a:cubicBezTo>
                    <a:pt x="8691" y="17636"/>
                    <a:pt x="8686" y="17633"/>
                    <a:pt x="8683" y="17630"/>
                  </a:cubicBezTo>
                  <a:cubicBezTo>
                    <a:pt x="8679" y="17627"/>
                    <a:pt x="8677" y="17625"/>
                    <a:pt x="8676" y="17624"/>
                  </a:cubicBezTo>
                  <a:cubicBezTo>
                    <a:pt x="8677" y="17624"/>
                    <a:pt x="8680" y="17626"/>
                    <a:pt x="8684" y="17628"/>
                  </a:cubicBezTo>
                  <a:cubicBezTo>
                    <a:pt x="8689" y="17630"/>
                    <a:pt x="8695" y="17632"/>
                    <a:pt x="8702" y="17635"/>
                  </a:cubicBezTo>
                  <a:cubicBezTo>
                    <a:pt x="8708" y="17639"/>
                    <a:pt x="8715" y="17642"/>
                    <a:pt x="8723" y="17645"/>
                  </a:cubicBezTo>
                  <a:cubicBezTo>
                    <a:pt x="8731" y="17648"/>
                    <a:pt x="8738" y="17651"/>
                    <a:pt x="8744" y="17654"/>
                  </a:cubicBezTo>
                  <a:lnTo>
                    <a:pt x="9002" y="17756"/>
                  </a:lnTo>
                  <a:lnTo>
                    <a:pt x="9002" y="17701"/>
                  </a:lnTo>
                  <a:close/>
                  <a:moveTo>
                    <a:pt x="217" y="17461"/>
                  </a:moveTo>
                  <a:lnTo>
                    <a:pt x="194" y="17508"/>
                  </a:lnTo>
                  <a:lnTo>
                    <a:pt x="396" y="17668"/>
                  </a:lnTo>
                  <a:cubicBezTo>
                    <a:pt x="409" y="17678"/>
                    <a:pt x="422" y="17688"/>
                    <a:pt x="435" y="17698"/>
                  </a:cubicBezTo>
                  <a:cubicBezTo>
                    <a:pt x="448" y="17708"/>
                    <a:pt x="459" y="17716"/>
                    <a:pt x="469" y="17724"/>
                  </a:cubicBezTo>
                  <a:cubicBezTo>
                    <a:pt x="480" y="17731"/>
                    <a:pt x="488" y="17737"/>
                    <a:pt x="494" y="17742"/>
                  </a:cubicBezTo>
                  <a:cubicBezTo>
                    <a:pt x="500" y="17746"/>
                    <a:pt x="503" y="17748"/>
                    <a:pt x="504" y="17749"/>
                  </a:cubicBezTo>
                  <a:cubicBezTo>
                    <a:pt x="503" y="17749"/>
                    <a:pt x="500" y="17748"/>
                    <a:pt x="495" y="17747"/>
                  </a:cubicBezTo>
                  <a:cubicBezTo>
                    <a:pt x="489" y="17745"/>
                    <a:pt x="481" y="17742"/>
                    <a:pt x="471" y="17739"/>
                  </a:cubicBezTo>
                  <a:cubicBezTo>
                    <a:pt x="460" y="17737"/>
                    <a:pt x="449" y="17733"/>
                    <a:pt x="435" y="17730"/>
                  </a:cubicBezTo>
                  <a:cubicBezTo>
                    <a:pt x="422" y="17726"/>
                    <a:pt x="407" y="17723"/>
                    <a:pt x="391" y="17719"/>
                  </a:cubicBezTo>
                  <a:lnTo>
                    <a:pt x="122" y="17653"/>
                  </a:lnTo>
                  <a:lnTo>
                    <a:pt x="96" y="17706"/>
                  </a:lnTo>
                  <a:lnTo>
                    <a:pt x="305" y="17873"/>
                  </a:lnTo>
                  <a:cubicBezTo>
                    <a:pt x="315" y="17881"/>
                    <a:pt x="325" y="17889"/>
                    <a:pt x="337" y="17898"/>
                  </a:cubicBezTo>
                  <a:cubicBezTo>
                    <a:pt x="348" y="17907"/>
                    <a:pt x="359" y="17916"/>
                    <a:pt x="369" y="17923"/>
                  </a:cubicBezTo>
                  <a:cubicBezTo>
                    <a:pt x="379" y="17931"/>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7"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8" y="17775"/>
                    <a:pt x="246" y="17767"/>
                    <a:pt x="235" y="17758"/>
                  </a:cubicBezTo>
                  <a:cubicBezTo>
                    <a:pt x="224" y="17750"/>
                    <a:pt x="214" y="17742"/>
                    <a:pt x="205" y="17735"/>
                  </a:cubicBezTo>
                  <a:cubicBezTo>
                    <a:pt x="196" y="17729"/>
                    <a:pt x="188" y="17723"/>
                    <a:pt x="183" y="17719"/>
                  </a:cubicBezTo>
                  <a:cubicBezTo>
                    <a:pt x="177" y="17715"/>
                    <a:pt x="173" y="17713"/>
                    <a:pt x="172" y="17712"/>
                  </a:cubicBezTo>
                  <a:cubicBezTo>
                    <a:pt x="174" y="17713"/>
                    <a:pt x="178" y="17714"/>
                    <a:pt x="185" y="17716"/>
                  </a:cubicBezTo>
                  <a:cubicBezTo>
                    <a:pt x="192" y="17718"/>
                    <a:pt x="200" y="17720"/>
                    <a:pt x="211" y="17724"/>
                  </a:cubicBezTo>
                  <a:cubicBezTo>
                    <a:pt x="221" y="17727"/>
                    <a:pt x="234" y="17730"/>
                    <a:pt x="248" y="17734"/>
                  </a:cubicBezTo>
                  <a:cubicBezTo>
                    <a:pt x="262" y="17738"/>
                    <a:pt x="277" y="17742"/>
                    <a:pt x="292" y="17746"/>
                  </a:cubicBezTo>
                  <a:lnTo>
                    <a:pt x="533" y="17804"/>
                  </a:lnTo>
                  <a:lnTo>
                    <a:pt x="563" y="17743"/>
                  </a:lnTo>
                  <a:lnTo>
                    <a:pt x="217" y="17461"/>
                  </a:lnTo>
                  <a:close/>
                  <a:moveTo>
                    <a:pt x="9002" y="418"/>
                  </a:moveTo>
                  <a:lnTo>
                    <a:pt x="9002" y="359"/>
                  </a:lnTo>
                  <a:lnTo>
                    <a:pt x="8868" y="294"/>
                  </a:lnTo>
                  <a:cubicBezTo>
                    <a:pt x="8856" y="289"/>
                    <a:pt x="8845" y="283"/>
                    <a:pt x="8833" y="278"/>
                  </a:cubicBezTo>
                  <a:cubicBezTo>
                    <a:pt x="8821" y="273"/>
                    <a:pt x="8810" y="269"/>
                    <a:pt x="8800" y="264"/>
                  </a:cubicBezTo>
                  <a:cubicBezTo>
                    <a:pt x="8790" y="260"/>
                    <a:pt x="8782" y="257"/>
                    <a:pt x="8774" y="253"/>
                  </a:cubicBezTo>
                  <a:cubicBezTo>
                    <a:pt x="8767" y="250"/>
                    <a:pt x="8762" y="248"/>
                    <a:pt x="8759" y="247"/>
                  </a:cubicBezTo>
                  <a:cubicBezTo>
                    <a:pt x="8763" y="248"/>
                    <a:pt x="8769" y="248"/>
                    <a:pt x="8776" y="249"/>
                  </a:cubicBezTo>
                  <a:cubicBezTo>
                    <a:pt x="8783" y="249"/>
                    <a:pt x="8792" y="249"/>
                    <a:pt x="8802" y="249"/>
                  </a:cubicBezTo>
                  <a:cubicBezTo>
                    <a:pt x="8812"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2"/>
                  </a:moveTo>
                  <a:cubicBezTo>
                    <a:pt x="755" y="16950"/>
                    <a:pt x="741" y="16951"/>
                    <a:pt x="728" y="16954"/>
                  </a:cubicBezTo>
                  <a:cubicBezTo>
                    <a:pt x="715" y="16958"/>
                    <a:pt x="703" y="16963"/>
                    <a:pt x="692" y="16971"/>
                  </a:cubicBezTo>
                  <a:cubicBezTo>
                    <a:pt x="682"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1"/>
                    <a:pt x="497" y="16966"/>
                  </a:cubicBezTo>
                  <a:cubicBezTo>
                    <a:pt x="501" y="16958"/>
                    <a:pt x="506" y="16950"/>
                    <a:pt x="510" y="16943"/>
                  </a:cubicBezTo>
                  <a:cubicBezTo>
                    <a:pt x="515" y="16936"/>
                    <a:pt x="521" y="16930"/>
                    <a:pt x="527" y="16924"/>
                  </a:cubicBezTo>
                  <a:cubicBezTo>
                    <a:pt x="533" y="16918"/>
                    <a:pt x="541" y="16912"/>
                    <a:pt x="549" y="16906"/>
                  </a:cubicBezTo>
                  <a:cubicBezTo>
                    <a:pt x="557" y="16900"/>
                    <a:pt x="566" y="16894"/>
                    <a:pt x="577" y="16887"/>
                  </a:cubicBezTo>
                  <a:lnTo>
                    <a:pt x="553" y="16850"/>
                  </a:lnTo>
                  <a:cubicBezTo>
                    <a:pt x="510" y="16875"/>
                    <a:pt x="478" y="16908"/>
                    <a:pt x="458" y="16949"/>
                  </a:cubicBezTo>
                  <a:cubicBezTo>
                    <a:pt x="448" y="16968"/>
                    <a:pt x="443" y="16987"/>
                    <a:pt x="441" y="17005"/>
                  </a:cubicBezTo>
                  <a:cubicBezTo>
                    <a:pt x="438" y="17024"/>
                    <a:pt x="440" y="17041"/>
                    <a:pt x="444" y="17057"/>
                  </a:cubicBezTo>
                  <a:cubicBezTo>
                    <a:pt x="448" y="17072"/>
                    <a:pt x="456" y="17087"/>
                    <a:pt x="467" y="17100"/>
                  </a:cubicBezTo>
                  <a:cubicBezTo>
                    <a:pt x="477" y="17112"/>
                    <a:pt x="491" y="17123"/>
                    <a:pt x="508" y="17131"/>
                  </a:cubicBezTo>
                  <a:cubicBezTo>
                    <a:pt x="533" y="17143"/>
                    <a:pt x="558" y="17146"/>
                    <a:pt x="584" y="17138"/>
                  </a:cubicBezTo>
                  <a:cubicBezTo>
                    <a:pt x="595" y="17134"/>
                    <a:pt x="606" y="17129"/>
                    <a:pt x="616" y="17120"/>
                  </a:cubicBezTo>
                  <a:cubicBezTo>
                    <a:pt x="626" y="17112"/>
                    <a:pt x="639" y="17101"/>
                    <a:pt x="653" y="17086"/>
                  </a:cubicBezTo>
                  <a:lnTo>
                    <a:pt x="684" y="17052"/>
                  </a:lnTo>
                  <a:cubicBezTo>
                    <a:pt x="721" y="17012"/>
                    <a:pt x="757" y="17001"/>
                    <a:pt x="791" y="17018"/>
                  </a:cubicBezTo>
                  <a:cubicBezTo>
                    <a:pt x="815" y="17029"/>
                    <a:pt x="829" y="17048"/>
                    <a:pt x="833" y="17073"/>
                  </a:cubicBezTo>
                  <a:cubicBezTo>
                    <a:pt x="836" y="17085"/>
                    <a:pt x="836" y="17096"/>
                    <a:pt x="834" y="17106"/>
                  </a:cubicBezTo>
                  <a:cubicBezTo>
                    <a:pt x="832" y="17116"/>
                    <a:pt x="827" y="17129"/>
                    <a:pt x="820" y="17144"/>
                  </a:cubicBezTo>
                  <a:cubicBezTo>
                    <a:pt x="810" y="17164"/>
                    <a:pt x="799" y="17181"/>
                    <a:pt x="785" y="17195"/>
                  </a:cubicBezTo>
                  <a:cubicBezTo>
                    <a:pt x="771"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8" y="17020"/>
                    <a:pt x="856" y="17003"/>
                  </a:cubicBezTo>
                  <a:cubicBezTo>
                    <a:pt x="843" y="16985"/>
                    <a:pt x="828" y="16972"/>
                    <a:pt x="810" y="16963"/>
                  </a:cubicBezTo>
                  <a:cubicBezTo>
                    <a:pt x="798" y="16957"/>
                    <a:pt x="784" y="16953"/>
                    <a:pt x="770" y="16952"/>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7"/>
                  </a:moveTo>
                  <a:lnTo>
                    <a:pt x="914" y="16044"/>
                  </a:lnTo>
                  <a:lnTo>
                    <a:pt x="884" y="16105"/>
                  </a:lnTo>
                  <a:lnTo>
                    <a:pt x="1211" y="16427"/>
                  </a:lnTo>
                  <a:lnTo>
                    <a:pt x="1234" y="16380"/>
                  </a:lnTo>
                  <a:lnTo>
                    <a:pt x="1132" y="16283"/>
                  </a:lnTo>
                  <a:lnTo>
                    <a:pt x="1204" y="16137"/>
                  </a:lnTo>
                  <a:lnTo>
                    <a:pt x="1343" y="16160"/>
                  </a:lnTo>
                  <a:lnTo>
                    <a:pt x="1369" y="16107"/>
                  </a:lnTo>
                  <a:close/>
                  <a:moveTo>
                    <a:pt x="1160" y="16131"/>
                  </a:moveTo>
                  <a:lnTo>
                    <a:pt x="1100" y="16252"/>
                  </a:lnTo>
                  <a:lnTo>
                    <a:pt x="939" y="16096"/>
                  </a:lnTo>
                  <a:lnTo>
                    <a:pt x="1160" y="16131"/>
                  </a:lnTo>
                  <a:close/>
                  <a:moveTo>
                    <a:pt x="806" y="16075"/>
                  </a:moveTo>
                  <a:cubicBezTo>
                    <a:pt x="798" y="16078"/>
                    <a:pt x="791" y="16083"/>
                    <a:pt x="787" y="16092"/>
                  </a:cubicBezTo>
                  <a:cubicBezTo>
                    <a:pt x="783" y="16100"/>
                    <a:pt x="783" y="16108"/>
                    <a:pt x="786" y="16116"/>
                  </a:cubicBezTo>
                  <a:cubicBezTo>
                    <a:pt x="789" y="16125"/>
                    <a:pt x="794" y="16131"/>
                    <a:pt x="802" y="16135"/>
                  </a:cubicBezTo>
                  <a:cubicBezTo>
                    <a:pt x="810" y="16139"/>
                    <a:pt x="819" y="16140"/>
                    <a:pt x="828" y="16137"/>
                  </a:cubicBezTo>
                  <a:cubicBezTo>
                    <a:pt x="836" y="16134"/>
                    <a:pt x="843" y="16128"/>
                    <a:pt x="847" y="16120"/>
                  </a:cubicBezTo>
                  <a:cubicBezTo>
                    <a:pt x="851" y="16112"/>
                    <a:pt x="851" y="16103"/>
                    <a:pt x="848" y="16095"/>
                  </a:cubicBezTo>
                  <a:cubicBezTo>
                    <a:pt x="845" y="16087"/>
                    <a:pt x="839" y="16080"/>
                    <a:pt x="831" y="16076"/>
                  </a:cubicBezTo>
                  <a:cubicBezTo>
                    <a:pt x="823" y="16072"/>
                    <a:pt x="815" y="16072"/>
                    <a:pt x="806" y="16075"/>
                  </a:cubicBezTo>
                  <a:close/>
                  <a:moveTo>
                    <a:pt x="864" y="15957"/>
                  </a:moveTo>
                  <a:cubicBezTo>
                    <a:pt x="855" y="15960"/>
                    <a:pt x="849" y="15966"/>
                    <a:pt x="845" y="15974"/>
                  </a:cubicBezTo>
                  <a:cubicBezTo>
                    <a:pt x="841" y="15982"/>
                    <a:pt x="841" y="15990"/>
                    <a:pt x="843" y="15999"/>
                  </a:cubicBezTo>
                  <a:cubicBezTo>
                    <a:pt x="846" y="16007"/>
                    <a:pt x="852" y="16014"/>
                    <a:pt x="860" y="16018"/>
                  </a:cubicBezTo>
                  <a:cubicBezTo>
                    <a:pt x="868" y="16022"/>
                    <a:pt x="877" y="16022"/>
                    <a:pt x="885" y="16019"/>
                  </a:cubicBezTo>
                  <a:cubicBezTo>
                    <a:pt x="894" y="16017"/>
                    <a:pt x="900" y="16011"/>
                    <a:pt x="904" y="16003"/>
                  </a:cubicBezTo>
                  <a:cubicBezTo>
                    <a:pt x="909" y="15994"/>
                    <a:pt x="909" y="15986"/>
                    <a:pt x="906" y="15978"/>
                  </a:cubicBezTo>
                  <a:cubicBezTo>
                    <a:pt x="903" y="15969"/>
                    <a:pt x="897" y="15963"/>
                    <a:pt x="889" y="15959"/>
                  </a:cubicBezTo>
                  <a:cubicBezTo>
                    <a:pt x="881" y="15955"/>
                    <a:pt x="872" y="15954"/>
                    <a:pt x="864" y="15957"/>
                  </a:cubicBezTo>
                  <a:close/>
                  <a:moveTo>
                    <a:pt x="1465" y="15812"/>
                  </a:moveTo>
                  <a:lnTo>
                    <a:pt x="1389" y="15967"/>
                  </a:lnTo>
                  <a:lnTo>
                    <a:pt x="1037" y="15794"/>
                  </a:lnTo>
                  <a:lnTo>
                    <a:pt x="1014" y="15840"/>
                  </a:lnTo>
                  <a:lnTo>
                    <a:pt x="1405" y="16033"/>
                  </a:lnTo>
                  <a:lnTo>
                    <a:pt x="1501" y="15838"/>
                  </a:lnTo>
                  <a:lnTo>
                    <a:pt x="1465" y="15812"/>
                  </a:lnTo>
                  <a:close/>
                  <a:moveTo>
                    <a:pt x="1563" y="15711"/>
                  </a:moveTo>
                  <a:lnTo>
                    <a:pt x="1173" y="15518"/>
                  </a:lnTo>
                  <a:lnTo>
                    <a:pt x="1150" y="15564"/>
                  </a:lnTo>
                  <a:lnTo>
                    <a:pt x="1541" y="15756"/>
                  </a:lnTo>
                  <a:lnTo>
                    <a:pt x="1563" y="15711"/>
                  </a:lnTo>
                  <a:close/>
                  <a:moveTo>
                    <a:pt x="1588" y="15290"/>
                  </a:moveTo>
                  <a:cubicBezTo>
                    <a:pt x="1573" y="15288"/>
                    <a:pt x="1559" y="15289"/>
                    <a:pt x="1546" y="15293"/>
                  </a:cubicBezTo>
                  <a:cubicBezTo>
                    <a:pt x="1533" y="15296"/>
                    <a:pt x="1521" y="15302"/>
                    <a:pt x="1510" y="15309"/>
                  </a:cubicBezTo>
                  <a:cubicBezTo>
                    <a:pt x="1499" y="15316"/>
                    <a:pt x="1487" y="15328"/>
                    <a:pt x="1473" y="15342"/>
                  </a:cubicBezTo>
                  <a:lnTo>
                    <a:pt x="1436" y="15380"/>
                  </a:lnTo>
                  <a:cubicBezTo>
                    <a:pt x="1417" y="15400"/>
                    <a:pt x="1401" y="15412"/>
                    <a:pt x="1386" y="15418"/>
                  </a:cubicBezTo>
                  <a:cubicBezTo>
                    <a:pt x="1372" y="15423"/>
                    <a:pt x="1357" y="15422"/>
                    <a:pt x="1341" y="15414"/>
                  </a:cubicBezTo>
                  <a:cubicBezTo>
                    <a:pt x="1321" y="15404"/>
                    <a:pt x="1308" y="15389"/>
                    <a:pt x="1303" y="15370"/>
                  </a:cubicBezTo>
                  <a:cubicBezTo>
                    <a:pt x="1299" y="15351"/>
                    <a:pt x="1303" y="15329"/>
                    <a:pt x="1315" y="15304"/>
                  </a:cubicBezTo>
                  <a:cubicBezTo>
                    <a:pt x="1319" y="15296"/>
                    <a:pt x="1323" y="15288"/>
                    <a:pt x="1328" y="15281"/>
                  </a:cubicBezTo>
                  <a:cubicBezTo>
                    <a:pt x="1333" y="15275"/>
                    <a:pt x="1338" y="15268"/>
                    <a:pt x="1345" y="15262"/>
                  </a:cubicBezTo>
                  <a:cubicBezTo>
                    <a:pt x="1351" y="15256"/>
                    <a:pt x="1358" y="15250"/>
                    <a:pt x="1366" y="15244"/>
                  </a:cubicBezTo>
                  <a:cubicBezTo>
                    <a:pt x="1374" y="15238"/>
                    <a:pt x="1384" y="15232"/>
                    <a:pt x="1395" y="15225"/>
                  </a:cubicBezTo>
                  <a:lnTo>
                    <a:pt x="1371" y="15188"/>
                  </a:lnTo>
                  <a:cubicBezTo>
                    <a:pt x="1328" y="15213"/>
                    <a:pt x="1296" y="15246"/>
                    <a:pt x="1275" y="15288"/>
                  </a:cubicBezTo>
                  <a:cubicBezTo>
                    <a:pt x="1266" y="15307"/>
                    <a:pt x="1260" y="15325"/>
                    <a:pt x="1258" y="15344"/>
                  </a:cubicBezTo>
                  <a:cubicBezTo>
                    <a:pt x="1256" y="15362"/>
                    <a:pt x="1257" y="15379"/>
                    <a:pt x="1262" y="15395"/>
                  </a:cubicBezTo>
                  <a:cubicBezTo>
                    <a:pt x="1266" y="15411"/>
                    <a:pt x="1274" y="15425"/>
                    <a:pt x="1284" y="15438"/>
                  </a:cubicBezTo>
                  <a:cubicBezTo>
                    <a:pt x="1295" y="15451"/>
                    <a:pt x="1309" y="15461"/>
                    <a:pt x="1325" y="15469"/>
                  </a:cubicBezTo>
                  <a:cubicBezTo>
                    <a:pt x="1350" y="15482"/>
                    <a:pt x="1376" y="15484"/>
                    <a:pt x="1401" y="15476"/>
                  </a:cubicBezTo>
                  <a:cubicBezTo>
                    <a:pt x="1413" y="15473"/>
                    <a:pt x="1424" y="15467"/>
                    <a:pt x="1434" y="15459"/>
                  </a:cubicBezTo>
                  <a:cubicBezTo>
                    <a:pt x="1444" y="15451"/>
                    <a:pt x="1456" y="15439"/>
                    <a:pt x="1470" y="15424"/>
                  </a:cubicBezTo>
                  <a:lnTo>
                    <a:pt x="1502" y="15390"/>
                  </a:lnTo>
                  <a:cubicBezTo>
                    <a:pt x="1539" y="15351"/>
                    <a:pt x="1574" y="15339"/>
                    <a:pt x="1609" y="15356"/>
                  </a:cubicBezTo>
                  <a:cubicBezTo>
                    <a:pt x="1632" y="15368"/>
                    <a:pt x="1646" y="15386"/>
                    <a:pt x="1651" y="15412"/>
                  </a:cubicBezTo>
                  <a:cubicBezTo>
                    <a:pt x="1653" y="15423"/>
                    <a:pt x="1654" y="15434"/>
                    <a:pt x="1652" y="15444"/>
                  </a:cubicBezTo>
                  <a:cubicBezTo>
                    <a:pt x="1650" y="15455"/>
                    <a:pt x="1645" y="15467"/>
                    <a:pt x="1638" y="15482"/>
                  </a:cubicBezTo>
                  <a:cubicBezTo>
                    <a:pt x="1628" y="15502"/>
                    <a:pt x="1616" y="15519"/>
                    <a:pt x="1603" y="15533"/>
                  </a:cubicBezTo>
                  <a:cubicBezTo>
                    <a:pt x="1589" y="15548"/>
                    <a:pt x="1572" y="15560"/>
                    <a:pt x="1552" y="15570"/>
                  </a:cubicBezTo>
                  <a:lnTo>
                    <a:pt x="1579" y="15609"/>
                  </a:lnTo>
                  <a:cubicBezTo>
                    <a:pt x="1600" y="15596"/>
                    <a:pt x="1619" y="15580"/>
                    <a:pt x="1635" y="15563"/>
                  </a:cubicBezTo>
                  <a:cubicBezTo>
                    <a:pt x="1651" y="15545"/>
                    <a:pt x="1664" y="15525"/>
                    <a:pt x="1676" y="15501"/>
                  </a:cubicBezTo>
                  <a:cubicBezTo>
                    <a:pt x="1685" y="15483"/>
                    <a:pt x="1691" y="15466"/>
                    <a:pt x="1694" y="15450"/>
                  </a:cubicBezTo>
                  <a:cubicBezTo>
                    <a:pt x="1697" y="15435"/>
                    <a:pt x="1697" y="15418"/>
                    <a:pt x="1695" y="15401"/>
                  </a:cubicBezTo>
                  <a:cubicBezTo>
                    <a:pt x="1693" y="15379"/>
                    <a:pt x="1685" y="15358"/>
                    <a:pt x="1673" y="15341"/>
                  </a:cubicBezTo>
                  <a:cubicBezTo>
                    <a:pt x="1661" y="15323"/>
                    <a:pt x="1646" y="15310"/>
                    <a:pt x="1628" y="15301"/>
                  </a:cubicBezTo>
                  <a:cubicBezTo>
                    <a:pt x="1615" y="15295"/>
                    <a:pt x="1602" y="15291"/>
                    <a:pt x="1588" y="15290"/>
                  </a:cubicBezTo>
                  <a:close/>
                  <a:moveTo>
                    <a:pt x="1839" y="15007"/>
                  </a:moveTo>
                  <a:cubicBezTo>
                    <a:pt x="1841" y="15024"/>
                    <a:pt x="1842" y="15040"/>
                    <a:pt x="1840" y="15054"/>
                  </a:cubicBezTo>
                  <a:cubicBezTo>
                    <a:pt x="1838" y="15068"/>
                    <a:pt x="1833" y="15082"/>
                    <a:pt x="1826" y="15096"/>
                  </a:cubicBezTo>
                  <a:cubicBezTo>
                    <a:pt x="1815" y="15119"/>
                    <a:pt x="1799" y="15136"/>
                    <a:pt x="1778" y="15149"/>
                  </a:cubicBezTo>
                  <a:cubicBezTo>
                    <a:pt x="1757" y="15162"/>
                    <a:pt x="1731" y="15167"/>
                    <a:pt x="1702" y="15165"/>
                  </a:cubicBezTo>
                  <a:cubicBezTo>
                    <a:pt x="1688" y="15164"/>
                    <a:pt x="1675" y="15161"/>
                    <a:pt x="1661" y="15157"/>
                  </a:cubicBezTo>
                  <a:cubicBezTo>
                    <a:pt x="1648" y="15153"/>
                    <a:pt x="1632" y="15146"/>
                    <a:pt x="1613" y="15137"/>
                  </a:cubicBezTo>
                  <a:cubicBezTo>
                    <a:pt x="1590" y="15126"/>
                    <a:pt x="1571" y="15115"/>
                    <a:pt x="1556" y="15104"/>
                  </a:cubicBezTo>
                  <a:cubicBezTo>
                    <a:pt x="1541" y="15093"/>
                    <a:pt x="1528" y="15082"/>
                    <a:pt x="1517" y="15069"/>
                  </a:cubicBezTo>
                  <a:cubicBezTo>
                    <a:pt x="1500" y="15049"/>
                    <a:pt x="1489" y="15028"/>
                    <a:pt x="1486" y="15007"/>
                  </a:cubicBezTo>
                  <a:cubicBezTo>
                    <a:pt x="1482" y="14985"/>
                    <a:pt x="1486" y="14963"/>
                    <a:pt x="1497" y="14940"/>
                  </a:cubicBezTo>
                  <a:cubicBezTo>
                    <a:pt x="1505" y="14926"/>
                    <a:pt x="1513" y="14914"/>
                    <a:pt x="1522" y="14904"/>
                  </a:cubicBezTo>
                  <a:cubicBezTo>
                    <a:pt x="1532" y="14894"/>
                    <a:pt x="1544" y="14886"/>
                    <a:pt x="1558" y="14878"/>
                  </a:cubicBezTo>
                  <a:lnTo>
                    <a:pt x="1541" y="14838"/>
                  </a:lnTo>
                  <a:cubicBezTo>
                    <a:pt x="1524" y="14846"/>
                    <a:pt x="1508" y="14857"/>
                    <a:pt x="1495" y="14872"/>
                  </a:cubicBezTo>
                  <a:cubicBezTo>
                    <a:pt x="1481" y="14886"/>
                    <a:pt x="1469" y="14902"/>
                    <a:pt x="1460" y="14921"/>
                  </a:cubicBezTo>
                  <a:cubicBezTo>
                    <a:pt x="1449" y="14945"/>
                    <a:pt x="1443" y="14969"/>
                    <a:pt x="1443" y="14994"/>
                  </a:cubicBezTo>
                  <a:cubicBezTo>
                    <a:pt x="1443" y="15019"/>
                    <a:pt x="1449" y="15043"/>
                    <a:pt x="1459" y="15067"/>
                  </a:cubicBezTo>
                  <a:cubicBezTo>
                    <a:pt x="1470" y="15090"/>
                    <a:pt x="1486" y="15112"/>
                    <a:pt x="1507" y="15133"/>
                  </a:cubicBezTo>
                  <a:cubicBezTo>
                    <a:pt x="1527" y="15153"/>
                    <a:pt x="1552" y="15170"/>
                    <a:pt x="1581" y="15184"/>
                  </a:cubicBezTo>
                  <a:cubicBezTo>
                    <a:pt x="1610" y="15199"/>
                    <a:pt x="1639" y="15209"/>
                    <a:pt x="1668" y="15214"/>
                  </a:cubicBezTo>
                  <a:cubicBezTo>
                    <a:pt x="1697" y="15219"/>
                    <a:pt x="1726" y="15218"/>
                    <a:pt x="1753" y="15211"/>
                  </a:cubicBezTo>
                  <a:cubicBezTo>
                    <a:pt x="1777" y="15204"/>
                    <a:pt x="1799" y="15193"/>
                    <a:pt x="1817" y="15177"/>
                  </a:cubicBezTo>
                  <a:cubicBezTo>
                    <a:pt x="1836" y="15162"/>
                    <a:pt x="1850" y="15144"/>
                    <a:pt x="1861" y="15122"/>
                  </a:cubicBezTo>
                  <a:cubicBezTo>
                    <a:pt x="1870" y="15103"/>
                    <a:pt x="1877" y="15083"/>
                    <a:pt x="1880" y="15061"/>
                  </a:cubicBezTo>
                  <a:cubicBezTo>
                    <a:pt x="1884" y="15040"/>
                    <a:pt x="1885" y="15019"/>
                    <a:pt x="1882" y="14998"/>
                  </a:cubicBezTo>
                  <a:lnTo>
                    <a:pt x="1839" y="15007"/>
                  </a:lnTo>
                  <a:close/>
                  <a:moveTo>
                    <a:pt x="2074" y="14672"/>
                  </a:moveTo>
                  <a:lnTo>
                    <a:pt x="1684" y="14480"/>
                  </a:lnTo>
                  <a:lnTo>
                    <a:pt x="1661" y="14527"/>
                  </a:lnTo>
                  <a:lnTo>
                    <a:pt x="1824" y="14607"/>
                  </a:lnTo>
                  <a:lnTo>
                    <a:pt x="1743" y="14772"/>
                  </a:lnTo>
                  <a:lnTo>
                    <a:pt x="1580" y="14691"/>
                  </a:lnTo>
                  <a:lnTo>
                    <a:pt x="1557" y="14737"/>
                  </a:lnTo>
                  <a:lnTo>
                    <a:pt x="1948" y="14929"/>
                  </a:lnTo>
                  <a:lnTo>
                    <a:pt x="1970" y="14884"/>
                  </a:lnTo>
                  <a:lnTo>
                    <a:pt x="1781" y="14791"/>
                  </a:lnTo>
                  <a:lnTo>
                    <a:pt x="1862" y="14626"/>
                  </a:lnTo>
                  <a:lnTo>
                    <a:pt x="2051" y="14719"/>
                  </a:lnTo>
                  <a:lnTo>
                    <a:pt x="2074" y="14672"/>
                  </a:lnTo>
                  <a:close/>
                  <a:moveTo>
                    <a:pt x="2239" y="14338"/>
                  </a:moveTo>
                  <a:lnTo>
                    <a:pt x="2198" y="14318"/>
                  </a:lnTo>
                  <a:lnTo>
                    <a:pt x="2114" y="14491"/>
                  </a:lnTo>
                  <a:lnTo>
                    <a:pt x="1971" y="14420"/>
                  </a:lnTo>
                  <a:lnTo>
                    <a:pt x="2036" y="14286"/>
                  </a:lnTo>
                  <a:lnTo>
                    <a:pt x="1996" y="14266"/>
                  </a:lnTo>
                  <a:lnTo>
                    <a:pt x="1930" y="14400"/>
                  </a:lnTo>
                  <a:lnTo>
                    <a:pt x="1802" y="14337"/>
                  </a:lnTo>
                  <a:lnTo>
                    <a:pt x="1881" y="14177"/>
                  </a:lnTo>
                  <a:lnTo>
                    <a:pt x="1845" y="14152"/>
                  </a:lnTo>
                  <a:lnTo>
                    <a:pt x="1740" y="14365"/>
                  </a:lnTo>
                  <a:lnTo>
                    <a:pt x="2131" y="14558"/>
                  </a:lnTo>
                  <a:lnTo>
                    <a:pt x="2239" y="14338"/>
                  </a:lnTo>
                  <a:close/>
                  <a:moveTo>
                    <a:pt x="2155" y="13521"/>
                  </a:moveTo>
                  <a:lnTo>
                    <a:pt x="2132" y="13568"/>
                  </a:lnTo>
                  <a:lnTo>
                    <a:pt x="2335" y="13728"/>
                  </a:lnTo>
                  <a:cubicBezTo>
                    <a:pt x="2348" y="13738"/>
                    <a:pt x="2361" y="13748"/>
                    <a:pt x="2374" y="13758"/>
                  </a:cubicBezTo>
                  <a:cubicBezTo>
                    <a:pt x="2386" y="13767"/>
                    <a:pt x="2398" y="13776"/>
                    <a:pt x="2408" y="13783"/>
                  </a:cubicBezTo>
                  <a:cubicBezTo>
                    <a:pt x="2418" y="13791"/>
                    <a:pt x="2427" y="13797"/>
                    <a:pt x="2433" y="13802"/>
                  </a:cubicBezTo>
                  <a:cubicBezTo>
                    <a:pt x="2438" y="13806"/>
                    <a:pt x="2442" y="13808"/>
                    <a:pt x="2443" y="13809"/>
                  </a:cubicBezTo>
                  <a:cubicBezTo>
                    <a:pt x="2441" y="13809"/>
                    <a:pt x="2438" y="13808"/>
                    <a:pt x="2434" y="13807"/>
                  </a:cubicBezTo>
                  <a:cubicBezTo>
                    <a:pt x="2428" y="13805"/>
                    <a:pt x="2420" y="13802"/>
                    <a:pt x="2409" y="13799"/>
                  </a:cubicBezTo>
                  <a:cubicBezTo>
                    <a:pt x="2399" y="13796"/>
                    <a:pt x="2388" y="13793"/>
                    <a:pt x="2374" y="13790"/>
                  </a:cubicBezTo>
                  <a:cubicBezTo>
                    <a:pt x="2361" y="13786"/>
                    <a:pt x="2346" y="13782"/>
                    <a:pt x="2330" y="13778"/>
                  </a:cubicBezTo>
                  <a:lnTo>
                    <a:pt x="2061" y="13713"/>
                  </a:lnTo>
                  <a:lnTo>
                    <a:pt x="2035" y="13766"/>
                  </a:lnTo>
                  <a:lnTo>
                    <a:pt x="2243" y="13933"/>
                  </a:lnTo>
                  <a:cubicBezTo>
                    <a:pt x="2253" y="13941"/>
                    <a:pt x="2264" y="13949"/>
                    <a:pt x="2276" y="13958"/>
                  </a:cubicBezTo>
                  <a:cubicBezTo>
                    <a:pt x="2287" y="13967"/>
                    <a:pt x="2298" y="13975"/>
                    <a:pt x="2308" y="13983"/>
                  </a:cubicBezTo>
                  <a:cubicBezTo>
                    <a:pt x="2318" y="13991"/>
                    <a:pt x="2327" y="13997"/>
                    <a:pt x="2334" y="14002"/>
                  </a:cubicBezTo>
                  <a:cubicBezTo>
                    <a:pt x="2341" y="14008"/>
                    <a:pt x="2345" y="14010"/>
                    <a:pt x="2345" y="14011"/>
                  </a:cubicBezTo>
                  <a:cubicBezTo>
                    <a:pt x="2344" y="14011"/>
                    <a:pt x="2339" y="14009"/>
                    <a:pt x="2330" y="14006"/>
                  </a:cubicBezTo>
                  <a:cubicBezTo>
                    <a:pt x="2321" y="14003"/>
                    <a:pt x="2311" y="14000"/>
                    <a:pt x="2299" y="13996"/>
                  </a:cubicBezTo>
                  <a:cubicBezTo>
                    <a:pt x="2286" y="13993"/>
                    <a:pt x="2273" y="13989"/>
                    <a:pt x="2258" y="13985"/>
                  </a:cubicBezTo>
                  <a:cubicBezTo>
                    <a:pt x="2244" y="13981"/>
                    <a:pt x="2230" y="13977"/>
                    <a:pt x="2216" y="13974"/>
                  </a:cubicBezTo>
                  <a:lnTo>
                    <a:pt x="1964" y="13911"/>
                  </a:lnTo>
                  <a:lnTo>
                    <a:pt x="1939" y="13961"/>
                  </a:lnTo>
                  <a:lnTo>
                    <a:pt x="2375" y="14061"/>
                  </a:lnTo>
                  <a:lnTo>
                    <a:pt x="2405" y="14001"/>
                  </a:lnTo>
                  <a:lnTo>
                    <a:pt x="2208" y="13844"/>
                  </a:lnTo>
                  <a:cubicBezTo>
                    <a:pt x="2196" y="13835"/>
                    <a:pt x="2185" y="13826"/>
                    <a:pt x="2174" y="13818"/>
                  </a:cubicBezTo>
                  <a:cubicBezTo>
                    <a:pt x="2163" y="13809"/>
                    <a:pt x="2153" y="13802"/>
                    <a:pt x="2144" y="13795"/>
                  </a:cubicBezTo>
                  <a:cubicBezTo>
                    <a:pt x="2135" y="13789"/>
                    <a:pt x="2127" y="13783"/>
                    <a:pt x="2121" y="13779"/>
                  </a:cubicBezTo>
                  <a:cubicBezTo>
                    <a:pt x="2116" y="13775"/>
                    <a:pt x="2112" y="13773"/>
                    <a:pt x="2111" y="13772"/>
                  </a:cubicBezTo>
                  <a:cubicBezTo>
                    <a:pt x="2113" y="13773"/>
                    <a:pt x="2117" y="13774"/>
                    <a:pt x="2124" y="13776"/>
                  </a:cubicBezTo>
                  <a:cubicBezTo>
                    <a:pt x="2131" y="13778"/>
                    <a:pt x="2139" y="13780"/>
                    <a:pt x="2150" y="13783"/>
                  </a:cubicBezTo>
                  <a:cubicBezTo>
                    <a:pt x="2160" y="13786"/>
                    <a:pt x="2173" y="13790"/>
                    <a:pt x="2186" y="13794"/>
                  </a:cubicBezTo>
                  <a:cubicBezTo>
                    <a:pt x="2200" y="13797"/>
                    <a:pt x="2215" y="13801"/>
                    <a:pt x="2231" y="13805"/>
                  </a:cubicBezTo>
                  <a:lnTo>
                    <a:pt x="2472" y="13864"/>
                  </a:lnTo>
                  <a:lnTo>
                    <a:pt x="2502" y="13803"/>
                  </a:lnTo>
                  <a:lnTo>
                    <a:pt x="2155" y="13521"/>
                  </a:lnTo>
                  <a:close/>
                  <a:moveTo>
                    <a:pt x="2607" y="13589"/>
                  </a:moveTo>
                  <a:lnTo>
                    <a:pt x="2216" y="13397"/>
                  </a:lnTo>
                  <a:lnTo>
                    <a:pt x="2194" y="13443"/>
                  </a:lnTo>
                  <a:lnTo>
                    <a:pt x="2585" y="13635"/>
                  </a:lnTo>
                  <a:lnTo>
                    <a:pt x="2607" y="13589"/>
                  </a:lnTo>
                  <a:close/>
                  <a:moveTo>
                    <a:pt x="2723" y="13254"/>
                  </a:moveTo>
                  <a:lnTo>
                    <a:pt x="2647" y="13409"/>
                  </a:lnTo>
                  <a:lnTo>
                    <a:pt x="2296" y="13236"/>
                  </a:lnTo>
                  <a:lnTo>
                    <a:pt x="2273" y="13282"/>
                  </a:lnTo>
                  <a:lnTo>
                    <a:pt x="2664" y="13475"/>
                  </a:lnTo>
                  <a:lnTo>
                    <a:pt x="2760" y="13280"/>
                  </a:lnTo>
                  <a:lnTo>
                    <a:pt x="2723" y="13254"/>
                  </a:lnTo>
                  <a:close/>
                  <a:moveTo>
                    <a:pt x="2926" y="12941"/>
                  </a:moveTo>
                  <a:lnTo>
                    <a:pt x="2535" y="12749"/>
                  </a:lnTo>
                  <a:lnTo>
                    <a:pt x="2512" y="12796"/>
                  </a:lnTo>
                  <a:lnTo>
                    <a:pt x="2676" y="12876"/>
                  </a:lnTo>
                  <a:lnTo>
                    <a:pt x="2595" y="13041"/>
                  </a:lnTo>
                  <a:lnTo>
                    <a:pt x="2431" y="12960"/>
                  </a:lnTo>
                  <a:lnTo>
                    <a:pt x="2409" y="13006"/>
                  </a:lnTo>
                  <a:lnTo>
                    <a:pt x="2800" y="13198"/>
                  </a:lnTo>
                  <a:lnTo>
                    <a:pt x="2822" y="13153"/>
                  </a:lnTo>
                  <a:lnTo>
                    <a:pt x="2633" y="13060"/>
                  </a:lnTo>
                  <a:lnTo>
                    <a:pt x="2714" y="12895"/>
                  </a:lnTo>
                  <a:lnTo>
                    <a:pt x="2903" y="12988"/>
                  </a:lnTo>
                  <a:lnTo>
                    <a:pt x="2926" y="12941"/>
                  </a:lnTo>
                  <a:close/>
                  <a:moveTo>
                    <a:pt x="3090" y="12607"/>
                  </a:moveTo>
                  <a:lnTo>
                    <a:pt x="3050" y="12588"/>
                  </a:lnTo>
                  <a:lnTo>
                    <a:pt x="2965" y="12760"/>
                  </a:lnTo>
                  <a:lnTo>
                    <a:pt x="2822" y="12689"/>
                  </a:lnTo>
                  <a:lnTo>
                    <a:pt x="2888" y="12555"/>
                  </a:lnTo>
                  <a:lnTo>
                    <a:pt x="2848" y="12535"/>
                  </a:lnTo>
                  <a:lnTo>
                    <a:pt x="2782" y="12669"/>
                  </a:lnTo>
                  <a:lnTo>
                    <a:pt x="2654" y="12606"/>
                  </a:lnTo>
                  <a:lnTo>
                    <a:pt x="2732" y="12446"/>
                  </a:lnTo>
                  <a:lnTo>
                    <a:pt x="2697" y="12421"/>
                  </a:lnTo>
                  <a:lnTo>
                    <a:pt x="2592" y="12634"/>
                  </a:lnTo>
                  <a:lnTo>
                    <a:pt x="2982" y="12827"/>
                  </a:lnTo>
                  <a:lnTo>
                    <a:pt x="3090" y="12607"/>
                  </a:lnTo>
                  <a:close/>
                  <a:moveTo>
                    <a:pt x="3191" y="12304"/>
                  </a:moveTo>
                  <a:lnTo>
                    <a:pt x="3115" y="12459"/>
                  </a:lnTo>
                  <a:lnTo>
                    <a:pt x="2763" y="12286"/>
                  </a:lnTo>
                  <a:lnTo>
                    <a:pt x="2740" y="12332"/>
                  </a:lnTo>
                  <a:lnTo>
                    <a:pt x="3131" y="12525"/>
                  </a:lnTo>
                  <a:lnTo>
                    <a:pt x="3227" y="12330"/>
                  </a:lnTo>
                  <a:lnTo>
                    <a:pt x="3191" y="12304"/>
                  </a:lnTo>
                  <a:close/>
                  <a:moveTo>
                    <a:pt x="3450" y="11877"/>
                  </a:moveTo>
                  <a:lnTo>
                    <a:pt x="3042" y="11718"/>
                  </a:lnTo>
                  <a:lnTo>
                    <a:pt x="3008" y="11787"/>
                  </a:lnTo>
                  <a:lnTo>
                    <a:pt x="3232" y="11989"/>
                  </a:lnTo>
                  <a:cubicBezTo>
                    <a:pt x="3246" y="12000"/>
                    <a:pt x="3258" y="12011"/>
                    <a:pt x="3269" y="12019"/>
                  </a:cubicBezTo>
                  <a:cubicBezTo>
                    <a:pt x="3281" y="12028"/>
                    <a:pt x="3287" y="12033"/>
                    <a:pt x="3288" y="12034"/>
                  </a:cubicBezTo>
                  <a:cubicBezTo>
                    <a:pt x="3286" y="12033"/>
                    <a:pt x="3278" y="12031"/>
                    <a:pt x="3265" y="12028"/>
                  </a:cubicBezTo>
                  <a:cubicBezTo>
                    <a:pt x="3251" y="12024"/>
                    <a:pt x="3234" y="12020"/>
                    <a:pt x="3213" y="12016"/>
                  </a:cubicBezTo>
                  <a:lnTo>
                    <a:pt x="2923" y="11962"/>
                  </a:lnTo>
                  <a:lnTo>
                    <a:pt x="2889" y="12030"/>
                  </a:lnTo>
                  <a:lnTo>
                    <a:pt x="3263" y="12257"/>
                  </a:lnTo>
                  <a:lnTo>
                    <a:pt x="3285" y="12212"/>
                  </a:lnTo>
                  <a:lnTo>
                    <a:pt x="3018" y="12053"/>
                  </a:lnTo>
                  <a:cubicBezTo>
                    <a:pt x="3012" y="12050"/>
                    <a:pt x="3006" y="12046"/>
                    <a:pt x="2998" y="12042"/>
                  </a:cubicBezTo>
                  <a:cubicBezTo>
                    <a:pt x="2991" y="12037"/>
                    <a:pt x="2983" y="12033"/>
                    <a:pt x="2976" y="12029"/>
                  </a:cubicBezTo>
                  <a:cubicBezTo>
                    <a:pt x="2968" y="12025"/>
                    <a:pt x="2962" y="12021"/>
                    <a:pt x="2957" y="12018"/>
                  </a:cubicBezTo>
                  <a:cubicBezTo>
                    <a:pt x="2952" y="12015"/>
                    <a:pt x="2949" y="12013"/>
                    <a:pt x="2947" y="12013"/>
                  </a:cubicBezTo>
                  <a:cubicBezTo>
                    <a:pt x="2952" y="12014"/>
                    <a:pt x="2961" y="12016"/>
                    <a:pt x="2975" y="12018"/>
                  </a:cubicBezTo>
                  <a:cubicBezTo>
                    <a:pt x="2990" y="12022"/>
                    <a:pt x="3008" y="12025"/>
                    <a:pt x="3030" y="12029"/>
                  </a:cubicBezTo>
                  <a:lnTo>
                    <a:pt x="3346" y="12088"/>
                  </a:lnTo>
                  <a:lnTo>
                    <a:pt x="3365" y="12049"/>
                  </a:lnTo>
                  <a:lnTo>
                    <a:pt x="3115" y="11821"/>
                  </a:lnTo>
                  <a:cubicBezTo>
                    <a:pt x="3110" y="11817"/>
                    <a:pt x="3104" y="11812"/>
                    <a:pt x="3098" y="11807"/>
                  </a:cubicBezTo>
                  <a:cubicBezTo>
                    <a:pt x="3092" y="11802"/>
                    <a:pt x="3087" y="11797"/>
                    <a:pt x="3081" y="11793"/>
                  </a:cubicBezTo>
                  <a:cubicBezTo>
                    <a:pt x="3076" y="11788"/>
                    <a:pt x="3072" y="11785"/>
                    <a:pt x="3068" y="11782"/>
                  </a:cubicBezTo>
                  <a:cubicBezTo>
                    <a:pt x="3064" y="11779"/>
                    <a:pt x="3062" y="11777"/>
                    <a:pt x="3061" y="11776"/>
                  </a:cubicBezTo>
                  <a:cubicBezTo>
                    <a:pt x="3062" y="11776"/>
                    <a:pt x="3065" y="11777"/>
                    <a:pt x="3070" y="11780"/>
                  </a:cubicBezTo>
                  <a:cubicBezTo>
                    <a:pt x="3074" y="11782"/>
                    <a:pt x="3080" y="11784"/>
                    <a:pt x="3087" y="11787"/>
                  </a:cubicBezTo>
                  <a:cubicBezTo>
                    <a:pt x="3093" y="11790"/>
                    <a:pt x="3101" y="11793"/>
                    <a:pt x="3108" y="11797"/>
                  </a:cubicBezTo>
                  <a:cubicBezTo>
                    <a:pt x="3116" y="11800"/>
                    <a:pt x="3123" y="11803"/>
                    <a:pt x="3129" y="11806"/>
                  </a:cubicBezTo>
                  <a:lnTo>
                    <a:pt x="3427" y="11924"/>
                  </a:lnTo>
                  <a:lnTo>
                    <a:pt x="3450" y="11877"/>
                  </a:lnTo>
                  <a:close/>
                  <a:moveTo>
                    <a:pt x="3469" y="11465"/>
                  </a:moveTo>
                  <a:cubicBezTo>
                    <a:pt x="3455" y="11464"/>
                    <a:pt x="3441" y="11465"/>
                    <a:pt x="3428" y="11468"/>
                  </a:cubicBezTo>
                  <a:cubicBezTo>
                    <a:pt x="3415" y="11472"/>
                    <a:pt x="3403" y="11477"/>
                    <a:pt x="3392" y="11484"/>
                  </a:cubicBezTo>
                  <a:cubicBezTo>
                    <a:pt x="3381" y="11492"/>
                    <a:pt x="3369" y="11503"/>
                    <a:pt x="3355" y="11518"/>
                  </a:cubicBezTo>
                  <a:lnTo>
                    <a:pt x="3318" y="11556"/>
                  </a:lnTo>
                  <a:cubicBezTo>
                    <a:pt x="3299" y="11575"/>
                    <a:pt x="3283" y="11588"/>
                    <a:pt x="3268" y="11593"/>
                  </a:cubicBezTo>
                  <a:cubicBezTo>
                    <a:pt x="3254" y="11598"/>
                    <a:pt x="3239" y="11597"/>
                    <a:pt x="3223" y="11589"/>
                  </a:cubicBezTo>
                  <a:cubicBezTo>
                    <a:pt x="3202" y="11579"/>
                    <a:pt x="3190" y="11565"/>
                    <a:pt x="3185" y="11546"/>
                  </a:cubicBezTo>
                  <a:cubicBezTo>
                    <a:pt x="3181" y="11526"/>
                    <a:pt x="3185" y="11504"/>
                    <a:pt x="3197" y="11480"/>
                  </a:cubicBezTo>
                  <a:cubicBezTo>
                    <a:pt x="3201" y="11471"/>
                    <a:pt x="3205" y="11464"/>
                    <a:pt x="3210" y="11457"/>
                  </a:cubicBezTo>
                  <a:cubicBezTo>
                    <a:pt x="3215" y="11450"/>
                    <a:pt x="3220" y="11444"/>
                    <a:pt x="3227" y="11437"/>
                  </a:cubicBezTo>
                  <a:cubicBezTo>
                    <a:pt x="3233" y="11431"/>
                    <a:pt x="3240" y="11425"/>
                    <a:pt x="3248" y="11419"/>
                  </a:cubicBezTo>
                  <a:cubicBezTo>
                    <a:pt x="3256" y="11413"/>
                    <a:pt x="3266" y="11407"/>
                    <a:pt x="3277" y="11401"/>
                  </a:cubicBezTo>
                  <a:lnTo>
                    <a:pt x="3253" y="11364"/>
                  </a:lnTo>
                  <a:cubicBezTo>
                    <a:pt x="3210" y="11389"/>
                    <a:pt x="3178" y="11422"/>
                    <a:pt x="3157" y="11463"/>
                  </a:cubicBezTo>
                  <a:cubicBezTo>
                    <a:pt x="3148" y="11482"/>
                    <a:pt x="3142" y="11501"/>
                    <a:pt x="3140" y="11519"/>
                  </a:cubicBezTo>
                  <a:cubicBezTo>
                    <a:pt x="3138" y="11537"/>
                    <a:pt x="3139" y="11554"/>
                    <a:pt x="3144" y="11570"/>
                  </a:cubicBezTo>
                  <a:cubicBezTo>
                    <a:pt x="3148" y="11586"/>
                    <a:pt x="3156" y="11601"/>
                    <a:pt x="3166" y="11613"/>
                  </a:cubicBezTo>
                  <a:cubicBezTo>
                    <a:pt x="3177" y="11626"/>
                    <a:pt x="3191" y="11637"/>
                    <a:pt x="3207" y="11645"/>
                  </a:cubicBezTo>
                  <a:cubicBezTo>
                    <a:pt x="3232" y="11657"/>
                    <a:pt x="3258" y="11659"/>
                    <a:pt x="3283" y="11652"/>
                  </a:cubicBezTo>
                  <a:cubicBezTo>
                    <a:pt x="3295" y="11648"/>
                    <a:pt x="3306" y="11642"/>
                    <a:pt x="3316" y="11634"/>
                  </a:cubicBezTo>
                  <a:cubicBezTo>
                    <a:pt x="3326" y="11626"/>
                    <a:pt x="3338" y="11615"/>
                    <a:pt x="3352" y="11599"/>
                  </a:cubicBezTo>
                  <a:lnTo>
                    <a:pt x="3384" y="11566"/>
                  </a:lnTo>
                  <a:cubicBezTo>
                    <a:pt x="3421" y="11526"/>
                    <a:pt x="3456" y="11515"/>
                    <a:pt x="3491" y="11532"/>
                  </a:cubicBezTo>
                  <a:cubicBezTo>
                    <a:pt x="3514" y="11543"/>
                    <a:pt x="3528" y="11562"/>
                    <a:pt x="3533" y="11587"/>
                  </a:cubicBezTo>
                  <a:cubicBezTo>
                    <a:pt x="3535" y="11599"/>
                    <a:pt x="3536" y="11610"/>
                    <a:pt x="3534" y="11620"/>
                  </a:cubicBezTo>
                  <a:cubicBezTo>
                    <a:pt x="3531" y="11630"/>
                    <a:pt x="3527" y="11643"/>
                    <a:pt x="3520" y="11658"/>
                  </a:cubicBezTo>
                  <a:cubicBezTo>
                    <a:pt x="3510" y="11677"/>
                    <a:pt x="3498" y="11694"/>
                    <a:pt x="3485" y="11709"/>
                  </a:cubicBezTo>
                  <a:cubicBezTo>
                    <a:pt x="3471" y="11723"/>
                    <a:pt x="3454" y="11735"/>
                    <a:pt x="3434" y="11746"/>
                  </a:cubicBezTo>
                  <a:lnTo>
                    <a:pt x="3461" y="11784"/>
                  </a:lnTo>
                  <a:cubicBezTo>
                    <a:pt x="3482" y="11771"/>
                    <a:pt x="3501" y="11756"/>
                    <a:pt x="3517" y="11738"/>
                  </a:cubicBezTo>
                  <a:cubicBezTo>
                    <a:pt x="3532" y="11720"/>
                    <a:pt x="3546" y="11700"/>
                    <a:pt x="3558" y="11676"/>
                  </a:cubicBezTo>
                  <a:cubicBezTo>
                    <a:pt x="3567" y="11658"/>
                    <a:pt x="3573" y="11641"/>
                    <a:pt x="3576" y="11626"/>
                  </a:cubicBezTo>
                  <a:cubicBezTo>
                    <a:pt x="3578" y="11610"/>
                    <a:pt x="3579" y="11594"/>
                    <a:pt x="3577" y="11577"/>
                  </a:cubicBezTo>
                  <a:cubicBezTo>
                    <a:pt x="3575" y="11554"/>
                    <a:pt x="3567" y="11534"/>
                    <a:pt x="3555" y="11516"/>
                  </a:cubicBezTo>
                  <a:cubicBezTo>
                    <a:pt x="3543" y="11499"/>
                    <a:pt x="3528" y="11485"/>
                    <a:pt x="3510" y="11477"/>
                  </a:cubicBezTo>
                  <a:cubicBezTo>
                    <a:pt x="3497" y="11471"/>
                    <a:pt x="3484" y="11467"/>
                    <a:pt x="3469" y="11465"/>
                  </a:cubicBezTo>
                  <a:close/>
                  <a:moveTo>
                    <a:pt x="3584" y="11275"/>
                  </a:moveTo>
                  <a:lnTo>
                    <a:pt x="3540" y="11254"/>
                  </a:lnTo>
                  <a:lnTo>
                    <a:pt x="3487" y="11363"/>
                  </a:lnTo>
                  <a:lnTo>
                    <a:pt x="3530" y="11384"/>
                  </a:lnTo>
                  <a:lnTo>
                    <a:pt x="3584" y="11275"/>
                  </a:lnTo>
                  <a:close/>
                  <a:moveTo>
                    <a:pt x="3500" y="10788"/>
                  </a:moveTo>
                  <a:lnTo>
                    <a:pt x="3478" y="10834"/>
                  </a:lnTo>
                  <a:lnTo>
                    <a:pt x="3750" y="10968"/>
                  </a:lnTo>
                  <a:cubicBezTo>
                    <a:pt x="3763" y="10975"/>
                    <a:pt x="3774" y="10981"/>
                    <a:pt x="3782" y="10987"/>
                  </a:cubicBezTo>
                  <a:cubicBezTo>
                    <a:pt x="3791" y="10994"/>
                    <a:pt x="3798" y="11002"/>
                    <a:pt x="3804" y="11013"/>
                  </a:cubicBezTo>
                  <a:cubicBezTo>
                    <a:pt x="3808" y="11023"/>
                    <a:pt x="3810" y="11035"/>
                    <a:pt x="3809" y="11049"/>
                  </a:cubicBezTo>
                  <a:cubicBezTo>
                    <a:pt x="3807" y="11062"/>
                    <a:pt x="3802" y="11078"/>
                    <a:pt x="3794" y="11094"/>
                  </a:cubicBezTo>
                  <a:cubicBezTo>
                    <a:pt x="3788" y="11106"/>
                    <a:pt x="3782" y="11116"/>
                    <a:pt x="3775" y="11124"/>
                  </a:cubicBezTo>
                  <a:cubicBezTo>
                    <a:pt x="3769" y="11131"/>
                    <a:pt x="3762" y="11137"/>
                    <a:pt x="3755" y="11141"/>
                  </a:cubicBezTo>
                  <a:cubicBezTo>
                    <a:pt x="3748" y="11145"/>
                    <a:pt x="3742" y="11148"/>
                    <a:pt x="3736" y="11150"/>
                  </a:cubicBezTo>
                  <a:cubicBezTo>
                    <a:pt x="3729" y="11151"/>
                    <a:pt x="3723" y="11152"/>
                    <a:pt x="3718" y="11151"/>
                  </a:cubicBezTo>
                  <a:cubicBezTo>
                    <a:pt x="3711" y="11151"/>
                    <a:pt x="3702" y="11149"/>
                    <a:pt x="3690" y="11144"/>
                  </a:cubicBezTo>
                  <a:cubicBezTo>
                    <a:pt x="3679" y="11140"/>
                    <a:pt x="3668" y="11135"/>
                    <a:pt x="3659" y="11131"/>
                  </a:cubicBezTo>
                  <a:lnTo>
                    <a:pt x="3395" y="11001"/>
                  </a:lnTo>
                  <a:lnTo>
                    <a:pt x="3373" y="11047"/>
                  </a:lnTo>
                  <a:lnTo>
                    <a:pt x="3653" y="11185"/>
                  </a:lnTo>
                  <a:cubicBezTo>
                    <a:pt x="3662" y="11189"/>
                    <a:pt x="3672" y="11194"/>
                    <a:pt x="3684" y="11198"/>
                  </a:cubicBezTo>
                  <a:cubicBezTo>
                    <a:pt x="3696" y="11202"/>
                    <a:pt x="3707" y="11204"/>
                    <a:pt x="3720" y="11204"/>
                  </a:cubicBezTo>
                  <a:cubicBezTo>
                    <a:pt x="3744" y="11203"/>
                    <a:pt x="3765" y="11195"/>
                    <a:pt x="3783" y="11182"/>
                  </a:cubicBezTo>
                  <a:cubicBezTo>
                    <a:pt x="3801" y="11168"/>
                    <a:pt x="3818" y="11146"/>
                    <a:pt x="3833" y="11116"/>
                  </a:cubicBezTo>
                  <a:cubicBezTo>
                    <a:pt x="3845" y="11092"/>
                    <a:pt x="3852" y="11071"/>
                    <a:pt x="3855" y="11052"/>
                  </a:cubicBezTo>
                  <a:cubicBezTo>
                    <a:pt x="3858" y="11033"/>
                    <a:pt x="3857" y="11016"/>
                    <a:pt x="3853" y="10998"/>
                  </a:cubicBezTo>
                  <a:cubicBezTo>
                    <a:pt x="3849" y="10982"/>
                    <a:pt x="3841" y="10968"/>
                    <a:pt x="3830" y="10958"/>
                  </a:cubicBezTo>
                  <a:cubicBezTo>
                    <a:pt x="3819" y="10947"/>
                    <a:pt x="3802" y="10936"/>
                    <a:pt x="3778" y="10925"/>
                  </a:cubicBezTo>
                  <a:lnTo>
                    <a:pt x="3500" y="10788"/>
                  </a:lnTo>
                  <a:close/>
                  <a:moveTo>
                    <a:pt x="4074" y="10608"/>
                  </a:moveTo>
                  <a:lnTo>
                    <a:pt x="3684" y="10415"/>
                  </a:lnTo>
                  <a:lnTo>
                    <a:pt x="3661" y="10461"/>
                  </a:lnTo>
                  <a:lnTo>
                    <a:pt x="3874" y="10564"/>
                  </a:lnTo>
                  <a:cubicBezTo>
                    <a:pt x="3888" y="10571"/>
                    <a:pt x="3902" y="10578"/>
                    <a:pt x="3917" y="10584"/>
                  </a:cubicBezTo>
                  <a:cubicBezTo>
                    <a:pt x="3931" y="10591"/>
                    <a:pt x="3944" y="10596"/>
                    <a:pt x="3955" y="10601"/>
                  </a:cubicBezTo>
                  <a:cubicBezTo>
                    <a:pt x="3967" y="10606"/>
                    <a:pt x="3976" y="10610"/>
                    <a:pt x="3984" y="10613"/>
                  </a:cubicBezTo>
                  <a:cubicBezTo>
                    <a:pt x="3991" y="10616"/>
                    <a:pt x="3995" y="10618"/>
                    <a:pt x="3996" y="10618"/>
                  </a:cubicBezTo>
                  <a:cubicBezTo>
                    <a:pt x="3994" y="10618"/>
                    <a:pt x="3991" y="10617"/>
                    <a:pt x="3985" y="10617"/>
                  </a:cubicBezTo>
                  <a:cubicBezTo>
                    <a:pt x="3978" y="10616"/>
                    <a:pt x="3971" y="10616"/>
                    <a:pt x="3962" y="10615"/>
                  </a:cubicBezTo>
                  <a:cubicBezTo>
                    <a:pt x="3952" y="10615"/>
                    <a:pt x="3942" y="10614"/>
                    <a:pt x="3930" y="10614"/>
                  </a:cubicBezTo>
                  <a:cubicBezTo>
                    <a:pt x="3919" y="10614"/>
                    <a:pt x="3907" y="10613"/>
                    <a:pt x="3896" y="10614"/>
                  </a:cubicBezTo>
                  <a:lnTo>
                    <a:pt x="3582" y="10621"/>
                  </a:lnTo>
                  <a:lnTo>
                    <a:pt x="3556" y="10675"/>
                  </a:lnTo>
                  <a:lnTo>
                    <a:pt x="3947" y="10867"/>
                  </a:lnTo>
                  <a:lnTo>
                    <a:pt x="3970" y="10819"/>
                  </a:lnTo>
                  <a:lnTo>
                    <a:pt x="3742" y="10710"/>
                  </a:lnTo>
                  <a:cubicBezTo>
                    <a:pt x="3731" y="10704"/>
                    <a:pt x="3720" y="10699"/>
                    <a:pt x="3708" y="10694"/>
                  </a:cubicBezTo>
                  <a:cubicBezTo>
                    <a:pt x="3696" y="10689"/>
                    <a:pt x="3685" y="10684"/>
                    <a:pt x="3675" y="10680"/>
                  </a:cubicBezTo>
                  <a:cubicBezTo>
                    <a:pt x="3665" y="10676"/>
                    <a:pt x="3657" y="10672"/>
                    <a:pt x="3649" y="10669"/>
                  </a:cubicBezTo>
                  <a:cubicBezTo>
                    <a:pt x="3642" y="10666"/>
                    <a:pt x="3637" y="10664"/>
                    <a:pt x="3634" y="10663"/>
                  </a:cubicBezTo>
                  <a:cubicBezTo>
                    <a:pt x="3638" y="10663"/>
                    <a:pt x="3644" y="10664"/>
                    <a:pt x="3651" y="10664"/>
                  </a:cubicBezTo>
                  <a:cubicBezTo>
                    <a:pt x="3658" y="10664"/>
                    <a:pt x="3667" y="10665"/>
                    <a:pt x="3677" y="10665"/>
                  </a:cubicBezTo>
                  <a:cubicBezTo>
                    <a:pt x="3687" y="10665"/>
                    <a:pt x="3699" y="10665"/>
                    <a:pt x="3711" y="10665"/>
                  </a:cubicBezTo>
                  <a:cubicBezTo>
                    <a:pt x="3723" y="10665"/>
                    <a:pt x="3736" y="10665"/>
                    <a:pt x="3749" y="10664"/>
                  </a:cubicBezTo>
                  <a:lnTo>
                    <a:pt x="4050" y="10657"/>
                  </a:lnTo>
                  <a:lnTo>
                    <a:pt x="4074" y="10608"/>
                  </a:lnTo>
                  <a:close/>
                  <a:moveTo>
                    <a:pt x="4153" y="10448"/>
                  </a:moveTo>
                  <a:lnTo>
                    <a:pt x="3762" y="10255"/>
                  </a:lnTo>
                  <a:lnTo>
                    <a:pt x="3740" y="10301"/>
                  </a:lnTo>
                  <a:lnTo>
                    <a:pt x="4131" y="10493"/>
                  </a:lnTo>
                  <a:lnTo>
                    <a:pt x="4153" y="10448"/>
                  </a:lnTo>
                  <a:close/>
                  <a:moveTo>
                    <a:pt x="3953" y="9868"/>
                  </a:moveTo>
                  <a:lnTo>
                    <a:pt x="3929" y="9916"/>
                  </a:lnTo>
                  <a:lnTo>
                    <a:pt x="4146" y="10126"/>
                  </a:lnTo>
                  <a:cubicBezTo>
                    <a:pt x="4163" y="10144"/>
                    <a:pt x="4178" y="10158"/>
                    <a:pt x="4191" y="10169"/>
                  </a:cubicBezTo>
                  <a:cubicBezTo>
                    <a:pt x="4203" y="10180"/>
                    <a:pt x="4211" y="10187"/>
                    <a:pt x="4215" y="10190"/>
                  </a:cubicBezTo>
                  <a:cubicBezTo>
                    <a:pt x="4212" y="10190"/>
                    <a:pt x="4208" y="10188"/>
                    <a:pt x="4201" y="10186"/>
                  </a:cubicBezTo>
                  <a:cubicBezTo>
                    <a:pt x="4194" y="10185"/>
                    <a:pt x="4186" y="10183"/>
                    <a:pt x="4176" y="10181"/>
                  </a:cubicBezTo>
                  <a:cubicBezTo>
                    <a:pt x="4167" y="10179"/>
                    <a:pt x="4158" y="10177"/>
                    <a:pt x="4147" y="10175"/>
                  </a:cubicBezTo>
                  <a:cubicBezTo>
                    <a:pt x="4137" y="10174"/>
                    <a:pt x="4127" y="10172"/>
                    <a:pt x="4117" y="10170"/>
                  </a:cubicBezTo>
                  <a:lnTo>
                    <a:pt x="3824" y="10129"/>
                  </a:lnTo>
                  <a:lnTo>
                    <a:pt x="3799" y="10180"/>
                  </a:lnTo>
                  <a:lnTo>
                    <a:pt x="4255" y="10240"/>
                  </a:lnTo>
                  <a:lnTo>
                    <a:pt x="4278" y="10194"/>
                  </a:lnTo>
                  <a:lnTo>
                    <a:pt x="3953" y="9868"/>
                  </a:lnTo>
                  <a:close/>
                  <a:moveTo>
                    <a:pt x="4489" y="9765"/>
                  </a:moveTo>
                  <a:lnTo>
                    <a:pt x="4448" y="9746"/>
                  </a:lnTo>
                  <a:lnTo>
                    <a:pt x="4364" y="9918"/>
                  </a:lnTo>
                  <a:lnTo>
                    <a:pt x="4221" y="9847"/>
                  </a:lnTo>
                  <a:lnTo>
                    <a:pt x="4287" y="9713"/>
                  </a:lnTo>
                  <a:lnTo>
                    <a:pt x="4246" y="9693"/>
                  </a:lnTo>
                  <a:lnTo>
                    <a:pt x="4180" y="9827"/>
                  </a:lnTo>
                  <a:lnTo>
                    <a:pt x="4052" y="9764"/>
                  </a:lnTo>
                  <a:lnTo>
                    <a:pt x="4131" y="9604"/>
                  </a:lnTo>
                  <a:lnTo>
                    <a:pt x="4095" y="9579"/>
                  </a:lnTo>
                  <a:lnTo>
                    <a:pt x="3990" y="9792"/>
                  </a:lnTo>
                  <a:lnTo>
                    <a:pt x="4381" y="9985"/>
                  </a:lnTo>
                  <a:lnTo>
                    <a:pt x="4489" y="9765"/>
                  </a:lnTo>
                  <a:close/>
                  <a:moveTo>
                    <a:pt x="4652" y="9434"/>
                  </a:moveTo>
                  <a:lnTo>
                    <a:pt x="4615" y="9439"/>
                  </a:lnTo>
                  <a:cubicBezTo>
                    <a:pt x="4599" y="9441"/>
                    <a:pt x="4581" y="9444"/>
                    <a:pt x="4562" y="9446"/>
                  </a:cubicBezTo>
                  <a:cubicBezTo>
                    <a:pt x="4544" y="9449"/>
                    <a:pt x="4526" y="9451"/>
                    <a:pt x="4510" y="9454"/>
                  </a:cubicBezTo>
                  <a:cubicBezTo>
                    <a:pt x="4493" y="9456"/>
                    <a:pt x="4481" y="9458"/>
                    <a:pt x="4475" y="9459"/>
                  </a:cubicBezTo>
                  <a:cubicBezTo>
                    <a:pt x="4465" y="9461"/>
                    <a:pt x="4454" y="9463"/>
                    <a:pt x="4442" y="9466"/>
                  </a:cubicBezTo>
                  <a:cubicBezTo>
                    <a:pt x="4430" y="9469"/>
                    <a:pt x="4420" y="9473"/>
                    <a:pt x="4411" y="9477"/>
                  </a:cubicBezTo>
                  <a:lnTo>
                    <a:pt x="4414" y="9471"/>
                  </a:lnTo>
                  <a:cubicBezTo>
                    <a:pt x="4422" y="9456"/>
                    <a:pt x="4426" y="9440"/>
                    <a:pt x="4427" y="9425"/>
                  </a:cubicBezTo>
                  <a:cubicBezTo>
                    <a:pt x="4429" y="9410"/>
                    <a:pt x="4427" y="9395"/>
                    <a:pt x="4422" y="9381"/>
                  </a:cubicBezTo>
                  <a:cubicBezTo>
                    <a:pt x="4417" y="9368"/>
                    <a:pt x="4409" y="9355"/>
                    <a:pt x="4398" y="9344"/>
                  </a:cubicBezTo>
                  <a:cubicBezTo>
                    <a:pt x="4388" y="9332"/>
                    <a:pt x="4374" y="9323"/>
                    <a:pt x="4358" y="9315"/>
                  </a:cubicBezTo>
                  <a:cubicBezTo>
                    <a:pt x="4348" y="9310"/>
                    <a:pt x="4338" y="9306"/>
                    <a:pt x="4328" y="9305"/>
                  </a:cubicBezTo>
                  <a:cubicBezTo>
                    <a:pt x="4318" y="9303"/>
                    <a:pt x="4309" y="9302"/>
                    <a:pt x="4301" y="9302"/>
                  </a:cubicBezTo>
                  <a:cubicBezTo>
                    <a:pt x="4292" y="9303"/>
                    <a:pt x="4284" y="9304"/>
                    <a:pt x="4277" y="9306"/>
                  </a:cubicBezTo>
                  <a:cubicBezTo>
                    <a:pt x="4269" y="9308"/>
                    <a:pt x="4263" y="9310"/>
                    <a:pt x="4257" y="9313"/>
                  </a:cubicBezTo>
                  <a:cubicBezTo>
                    <a:pt x="4251" y="9316"/>
                    <a:pt x="4245" y="9319"/>
                    <a:pt x="4239" y="9324"/>
                  </a:cubicBezTo>
                  <a:cubicBezTo>
                    <a:pt x="4233" y="9328"/>
                    <a:pt x="4227" y="9334"/>
                    <a:pt x="4221" y="9340"/>
                  </a:cubicBezTo>
                  <a:cubicBezTo>
                    <a:pt x="4215" y="9347"/>
                    <a:pt x="4209" y="9355"/>
                    <a:pt x="4203" y="9365"/>
                  </a:cubicBezTo>
                  <a:cubicBezTo>
                    <a:pt x="4196" y="9375"/>
                    <a:pt x="4190" y="9386"/>
                    <a:pt x="4183" y="9399"/>
                  </a:cubicBezTo>
                  <a:lnTo>
                    <a:pt x="4139" y="9490"/>
                  </a:lnTo>
                  <a:lnTo>
                    <a:pt x="4530" y="9683"/>
                  </a:lnTo>
                  <a:lnTo>
                    <a:pt x="4552" y="9637"/>
                  </a:lnTo>
                  <a:lnTo>
                    <a:pt x="4375" y="9550"/>
                  </a:lnTo>
                  <a:cubicBezTo>
                    <a:pt x="4381" y="9541"/>
                    <a:pt x="4386" y="9534"/>
                    <a:pt x="4392" y="9529"/>
                  </a:cubicBezTo>
                  <a:cubicBezTo>
                    <a:pt x="4399" y="9525"/>
                    <a:pt x="4409" y="9521"/>
                    <a:pt x="4422" y="9518"/>
                  </a:cubicBezTo>
                  <a:cubicBezTo>
                    <a:pt x="4445" y="9514"/>
                    <a:pt x="4467" y="9509"/>
                    <a:pt x="4488" y="9506"/>
                  </a:cubicBezTo>
                  <a:cubicBezTo>
                    <a:pt x="4509" y="9503"/>
                    <a:pt x="4528" y="9500"/>
                    <a:pt x="4545" y="9498"/>
                  </a:cubicBezTo>
                  <a:cubicBezTo>
                    <a:pt x="4563" y="9496"/>
                    <a:pt x="4578" y="9494"/>
                    <a:pt x="4591" y="9494"/>
                  </a:cubicBezTo>
                  <a:cubicBezTo>
                    <a:pt x="4604" y="9493"/>
                    <a:pt x="4615" y="9493"/>
                    <a:pt x="4623" y="9493"/>
                  </a:cubicBezTo>
                  <a:lnTo>
                    <a:pt x="4652" y="9434"/>
                  </a:lnTo>
                  <a:close/>
                  <a:moveTo>
                    <a:pt x="4365" y="9386"/>
                  </a:moveTo>
                  <a:cubicBezTo>
                    <a:pt x="4374" y="9394"/>
                    <a:pt x="4379" y="9403"/>
                    <a:pt x="4382" y="9412"/>
                  </a:cubicBezTo>
                  <a:cubicBezTo>
                    <a:pt x="4385" y="9423"/>
                    <a:pt x="4386" y="9435"/>
                    <a:pt x="4384" y="9448"/>
                  </a:cubicBezTo>
                  <a:cubicBezTo>
                    <a:pt x="4382" y="9460"/>
                    <a:pt x="4376" y="9475"/>
                    <a:pt x="4368" y="9493"/>
                  </a:cubicBezTo>
                  <a:lnTo>
                    <a:pt x="4346" y="9536"/>
                  </a:lnTo>
                  <a:lnTo>
                    <a:pt x="4200" y="9464"/>
                  </a:lnTo>
                  <a:lnTo>
                    <a:pt x="4223" y="9418"/>
                  </a:lnTo>
                  <a:cubicBezTo>
                    <a:pt x="4229" y="9407"/>
                    <a:pt x="4234" y="9398"/>
                    <a:pt x="4239" y="9391"/>
                  </a:cubicBezTo>
                  <a:cubicBezTo>
                    <a:pt x="4244" y="9384"/>
                    <a:pt x="4250" y="9378"/>
                    <a:pt x="4255" y="9372"/>
                  </a:cubicBezTo>
                  <a:cubicBezTo>
                    <a:pt x="4265" y="9364"/>
                    <a:pt x="4278" y="9358"/>
                    <a:pt x="4292" y="9357"/>
                  </a:cubicBezTo>
                  <a:cubicBezTo>
                    <a:pt x="4307" y="9355"/>
                    <a:pt x="4321" y="9357"/>
                    <a:pt x="4333" y="9363"/>
                  </a:cubicBezTo>
                  <a:cubicBezTo>
                    <a:pt x="4346" y="9370"/>
                    <a:pt x="4357" y="9377"/>
                    <a:pt x="4365" y="9386"/>
                  </a:cubicBezTo>
                  <a:close/>
                  <a:moveTo>
                    <a:pt x="4663" y="9040"/>
                  </a:moveTo>
                  <a:cubicBezTo>
                    <a:pt x="4648" y="9039"/>
                    <a:pt x="4634" y="9040"/>
                    <a:pt x="4621" y="9043"/>
                  </a:cubicBezTo>
                  <a:cubicBezTo>
                    <a:pt x="4608" y="9047"/>
                    <a:pt x="4596" y="9052"/>
                    <a:pt x="4585" y="9060"/>
                  </a:cubicBezTo>
                  <a:cubicBezTo>
                    <a:pt x="4574" y="9067"/>
                    <a:pt x="4562" y="9078"/>
                    <a:pt x="4548" y="9093"/>
                  </a:cubicBezTo>
                  <a:lnTo>
                    <a:pt x="4512" y="9131"/>
                  </a:lnTo>
                  <a:cubicBezTo>
                    <a:pt x="4493" y="9150"/>
                    <a:pt x="4476" y="9163"/>
                    <a:pt x="4461" y="9168"/>
                  </a:cubicBezTo>
                  <a:cubicBezTo>
                    <a:pt x="4447" y="9174"/>
                    <a:pt x="4432" y="9172"/>
                    <a:pt x="4416" y="9165"/>
                  </a:cubicBezTo>
                  <a:cubicBezTo>
                    <a:pt x="4396" y="9155"/>
                    <a:pt x="4383" y="9140"/>
                    <a:pt x="4379" y="9121"/>
                  </a:cubicBezTo>
                  <a:cubicBezTo>
                    <a:pt x="4374" y="9101"/>
                    <a:pt x="4378" y="9079"/>
                    <a:pt x="4390" y="9055"/>
                  </a:cubicBezTo>
                  <a:cubicBezTo>
                    <a:pt x="4394" y="9046"/>
                    <a:pt x="4398" y="9039"/>
                    <a:pt x="4403" y="9032"/>
                  </a:cubicBezTo>
                  <a:cubicBezTo>
                    <a:pt x="4408" y="9025"/>
                    <a:pt x="4414" y="9019"/>
                    <a:pt x="4420" y="9013"/>
                  </a:cubicBezTo>
                  <a:cubicBezTo>
                    <a:pt x="4426" y="9006"/>
                    <a:pt x="4433" y="9000"/>
                    <a:pt x="4441" y="8995"/>
                  </a:cubicBezTo>
                  <a:cubicBezTo>
                    <a:pt x="4450" y="8989"/>
                    <a:pt x="4459" y="8982"/>
                    <a:pt x="4470" y="8976"/>
                  </a:cubicBezTo>
                  <a:lnTo>
                    <a:pt x="4446" y="8939"/>
                  </a:lnTo>
                  <a:cubicBezTo>
                    <a:pt x="4403" y="8964"/>
                    <a:pt x="4371" y="8997"/>
                    <a:pt x="4351" y="9038"/>
                  </a:cubicBezTo>
                  <a:cubicBezTo>
                    <a:pt x="4341" y="9057"/>
                    <a:pt x="4335" y="9076"/>
                    <a:pt x="4333" y="9094"/>
                  </a:cubicBezTo>
                  <a:cubicBezTo>
                    <a:pt x="4331" y="9112"/>
                    <a:pt x="4332" y="9130"/>
                    <a:pt x="4337" y="9145"/>
                  </a:cubicBezTo>
                  <a:cubicBezTo>
                    <a:pt x="4341" y="9161"/>
                    <a:pt x="4349" y="9176"/>
                    <a:pt x="4359" y="9188"/>
                  </a:cubicBezTo>
                  <a:cubicBezTo>
                    <a:pt x="4370" y="9201"/>
                    <a:pt x="4384" y="9212"/>
                    <a:pt x="4401" y="9220"/>
                  </a:cubicBezTo>
                  <a:cubicBezTo>
                    <a:pt x="4426" y="9232"/>
                    <a:pt x="4451" y="9235"/>
                    <a:pt x="4476" y="9227"/>
                  </a:cubicBezTo>
                  <a:cubicBezTo>
                    <a:pt x="4488" y="9223"/>
                    <a:pt x="4499" y="9217"/>
                    <a:pt x="4509" y="9209"/>
                  </a:cubicBezTo>
                  <a:cubicBezTo>
                    <a:pt x="4519" y="9201"/>
                    <a:pt x="4531" y="9190"/>
                    <a:pt x="4545" y="9174"/>
                  </a:cubicBezTo>
                  <a:lnTo>
                    <a:pt x="4577" y="9141"/>
                  </a:lnTo>
                  <a:cubicBezTo>
                    <a:pt x="4614" y="9101"/>
                    <a:pt x="4650" y="9090"/>
                    <a:pt x="4684" y="9107"/>
                  </a:cubicBezTo>
                  <a:cubicBezTo>
                    <a:pt x="4707" y="9118"/>
                    <a:pt x="4721" y="9137"/>
                    <a:pt x="4726" y="9162"/>
                  </a:cubicBezTo>
                  <a:cubicBezTo>
                    <a:pt x="4729" y="9174"/>
                    <a:pt x="4729" y="9185"/>
                    <a:pt x="4727" y="9195"/>
                  </a:cubicBezTo>
                  <a:cubicBezTo>
                    <a:pt x="4725" y="9205"/>
                    <a:pt x="4720" y="9218"/>
                    <a:pt x="4713" y="9233"/>
                  </a:cubicBezTo>
                  <a:cubicBezTo>
                    <a:pt x="4703" y="9252"/>
                    <a:pt x="4691" y="9270"/>
                    <a:pt x="4678" y="9284"/>
                  </a:cubicBezTo>
                  <a:cubicBezTo>
                    <a:pt x="4664" y="9298"/>
                    <a:pt x="4647" y="9311"/>
                    <a:pt x="4628" y="9321"/>
                  </a:cubicBezTo>
                  <a:lnTo>
                    <a:pt x="4654" y="9359"/>
                  </a:lnTo>
                  <a:cubicBezTo>
                    <a:pt x="4676" y="9346"/>
                    <a:pt x="4694" y="9331"/>
                    <a:pt x="4710" y="9313"/>
                  </a:cubicBezTo>
                  <a:cubicBezTo>
                    <a:pt x="4726" y="9296"/>
                    <a:pt x="4739" y="9275"/>
                    <a:pt x="4751" y="9252"/>
                  </a:cubicBezTo>
                  <a:cubicBezTo>
                    <a:pt x="4760" y="9233"/>
                    <a:pt x="4766" y="9216"/>
                    <a:pt x="4769" y="9201"/>
                  </a:cubicBezTo>
                  <a:cubicBezTo>
                    <a:pt x="4772" y="9185"/>
                    <a:pt x="4772" y="9169"/>
                    <a:pt x="4770" y="9152"/>
                  </a:cubicBezTo>
                  <a:cubicBezTo>
                    <a:pt x="4768" y="9129"/>
                    <a:pt x="4760" y="9109"/>
                    <a:pt x="4748" y="9091"/>
                  </a:cubicBezTo>
                  <a:cubicBezTo>
                    <a:pt x="4736" y="9074"/>
                    <a:pt x="4721" y="9061"/>
                    <a:pt x="4703" y="9052"/>
                  </a:cubicBezTo>
                  <a:cubicBezTo>
                    <a:pt x="4691" y="9046"/>
                    <a:pt x="4677" y="9042"/>
                    <a:pt x="4663" y="9040"/>
                  </a:cubicBezTo>
                  <a:close/>
                  <a:moveTo>
                    <a:pt x="4880" y="8970"/>
                  </a:moveTo>
                  <a:lnTo>
                    <a:pt x="4489" y="8778"/>
                  </a:lnTo>
                  <a:lnTo>
                    <a:pt x="4467" y="8823"/>
                  </a:lnTo>
                  <a:lnTo>
                    <a:pt x="4858" y="9016"/>
                  </a:lnTo>
                  <a:lnTo>
                    <a:pt x="4880" y="8970"/>
                  </a:lnTo>
                  <a:close/>
                  <a:moveTo>
                    <a:pt x="5075" y="8575"/>
                  </a:moveTo>
                  <a:lnTo>
                    <a:pt x="4620" y="8512"/>
                  </a:lnTo>
                  <a:lnTo>
                    <a:pt x="4590" y="8573"/>
                  </a:lnTo>
                  <a:lnTo>
                    <a:pt x="4917" y="8896"/>
                  </a:lnTo>
                  <a:lnTo>
                    <a:pt x="4940" y="8848"/>
                  </a:lnTo>
                  <a:lnTo>
                    <a:pt x="4838" y="8752"/>
                  </a:lnTo>
                  <a:lnTo>
                    <a:pt x="4910" y="8606"/>
                  </a:lnTo>
                  <a:lnTo>
                    <a:pt x="5049" y="8628"/>
                  </a:lnTo>
                  <a:lnTo>
                    <a:pt x="5075" y="8575"/>
                  </a:lnTo>
                  <a:close/>
                  <a:moveTo>
                    <a:pt x="4866" y="8599"/>
                  </a:moveTo>
                  <a:lnTo>
                    <a:pt x="4806" y="8720"/>
                  </a:lnTo>
                  <a:lnTo>
                    <a:pt x="4645" y="8565"/>
                  </a:lnTo>
                  <a:lnTo>
                    <a:pt x="4866" y="8599"/>
                  </a:lnTo>
                  <a:close/>
                  <a:moveTo>
                    <a:pt x="4512" y="8543"/>
                  </a:moveTo>
                  <a:cubicBezTo>
                    <a:pt x="4504" y="8546"/>
                    <a:pt x="4497" y="8552"/>
                    <a:pt x="4493" y="8560"/>
                  </a:cubicBezTo>
                  <a:cubicBezTo>
                    <a:pt x="4489" y="8568"/>
                    <a:pt x="4489" y="8576"/>
                    <a:pt x="4492" y="8585"/>
                  </a:cubicBezTo>
                  <a:cubicBezTo>
                    <a:pt x="4495" y="8593"/>
                    <a:pt x="4500" y="8599"/>
                    <a:pt x="4508" y="8603"/>
                  </a:cubicBezTo>
                  <a:cubicBezTo>
                    <a:pt x="4516" y="8607"/>
                    <a:pt x="4525" y="8608"/>
                    <a:pt x="4533" y="8605"/>
                  </a:cubicBezTo>
                  <a:cubicBezTo>
                    <a:pt x="4542" y="8602"/>
                    <a:pt x="4549" y="8597"/>
                    <a:pt x="4553" y="8589"/>
                  </a:cubicBezTo>
                  <a:cubicBezTo>
                    <a:pt x="4557" y="8580"/>
                    <a:pt x="4557" y="8572"/>
                    <a:pt x="4554" y="8563"/>
                  </a:cubicBezTo>
                  <a:cubicBezTo>
                    <a:pt x="4551" y="8555"/>
                    <a:pt x="4545" y="8549"/>
                    <a:pt x="4537" y="8545"/>
                  </a:cubicBezTo>
                  <a:cubicBezTo>
                    <a:pt x="4529" y="8541"/>
                    <a:pt x="4521" y="8540"/>
                    <a:pt x="4512" y="8543"/>
                  </a:cubicBezTo>
                  <a:close/>
                  <a:moveTo>
                    <a:pt x="4570" y="8426"/>
                  </a:moveTo>
                  <a:cubicBezTo>
                    <a:pt x="4561" y="8429"/>
                    <a:pt x="4555" y="8434"/>
                    <a:pt x="4551" y="8443"/>
                  </a:cubicBezTo>
                  <a:cubicBezTo>
                    <a:pt x="4547" y="8451"/>
                    <a:pt x="4546" y="8459"/>
                    <a:pt x="4549" y="8467"/>
                  </a:cubicBezTo>
                  <a:cubicBezTo>
                    <a:pt x="4552" y="8476"/>
                    <a:pt x="4558" y="8482"/>
                    <a:pt x="4566" y="8486"/>
                  </a:cubicBezTo>
                  <a:cubicBezTo>
                    <a:pt x="4574" y="8490"/>
                    <a:pt x="4583" y="8491"/>
                    <a:pt x="4591" y="8488"/>
                  </a:cubicBezTo>
                  <a:cubicBezTo>
                    <a:pt x="4600" y="8485"/>
                    <a:pt x="4606" y="8480"/>
                    <a:pt x="4610" y="8471"/>
                  </a:cubicBezTo>
                  <a:cubicBezTo>
                    <a:pt x="4615" y="8463"/>
                    <a:pt x="4615" y="8454"/>
                    <a:pt x="4612" y="8446"/>
                  </a:cubicBezTo>
                  <a:cubicBezTo>
                    <a:pt x="4609" y="8438"/>
                    <a:pt x="4603" y="8431"/>
                    <a:pt x="4595" y="8427"/>
                  </a:cubicBezTo>
                  <a:cubicBezTo>
                    <a:pt x="4587" y="8423"/>
                    <a:pt x="4578" y="8423"/>
                    <a:pt x="4570" y="8426"/>
                  </a:cubicBezTo>
                  <a:close/>
                  <a:moveTo>
                    <a:pt x="4812" y="8123"/>
                  </a:moveTo>
                  <a:lnTo>
                    <a:pt x="4684" y="8381"/>
                  </a:lnTo>
                  <a:lnTo>
                    <a:pt x="4724" y="8401"/>
                  </a:lnTo>
                  <a:lnTo>
                    <a:pt x="4775" y="8296"/>
                  </a:lnTo>
                  <a:lnTo>
                    <a:pt x="5127" y="8469"/>
                  </a:lnTo>
                  <a:lnTo>
                    <a:pt x="5149" y="8424"/>
                  </a:lnTo>
                  <a:lnTo>
                    <a:pt x="4797" y="8251"/>
                  </a:lnTo>
                  <a:lnTo>
                    <a:pt x="4850" y="8145"/>
                  </a:lnTo>
                  <a:lnTo>
                    <a:pt x="4812" y="8123"/>
                  </a:lnTo>
                  <a:close/>
                  <a:moveTo>
                    <a:pt x="5477" y="7756"/>
                  </a:moveTo>
                  <a:lnTo>
                    <a:pt x="5070" y="7597"/>
                  </a:lnTo>
                  <a:lnTo>
                    <a:pt x="5036" y="7666"/>
                  </a:lnTo>
                  <a:lnTo>
                    <a:pt x="5260" y="7868"/>
                  </a:lnTo>
                  <a:cubicBezTo>
                    <a:pt x="5273" y="7880"/>
                    <a:pt x="5286" y="7890"/>
                    <a:pt x="5297" y="7898"/>
                  </a:cubicBezTo>
                  <a:cubicBezTo>
                    <a:pt x="5308" y="7907"/>
                    <a:pt x="5315" y="7912"/>
                    <a:pt x="5316" y="7913"/>
                  </a:cubicBezTo>
                  <a:cubicBezTo>
                    <a:pt x="5314" y="7913"/>
                    <a:pt x="5306" y="7910"/>
                    <a:pt x="5292" y="7907"/>
                  </a:cubicBezTo>
                  <a:cubicBezTo>
                    <a:pt x="5279" y="7903"/>
                    <a:pt x="5261" y="7899"/>
                    <a:pt x="5241" y="7895"/>
                  </a:cubicBezTo>
                  <a:lnTo>
                    <a:pt x="4950" y="7841"/>
                  </a:lnTo>
                  <a:lnTo>
                    <a:pt x="4917" y="7909"/>
                  </a:lnTo>
                  <a:lnTo>
                    <a:pt x="5291" y="8136"/>
                  </a:lnTo>
                  <a:lnTo>
                    <a:pt x="5313" y="8091"/>
                  </a:lnTo>
                  <a:lnTo>
                    <a:pt x="5046" y="7932"/>
                  </a:lnTo>
                  <a:cubicBezTo>
                    <a:pt x="5040" y="7929"/>
                    <a:pt x="5034" y="7925"/>
                    <a:pt x="5026" y="7921"/>
                  </a:cubicBezTo>
                  <a:cubicBezTo>
                    <a:pt x="5019" y="7916"/>
                    <a:pt x="5011" y="7912"/>
                    <a:pt x="5004" y="7908"/>
                  </a:cubicBezTo>
                  <a:cubicBezTo>
                    <a:pt x="4996" y="7904"/>
                    <a:pt x="4990" y="7900"/>
                    <a:pt x="4984" y="7897"/>
                  </a:cubicBezTo>
                  <a:cubicBezTo>
                    <a:pt x="4980" y="7894"/>
                    <a:pt x="4976" y="7892"/>
                    <a:pt x="4975" y="7892"/>
                  </a:cubicBezTo>
                  <a:cubicBezTo>
                    <a:pt x="4979" y="7893"/>
                    <a:pt x="4989" y="7895"/>
                    <a:pt x="5002" y="7898"/>
                  </a:cubicBezTo>
                  <a:cubicBezTo>
                    <a:pt x="5017" y="7901"/>
                    <a:pt x="5036" y="7904"/>
                    <a:pt x="5058" y="7909"/>
                  </a:cubicBezTo>
                  <a:lnTo>
                    <a:pt x="5373" y="7968"/>
                  </a:lnTo>
                  <a:lnTo>
                    <a:pt x="5393" y="7928"/>
                  </a:lnTo>
                  <a:lnTo>
                    <a:pt x="5143" y="7700"/>
                  </a:lnTo>
                  <a:cubicBezTo>
                    <a:pt x="5137" y="7696"/>
                    <a:pt x="5132" y="7691"/>
                    <a:pt x="5126" y="7686"/>
                  </a:cubicBezTo>
                  <a:cubicBezTo>
                    <a:pt x="5120" y="7681"/>
                    <a:pt x="5115" y="7676"/>
                    <a:pt x="5109" y="7672"/>
                  </a:cubicBezTo>
                  <a:cubicBezTo>
                    <a:pt x="5104" y="7667"/>
                    <a:pt x="5099" y="7664"/>
                    <a:pt x="5096" y="7661"/>
                  </a:cubicBezTo>
                  <a:cubicBezTo>
                    <a:pt x="5092" y="7658"/>
                    <a:pt x="5090" y="7656"/>
                    <a:pt x="5089" y="7655"/>
                  </a:cubicBezTo>
                  <a:cubicBezTo>
                    <a:pt x="5090" y="7655"/>
                    <a:pt x="5093" y="7657"/>
                    <a:pt x="5097" y="7659"/>
                  </a:cubicBezTo>
                  <a:cubicBezTo>
                    <a:pt x="5102" y="7661"/>
                    <a:pt x="5108" y="7663"/>
                    <a:pt x="5114" y="7666"/>
                  </a:cubicBezTo>
                  <a:cubicBezTo>
                    <a:pt x="5121" y="7669"/>
                    <a:pt x="5128" y="7673"/>
                    <a:pt x="5136" y="7676"/>
                  </a:cubicBezTo>
                  <a:cubicBezTo>
                    <a:pt x="5144" y="7679"/>
                    <a:pt x="5150" y="7682"/>
                    <a:pt x="5157" y="7685"/>
                  </a:cubicBezTo>
                  <a:lnTo>
                    <a:pt x="5455" y="7803"/>
                  </a:lnTo>
                  <a:lnTo>
                    <a:pt x="5477" y="7756"/>
                  </a:lnTo>
                  <a:close/>
                  <a:moveTo>
                    <a:pt x="5262" y="7208"/>
                  </a:moveTo>
                  <a:lnTo>
                    <a:pt x="5239" y="7254"/>
                  </a:lnTo>
                  <a:lnTo>
                    <a:pt x="5512" y="7388"/>
                  </a:lnTo>
                  <a:cubicBezTo>
                    <a:pt x="5525" y="7394"/>
                    <a:pt x="5536" y="7401"/>
                    <a:pt x="5544" y="7407"/>
                  </a:cubicBezTo>
                  <a:cubicBezTo>
                    <a:pt x="5553" y="7413"/>
                    <a:pt x="5560" y="7422"/>
                    <a:pt x="5565" y="7433"/>
                  </a:cubicBezTo>
                  <a:cubicBezTo>
                    <a:pt x="5570" y="7443"/>
                    <a:pt x="5572" y="7455"/>
                    <a:pt x="5570" y="7468"/>
                  </a:cubicBezTo>
                  <a:cubicBezTo>
                    <a:pt x="5569" y="7482"/>
                    <a:pt x="5564" y="7497"/>
                    <a:pt x="5556" y="7514"/>
                  </a:cubicBezTo>
                  <a:cubicBezTo>
                    <a:pt x="5550" y="7526"/>
                    <a:pt x="5544" y="7536"/>
                    <a:pt x="5537" y="7543"/>
                  </a:cubicBezTo>
                  <a:cubicBezTo>
                    <a:pt x="5530" y="7551"/>
                    <a:pt x="5524" y="7557"/>
                    <a:pt x="5517" y="7561"/>
                  </a:cubicBezTo>
                  <a:cubicBezTo>
                    <a:pt x="5510" y="7565"/>
                    <a:pt x="5504" y="7568"/>
                    <a:pt x="5497" y="7569"/>
                  </a:cubicBezTo>
                  <a:cubicBezTo>
                    <a:pt x="5491" y="7571"/>
                    <a:pt x="5485" y="7571"/>
                    <a:pt x="5480" y="7571"/>
                  </a:cubicBezTo>
                  <a:cubicBezTo>
                    <a:pt x="5473" y="7571"/>
                    <a:pt x="5463" y="7568"/>
                    <a:pt x="5452" y="7564"/>
                  </a:cubicBezTo>
                  <a:cubicBezTo>
                    <a:pt x="5441" y="7560"/>
                    <a:pt x="5430" y="7555"/>
                    <a:pt x="5420" y="7550"/>
                  </a:cubicBezTo>
                  <a:lnTo>
                    <a:pt x="5157" y="7421"/>
                  </a:lnTo>
                  <a:lnTo>
                    <a:pt x="5134" y="7467"/>
                  </a:lnTo>
                  <a:lnTo>
                    <a:pt x="5415" y="7605"/>
                  </a:lnTo>
                  <a:cubicBezTo>
                    <a:pt x="5423" y="7609"/>
                    <a:pt x="5434" y="7613"/>
                    <a:pt x="5445" y="7618"/>
                  </a:cubicBezTo>
                  <a:cubicBezTo>
                    <a:pt x="5457" y="7622"/>
                    <a:pt x="5469" y="7624"/>
                    <a:pt x="5481" y="7623"/>
                  </a:cubicBezTo>
                  <a:cubicBezTo>
                    <a:pt x="5506" y="7622"/>
                    <a:pt x="5527" y="7615"/>
                    <a:pt x="5545" y="7601"/>
                  </a:cubicBezTo>
                  <a:cubicBezTo>
                    <a:pt x="5563" y="7588"/>
                    <a:pt x="5580" y="7566"/>
                    <a:pt x="5595" y="7536"/>
                  </a:cubicBezTo>
                  <a:cubicBezTo>
                    <a:pt x="5606" y="7512"/>
                    <a:pt x="5614" y="7490"/>
                    <a:pt x="5617" y="7472"/>
                  </a:cubicBezTo>
                  <a:cubicBezTo>
                    <a:pt x="5620" y="7453"/>
                    <a:pt x="5619" y="7435"/>
                    <a:pt x="5615" y="7418"/>
                  </a:cubicBezTo>
                  <a:cubicBezTo>
                    <a:pt x="5611" y="7401"/>
                    <a:pt x="5603" y="7388"/>
                    <a:pt x="5592" y="7377"/>
                  </a:cubicBezTo>
                  <a:cubicBezTo>
                    <a:pt x="5581" y="7367"/>
                    <a:pt x="5564" y="7356"/>
                    <a:pt x="5540" y="7344"/>
                  </a:cubicBezTo>
                  <a:lnTo>
                    <a:pt x="5262" y="7208"/>
                  </a:lnTo>
                  <a:close/>
                  <a:moveTo>
                    <a:pt x="5105" y="7338"/>
                  </a:moveTo>
                  <a:cubicBezTo>
                    <a:pt x="5096" y="7341"/>
                    <a:pt x="5090" y="7347"/>
                    <a:pt x="5086" y="7355"/>
                  </a:cubicBezTo>
                  <a:cubicBezTo>
                    <a:pt x="5082" y="7363"/>
                    <a:pt x="5081" y="7372"/>
                    <a:pt x="5084" y="7380"/>
                  </a:cubicBezTo>
                  <a:cubicBezTo>
                    <a:pt x="5087" y="7389"/>
                    <a:pt x="5093" y="7395"/>
                    <a:pt x="5101" y="7399"/>
                  </a:cubicBezTo>
                  <a:cubicBezTo>
                    <a:pt x="5109" y="7403"/>
                    <a:pt x="5118" y="7403"/>
                    <a:pt x="5126" y="7401"/>
                  </a:cubicBezTo>
                  <a:cubicBezTo>
                    <a:pt x="5135" y="7398"/>
                    <a:pt x="5141" y="7392"/>
                    <a:pt x="5145" y="7384"/>
                  </a:cubicBezTo>
                  <a:cubicBezTo>
                    <a:pt x="5150" y="7376"/>
                    <a:pt x="5150" y="7367"/>
                    <a:pt x="5147" y="7359"/>
                  </a:cubicBezTo>
                  <a:cubicBezTo>
                    <a:pt x="5144" y="7350"/>
                    <a:pt x="5138" y="7344"/>
                    <a:pt x="5130" y="7340"/>
                  </a:cubicBezTo>
                  <a:cubicBezTo>
                    <a:pt x="5122" y="7336"/>
                    <a:pt x="5113" y="7336"/>
                    <a:pt x="5105" y="7338"/>
                  </a:cubicBezTo>
                  <a:close/>
                  <a:moveTo>
                    <a:pt x="5162" y="7222"/>
                  </a:moveTo>
                  <a:cubicBezTo>
                    <a:pt x="5154" y="7225"/>
                    <a:pt x="5148" y="7230"/>
                    <a:pt x="5143" y="7238"/>
                  </a:cubicBezTo>
                  <a:cubicBezTo>
                    <a:pt x="5139" y="7246"/>
                    <a:pt x="5139" y="7255"/>
                    <a:pt x="5142" y="7263"/>
                  </a:cubicBezTo>
                  <a:cubicBezTo>
                    <a:pt x="5145" y="7272"/>
                    <a:pt x="5150" y="7278"/>
                    <a:pt x="5158" y="7282"/>
                  </a:cubicBezTo>
                  <a:cubicBezTo>
                    <a:pt x="5167" y="7286"/>
                    <a:pt x="5175" y="7287"/>
                    <a:pt x="5184" y="7284"/>
                  </a:cubicBezTo>
                  <a:cubicBezTo>
                    <a:pt x="5192" y="7281"/>
                    <a:pt x="5199" y="7275"/>
                    <a:pt x="5203" y="7267"/>
                  </a:cubicBezTo>
                  <a:cubicBezTo>
                    <a:pt x="5207" y="7259"/>
                    <a:pt x="5208" y="7250"/>
                    <a:pt x="5204" y="7242"/>
                  </a:cubicBezTo>
                  <a:cubicBezTo>
                    <a:pt x="5201" y="7234"/>
                    <a:pt x="5195" y="7227"/>
                    <a:pt x="5187" y="7223"/>
                  </a:cubicBezTo>
                  <a:cubicBezTo>
                    <a:pt x="5179" y="7219"/>
                    <a:pt x="5171" y="7219"/>
                    <a:pt x="5162" y="7222"/>
                  </a:cubicBezTo>
                  <a:close/>
                  <a:moveTo>
                    <a:pt x="5836" y="7027"/>
                  </a:moveTo>
                  <a:lnTo>
                    <a:pt x="5445" y="6835"/>
                  </a:lnTo>
                  <a:lnTo>
                    <a:pt x="5423" y="6881"/>
                  </a:lnTo>
                  <a:lnTo>
                    <a:pt x="5636" y="6984"/>
                  </a:lnTo>
                  <a:cubicBezTo>
                    <a:pt x="5650" y="6991"/>
                    <a:pt x="5664" y="6998"/>
                    <a:pt x="5678" y="7004"/>
                  </a:cubicBezTo>
                  <a:cubicBezTo>
                    <a:pt x="5693" y="7010"/>
                    <a:pt x="5706" y="7016"/>
                    <a:pt x="5717" y="7021"/>
                  </a:cubicBezTo>
                  <a:cubicBezTo>
                    <a:pt x="5729" y="7026"/>
                    <a:pt x="5738" y="7030"/>
                    <a:pt x="5746" y="7033"/>
                  </a:cubicBezTo>
                  <a:cubicBezTo>
                    <a:pt x="5753" y="7036"/>
                    <a:pt x="5757" y="7037"/>
                    <a:pt x="5757" y="7038"/>
                  </a:cubicBezTo>
                  <a:cubicBezTo>
                    <a:pt x="5756" y="7037"/>
                    <a:pt x="5752" y="7037"/>
                    <a:pt x="5746" y="7037"/>
                  </a:cubicBezTo>
                  <a:cubicBezTo>
                    <a:pt x="5740" y="7036"/>
                    <a:pt x="5732" y="7036"/>
                    <a:pt x="5723" y="7035"/>
                  </a:cubicBezTo>
                  <a:cubicBezTo>
                    <a:pt x="5714" y="7035"/>
                    <a:pt x="5704" y="7034"/>
                    <a:pt x="5692" y="7034"/>
                  </a:cubicBezTo>
                  <a:cubicBezTo>
                    <a:pt x="5681" y="7033"/>
                    <a:pt x="5669" y="7033"/>
                    <a:pt x="5658" y="7034"/>
                  </a:cubicBezTo>
                  <a:lnTo>
                    <a:pt x="5344" y="7041"/>
                  </a:lnTo>
                  <a:lnTo>
                    <a:pt x="5317" y="7095"/>
                  </a:lnTo>
                  <a:lnTo>
                    <a:pt x="5708" y="7287"/>
                  </a:lnTo>
                  <a:lnTo>
                    <a:pt x="5732" y="7239"/>
                  </a:lnTo>
                  <a:lnTo>
                    <a:pt x="5504" y="7129"/>
                  </a:lnTo>
                  <a:cubicBezTo>
                    <a:pt x="5493" y="7124"/>
                    <a:pt x="5481" y="7119"/>
                    <a:pt x="5470" y="7113"/>
                  </a:cubicBezTo>
                  <a:cubicBezTo>
                    <a:pt x="5458" y="7108"/>
                    <a:pt x="5447" y="7104"/>
                    <a:pt x="5437" y="7100"/>
                  </a:cubicBezTo>
                  <a:cubicBezTo>
                    <a:pt x="5427" y="7095"/>
                    <a:pt x="5419" y="7092"/>
                    <a:pt x="5411" y="7089"/>
                  </a:cubicBezTo>
                  <a:cubicBezTo>
                    <a:pt x="5404" y="7086"/>
                    <a:pt x="5399" y="7084"/>
                    <a:pt x="5396" y="7082"/>
                  </a:cubicBezTo>
                  <a:cubicBezTo>
                    <a:pt x="5400" y="7083"/>
                    <a:pt x="5405" y="7083"/>
                    <a:pt x="5413" y="7084"/>
                  </a:cubicBezTo>
                  <a:cubicBezTo>
                    <a:pt x="5420" y="7084"/>
                    <a:pt x="5429" y="7084"/>
                    <a:pt x="5439" y="7084"/>
                  </a:cubicBezTo>
                  <a:cubicBezTo>
                    <a:pt x="5449" y="7084"/>
                    <a:pt x="5460" y="7084"/>
                    <a:pt x="5473" y="7085"/>
                  </a:cubicBezTo>
                  <a:cubicBezTo>
                    <a:pt x="5485" y="7085"/>
                    <a:pt x="5498" y="7084"/>
                    <a:pt x="5511" y="7084"/>
                  </a:cubicBezTo>
                  <a:lnTo>
                    <a:pt x="5812" y="7076"/>
                  </a:lnTo>
                  <a:lnTo>
                    <a:pt x="5836" y="7027"/>
                  </a:lnTo>
                  <a:close/>
                  <a:moveTo>
                    <a:pt x="5860" y="6607"/>
                  </a:moveTo>
                  <a:cubicBezTo>
                    <a:pt x="5846" y="6605"/>
                    <a:pt x="5832" y="6606"/>
                    <a:pt x="5819" y="6610"/>
                  </a:cubicBezTo>
                  <a:cubicBezTo>
                    <a:pt x="5806" y="6613"/>
                    <a:pt x="5794" y="6618"/>
                    <a:pt x="5783" y="6626"/>
                  </a:cubicBezTo>
                  <a:cubicBezTo>
                    <a:pt x="5772" y="6633"/>
                    <a:pt x="5759" y="6644"/>
                    <a:pt x="5746" y="6659"/>
                  </a:cubicBezTo>
                  <a:lnTo>
                    <a:pt x="5709" y="6697"/>
                  </a:lnTo>
                  <a:cubicBezTo>
                    <a:pt x="5690" y="6717"/>
                    <a:pt x="5673" y="6729"/>
                    <a:pt x="5659" y="6734"/>
                  </a:cubicBezTo>
                  <a:cubicBezTo>
                    <a:pt x="5645" y="6740"/>
                    <a:pt x="5629" y="6739"/>
                    <a:pt x="5613" y="6731"/>
                  </a:cubicBezTo>
                  <a:cubicBezTo>
                    <a:pt x="5593" y="6721"/>
                    <a:pt x="5581" y="6706"/>
                    <a:pt x="5576" y="6687"/>
                  </a:cubicBezTo>
                  <a:cubicBezTo>
                    <a:pt x="5572" y="6668"/>
                    <a:pt x="5575" y="6646"/>
                    <a:pt x="5587" y="6621"/>
                  </a:cubicBezTo>
                  <a:cubicBezTo>
                    <a:pt x="5592" y="6613"/>
                    <a:pt x="5596" y="6605"/>
                    <a:pt x="5601" y="6598"/>
                  </a:cubicBezTo>
                  <a:cubicBezTo>
                    <a:pt x="5606" y="6591"/>
                    <a:pt x="5611" y="6585"/>
                    <a:pt x="5617" y="6579"/>
                  </a:cubicBezTo>
                  <a:cubicBezTo>
                    <a:pt x="5624" y="6573"/>
                    <a:pt x="5631" y="6567"/>
                    <a:pt x="5639" y="6561"/>
                  </a:cubicBezTo>
                  <a:cubicBezTo>
                    <a:pt x="5647" y="6555"/>
                    <a:pt x="5657" y="6549"/>
                    <a:pt x="5667" y="6542"/>
                  </a:cubicBezTo>
                  <a:lnTo>
                    <a:pt x="5644" y="6505"/>
                  </a:lnTo>
                  <a:cubicBezTo>
                    <a:pt x="5600" y="6530"/>
                    <a:pt x="5568" y="6563"/>
                    <a:pt x="5548" y="6604"/>
                  </a:cubicBezTo>
                  <a:cubicBezTo>
                    <a:pt x="5539" y="6623"/>
                    <a:pt x="5533" y="6642"/>
                    <a:pt x="5531" y="6660"/>
                  </a:cubicBezTo>
                  <a:cubicBezTo>
                    <a:pt x="5529" y="6679"/>
                    <a:pt x="5530" y="6696"/>
                    <a:pt x="5534" y="6712"/>
                  </a:cubicBezTo>
                  <a:cubicBezTo>
                    <a:pt x="5539" y="6727"/>
                    <a:pt x="5546" y="6742"/>
                    <a:pt x="5557" y="6755"/>
                  </a:cubicBezTo>
                  <a:cubicBezTo>
                    <a:pt x="5568" y="6767"/>
                    <a:pt x="5581" y="6778"/>
                    <a:pt x="5598" y="6786"/>
                  </a:cubicBezTo>
                  <a:cubicBezTo>
                    <a:pt x="5623" y="6798"/>
                    <a:pt x="5648" y="6801"/>
                    <a:pt x="5674" y="6793"/>
                  </a:cubicBezTo>
                  <a:cubicBezTo>
                    <a:pt x="5686" y="6789"/>
                    <a:pt x="5697" y="6784"/>
                    <a:pt x="5707" y="6776"/>
                  </a:cubicBezTo>
                  <a:cubicBezTo>
                    <a:pt x="5717" y="6768"/>
                    <a:pt x="5729" y="6756"/>
                    <a:pt x="5743" y="6741"/>
                  </a:cubicBezTo>
                  <a:lnTo>
                    <a:pt x="5774" y="6707"/>
                  </a:lnTo>
                  <a:cubicBezTo>
                    <a:pt x="5811" y="6667"/>
                    <a:pt x="5847" y="6656"/>
                    <a:pt x="5882" y="6673"/>
                  </a:cubicBezTo>
                  <a:cubicBezTo>
                    <a:pt x="5905" y="6684"/>
                    <a:pt x="5919" y="6703"/>
                    <a:pt x="5924" y="6728"/>
                  </a:cubicBezTo>
                  <a:cubicBezTo>
                    <a:pt x="5926" y="6740"/>
                    <a:pt x="5926" y="6751"/>
                    <a:pt x="5924" y="6761"/>
                  </a:cubicBezTo>
                  <a:cubicBezTo>
                    <a:pt x="5922" y="6772"/>
                    <a:pt x="5918" y="6784"/>
                    <a:pt x="5910" y="6799"/>
                  </a:cubicBezTo>
                  <a:cubicBezTo>
                    <a:pt x="5901" y="6819"/>
                    <a:pt x="5889" y="6836"/>
                    <a:pt x="5875" y="6850"/>
                  </a:cubicBezTo>
                  <a:cubicBezTo>
                    <a:pt x="5862" y="6864"/>
                    <a:pt x="5845" y="6877"/>
                    <a:pt x="5825" y="6887"/>
                  </a:cubicBezTo>
                  <a:lnTo>
                    <a:pt x="5851" y="6926"/>
                  </a:lnTo>
                  <a:cubicBezTo>
                    <a:pt x="5873" y="6912"/>
                    <a:pt x="5892" y="6897"/>
                    <a:pt x="5908" y="6879"/>
                  </a:cubicBezTo>
                  <a:cubicBezTo>
                    <a:pt x="5923" y="6862"/>
                    <a:pt x="5937" y="6841"/>
                    <a:pt x="5948" y="6818"/>
                  </a:cubicBezTo>
                  <a:cubicBezTo>
                    <a:pt x="5957" y="6799"/>
                    <a:pt x="5963" y="6783"/>
                    <a:pt x="5966" y="6767"/>
                  </a:cubicBezTo>
                  <a:cubicBezTo>
                    <a:pt x="5969" y="6752"/>
                    <a:pt x="5970" y="6735"/>
                    <a:pt x="5968" y="6718"/>
                  </a:cubicBezTo>
                  <a:cubicBezTo>
                    <a:pt x="5965" y="6695"/>
                    <a:pt x="5958" y="6675"/>
                    <a:pt x="5946" y="6658"/>
                  </a:cubicBezTo>
                  <a:cubicBezTo>
                    <a:pt x="5934" y="6640"/>
                    <a:pt x="5919" y="6627"/>
                    <a:pt x="5900" y="6618"/>
                  </a:cubicBezTo>
                  <a:cubicBezTo>
                    <a:pt x="5888" y="6612"/>
                    <a:pt x="5875" y="6608"/>
                    <a:pt x="5860" y="6607"/>
                  </a:cubicBezTo>
                  <a:close/>
                  <a:moveTo>
                    <a:pt x="5778" y="6160"/>
                  </a:moveTo>
                  <a:lnTo>
                    <a:pt x="5650" y="6418"/>
                  </a:lnTo>
                  <a:lnTo>
                    <a:pt x="5690" y="6438"/>
                  </a:lnTo>
                  <a:lnTo>
                    <a:pt x="5741" y="6333"/>
                  </a:lnTo>
                  <a:lnTo>
                    <a:pt x="6093" y="6506"/>
                  </a:lnTo>
                  <a:lnTo>
                    <a:pt x="6115" y="6461"/>
                  </a:lnTo>
                  <a:lnTo>
                    <a:pt x="5763" y="6288"/>
                  </a:lnTo>
                  <a:lnTo>
                    <a:pt x="5815" y="6182"/>
                  </a:lnTo>
                  <a:lnTo>
                    <a:pt x="5778" y="6160"/>
                  </a:lnTo>
                  <a:close/>
                  <a:moveTo>
                    <a:pt x="6309" y="6066"/>
                  </a:moveTo>
                  <a:lnTo>
                    <a:pt x="6269" y="6046"/>
                  </a:lnTo>
                  <a:lnTo>
                    <a:pt x="6184" y="6218"/>
                  </a:lnTo>
                  <a:lnTo>
                    <a:pt x="6041" y="6147"/>
                  </a:lnTo>
                  <a:lnTo>
                    <a:pt x="6107" y="6013"/>
                  </a:lnTo>
                  <a:lnTo>
                    <a:pt x="6067" y="5994"/>
                  </a:lnTo>
                  <a:lnTo>
                    <a:pt x="6001" y="6127"/>
                  </a:lnTo>
                  <a:lnTo>
                    <a:pt x="5873" y="6064"/>
                  </a:lnTo>
                  <a:lnTo>
                    <a:pt x="5951" y="5904"/>
                  </a:lnTo>
                  <a:lnTo>
                    <a:pt x="5916" y="5879"/>
                  </a:lnTo>
                  <a:lnTo>
                    <a:pt x="5811" y="6093"/>
                  </a:lnTo>
                  <a:lnTo>
                    <a:pt x="6201" y="6285"/>
                  </a:lnTo>
                  <a:lnTo>
                    <a:pt x="6309" y="6066"/>
                  </a:lnTo>
                  <a:close/>
                  <a:moveTo>
                    <a:pt x="6472" y="5735"/>
                  </a:moveTo>
                  <a:lnTo>
                    <a:pt x="6436" y="5739"/>
                  </a:lnTo>
                  <a:cubicBezTo>
                    <a:pt x="6419" y="5741"/>
                    <a:pt x="6402" y="5744"/>
                    <a:pt x="6383" y="5746"/>
                  </a:cubicBezTo>
                  <a:cubicBezTo>
                    <a:pt x="6364" y="5749"/>
                    <a:pt x="6347" y="5751"/>
                    <a:pt x="6330" y="5754"/>
                  </a:cubicBezTo>
                  <a:cubicBezTo>
                    <a:pt x="6314" y="5756"/>
                    <a:pt x="6302" y="5758"/>
                    <a:pt x="6295" y="5759"/>
                  </a:cubicBezTo>
                  <a:cubicBezTo>
                    <a:pt x="6285" y="5761"/>
                    <a:pt x="6275" y="5763"/>
                    <a:pt x="6263" y="5767"/>
                  </a:cubicBezTo>
                  <a:cubicBezTo>
                    <a:pt x="6251" y="5770"/>
                    <a:pt x="6241" y="5773"/>
                    <a:pt x="6232" y="5777"/>
                  </a:cubicBezTo>
                  <a:lnTo>
                    <a:pt x="6235" y="5771"/>
                  </a:lnTo>
                  <a:cubicBezTo>
                    <a:pt x="6242" y="5756"/>
                    <a:pt x="6247" y="5740"/>
                    <a:pt x="6248" y="5725"/>
                  </a:cubicBezTo>
                  <a:cubicBezTo>
                    <a:pt x="6249" y="5710"/>
                    <a:pt x="6247" y="5695"/>
                    <a:pt x="6242" y="5682"/>
                  </a:cubicBezTo>
                  <a:cubicBezTo>
                    <a:pt x="6238" y="5668"/>
                    <a:pt x="6230" y="5655"/>
                    <a:pt x="6219" y="5644"/>
                  </a:cubicBezTo>
                  <a:cubicBezTo>
                    <a:pt x="6208" y="5632"/>
                    <a:pt x="6195" y="5623"/>
                    <a:pt x="6179" y="5615"/>
                  </a:cubicBezTo>
                  <a:cubicBezTo>
                    <a:pt x="6168" y="5610"/>
                    <a:pt x="6158" y="5606"/>
                    <a:pt x="6149" y="5605"/>
                  </a:cubicBezTo>
                  <a:cubicBezTo>
                    <a:pt x="6139" y="5603"/>
                    <a:pt x="6130" y="5602"/>
                    <a:pt x="6121" y="5602"/>
                  </a:cubicBezTo>
                  <a:cubicBezTo>
                    <a:pt x="6113" y="5603"/>
                    <a:pt x="6105" y="5604"/>
                    <a:pt x="6097" y="5606"/>
                  </a:cubicBezTo>
                  <a:cubicBezTo>
                    <a:pt x="6090" y="5608"/>
                    <a:pt x="6083" y="5610"/>
                    <a:pt x="6078" y="5613"/>
                  </a:cubicBezTo>
                  <a:cubicBezTo>
                    <a:pt x="6072" y="5616"/>
                    <a:pt x="6066" y="5619"/>
                    <a:pt x="6060" y="5624"/>
                  </a:cubicBezTo>
                  <a:cubicBezTo>
                    <a:pt x="6054" y="5628"/>
                    <a:pt x="6048" y="5634"/>
                    <a:pt x="6042" y="5640"/>
                  </a:cubicBezTo>
                  <a:cubicBezTo>
                    <a:pt x="6035" y="5647"/>
                    <a:pt x="6029" y="5655"/>
                    <a:pt x="6023" y="5665"/>
                  </a:cubicBezTo>
                  <a:cubicBezTo>
                    <a:pt x="6017" y="5675"/>
                    <a:pt x="6011" y="5686"/>
                    <a:pt x="6004" y="5699"/>
                  </a:cubicBezTo>
                  <a:lnTo>
                    <a:pt x="5959" y="5791"/>
                  </a:lnTo>
                  <a:lnTo>
                    <a:pt x="6350" y="5983"/>
                  </a:lnTo>
                  <a:lnTo>
                    <a:pt x="6372" y="5937"/>
                  </a:lnTo>
                  <a:lnTo>
                    <a:pt x="6196" y="5850"/>
                  </a:lnTo>
                  <a:cubicBezTo>
                    <a:pt x="6201" y="5841"/>
                    <a:pt x="6207" y="5834"/>
                    <a:pt x="6213" y="5829"/>
                  </a:cubicBezTo>
                  <a:cubicBezTo>
                    <a:pt x="6219" y="5825"/>
                    <a:pt x="6229" y="5821"/>
                    <a:pt x="6243" y="5818"/>
                  </a:cubicBezTo>
                  <a:cubicBezTo>
                    <a:pt x="6266" y="5814"/>
                    <a:pt x="6288" y="5810"/>
                    <a:pt x="6309" y="5806"/>
                  </a:cubicBezTo>
                  <a:cubicBezTo>
                    <a:pt x="6329" y="5803"/>
                    <a:pt x="6348" y="5800"/>
                    <a:pt x="6366" y="5798"/>
                  </a:cubicBezTo>
                  <a:cubicBezTo>
                    <a:pt x="6383" y="5796"/>
                    <a:pt x="6398" y="5794"/>
                    <a:pt x="6412" y="5794"/>
                  </a:cubicBezTo>
                  <a:cubicBezTo>
                    <a:pt x="6425" y="5793"/>
                    <a:pt x="6435" y="5793"/>
                    <a:pt x="6443" y="5793"/>
                  </a:cubicBezTo>
                  <a:lnTo>
                    <a:pt x="6472" y="5735"/>
                  </a:lnTo>
                  <a:close/>
                  <a:moveTo>
                    <a:pt x="6186" y="5686"/>
                  </a:moveTo>
                  <a:cubicBezTo>
                    <a:pt x="6194" y="5694"/>
                    <a:pt x="6200" y="5703"/>
                    <a:pt x="6203" y="5712"/>
                  </a:cubicBezTo>
                  <a:cubicBezTo>
                    <a:pt x="6206" y="5723"/>
                    <a:pt x="6206" y="5735"/>
                    <a:pt x="6204" y="5748"/>
                  </a:cubicBezTo>
                  <a:cubicBezTo>
                    <a:pt x="6202" y="5760"/>
                    <a:pt x="6197" y="5775"/>
                    <a:pt x="6188" y="5793"/>
                  </a:cubicBezTo>
                  <a:lnTo>
                    <a:pt x="6167" y="5836"/>
                  </a:lnTo>
                  <a:lnTo>
                    <a:pt x="6021" y="5764"/>
                  </a:lnTo>
                  <a:lnTo>
                    <a:pt x="6044" y="5718"/>
                  </a:lnTo>
                  <a:cubicBezTo>
                    <a:pt x="6049" y="5707"/>
                    <a:pt x="6054" y="5698"/>
                    <a:pt x="6059" y="5691"/>
                  </a:cubicBezTo>
                  <a:cubicBezTo>
                    <a:pt x="6065" y="5684"/>
                    <a:pt x="6070" y="5678"/>
                    <a:pt x="6076" y="5673"/>
                  </a:cubicBezTo>
                  <a:cubicBezTo>
                    <a:pt x="6086" y="5664"/>
                    <a:pt x="6098" y="5659"/>
                    <a:pt x="6113" y="5657"/>
                  </a:cubicBezTo>
                  <a:cubicBezTo>
                    <a:pt x="6127" y="5655"/>
                    <a:pt x="6141" y="5657"/>
                    <a:pt x="6154" y="5664"/>
                  </a:cubicBezTo>
                  <a:cubicBezTo>
                    <a:pt x="6167" y="5670"/>
                    <a:pt x="6178" y="5677"/>
                    <a:pt x="6186" y="5686"/>
                  </a:cubicBezTo>
                  <a:close/>
                  <a:moveTo>
                    <a:pt x="6684" y="5523"/>
                  </a:moveTo>
                  <a:lnTo>
                    <a:pt x="6135" y="5253"/>
                  </a:lnTo>
                  <a:lnTo>
                    <a:pt x="6116" y="5290"/>
                  </a:lnTo>
                  <a:lnTo>
                    <a:pt x="6666" y="5561"/>
                  </a:lnTo>
                  <a:lnTo>
                    <a:pt x="6684" y="5523"/>
                  </a:lnTo>
                  <a:close/>
                  <a:moveTo>
                    <a:pt x="6459" y="4775"/>
                  </a:moveTo>
                  <a:lnTo>
                    <a:pt x="6436" y="4821"/>
                  </a:lnTo>
                  <a:lnTo>
                    <a:pt x="6708" y="4955"/>
                  </a:lnTo>
                  <a:cubicBezTo>
                    <a:pt x="6722" y="4962"/>
                    <a:pt x="6733" y="4968"/>
                    <a:pt x="6741" y="4975"/>
                  </a:cubicBezTo>
                  <a:cubicBezTo>
                    <a:pt x="6750" y="4981"/>
                    <a:pt x="6757" y="4990"/>
                    <a:pt x="6762" y="5000"/>
                  </a:cubicBezTo>
                  <a:cubicBezTo>
                    <a:pt x="6767" y="5010"/>
                    <a:pt x="6769" y="5022"/>
                    <a:pt x="6767" y="5036"/>
                  </a:cubicBezTo>
                  <a:cubicBezTo>
                    <a:pt x="6766" y="5050"/>
                    <a:pt x="6761" y="5065"/>
                    <a:pt x="6753" y="5081"/>
                  </a:cubicBezTo>
                  <a:cubicBezTo>
                    <a:pt x="6747" y="5093"/>
                    <a:pt x="6740" y="5103"/>
                    <a:pt x="6734" y="5111"/>
                  </a:cubicBezTo>
                  <a:cubicBezTo>
                    <a:pt x="6727" y="5119"/>
                    <a:pt x="6721" y="5124"/>
                    <a:pt x="6714" y="5129"/>
                  </a:cubicBezTo>
                  <a:cubicBezTo>
                    <a:pt x="6707" y="5133"/>
                    <a:pt x="6700" y="5136"/>
                    <a:pt x="6694" y="5137"/>
                  </a:cubicBezTo>
                  <a:cubicBezTo>
                    <a:pt x="6688" y="5138"/>
                    <a:pt x="6682" y="5139"/>
                    <a:pt x="6677" y="5139"/>
                  </a:cubicBezTo>
                  <a:cubicBezTo>
                    <a:pt x="6670" y="5139"/>
                    <a:pt x="6660" y="5136"/>
                    <a:pt x="6649" y="5132"/>
                  </a:cubicBezTo>
                  <a:cubicBezTo>
                    <a:pt x="6638" y="5127"/>
                    <a:pt x="6627" y="5123"/>
                    <a:pt x="6617" y="5118"/>
                  </a:cubicBezTo>
                  <a:lnTo>
                    <a:pt x="6354" y="4988"/>
                  </a:lnTo>
                  <a:lnTo>
                    <a:pt x="6331" y="5035"/>
                  </a:lnTo>
                  <a:lnTo>
                    <a:pt x="6612" y="5172"/>
                  </a:lnTo>
                  <a:cubicBezTo>
                    <a:pt x="6620" y="5177"/>
                    <a:pt x="6631" y="5181"/>
                    <a:pt x="6642" y="5185"/>
                  </a:cubicBezTo>
                  <a:cubicBezTo>
                    <a:pt x="6654" y="5190"/>
                    <a:pt x="6666" y="5192"/>
                    <a:pt x="6678" y="5191"/>
                  </a:cubicBezTo>
                  <a:cubicBezTo>
                    <a:pt x="6703" y="5190"/>
                    <a:pt x="6724" y="5183"/>
                    <a:pt x="6742" y="5169"/>
                  </a:cubicBezTo>
                  <a:cubicBezTo>
                    <a:pt x="6760" y="5156"/>
                    <a:pt x="6776" y="5134"/>
                    <a:pt x="6791" y="5103"/>
                  </a:cubicBezTo>
                  <a:cubicBezTo>
                    <a:pt x="6803" y="5079"/>
                    <a:pt x="6811" y="5058"/>
                    <a:pt x="6814" y="5039"/>
                  </a:cubicBezTo>
                  <a:cubicBezTo>
                    <a:pt x="6817" y="5021"/>
                    <a:pt x="6816" y="5003"/>
                    <a:pt x="6812" y="4986"/>
                  </a:cubicBezTo>
                  <a:cubicBezTo>
                    <a:pt x="6808" y="4969"/>
                    <a:pt x="6800" y="4956"/>
                    <a:pt x="6789" y="4945"/>
                  </a:cubicBezTo>
                  <a:cubicBezTo>
                    <a:pt x="6778" y="4935"/>
                    <a:pt x="6760" y="4924"/>
                    <a:pt x="6737" y="4912"/>
                  </a:cubicBezTo>
                  <a:lnTo>
                    <a:pt x="6459" y="4775"/>
                  </a:lnTo>
                  <a:close/>
                  <a:moveTo>
                    <a:pt x="7033" y="4595"/>
                  </a:moveTo>
                  <a:lnTo>
                    <a:pt x="6642" y="4403"/>
                  </a:lnTo>
                  <a:lnTo>
                    <a:pt x="6619" y="4449"/>
                  </a:lnTo>
                  <a:lnTo>
                    <a:pt x="6833" y="4552"/>
                  </a:lnTo>
                  <a:cubicBezTo>
                    <a:pt x="6847" y="4559"/>
                    <a:pt x="6861" y="4565"/>
                    <a:pt x="6875" y="4572"/>
                  </a:cubicBezTo>
                  <a:cubicBezTo>
                    <a:pt x="6890" y="4578"/>
                    <a:pt x="6903" y="4584"/>
                    <a:pt x="6914" y="4589"/>
                  </a:cubicBezTo>
                  <a:cubicBezTo>
                    <a:pt x="6926" y="4594"/>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6" y="4681"/>
                  </a:cubicBezTo>
                  <a:cubicBezTo>
                    <a:pt x="6655" y="4676"/>
                    <a:pt x="6644" y="4672"/>
                    <a:pt x="6634" y="4667"/>
                  </a:cubicBezTo>
                  <a:cubicBezTo>
                    <a:pt x="6624" y="4663"/>
                    <a:pt x="6615"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69" y="4652"/>
                  </a:cubicBezTo>
                  <a:cubicBezTo>
                    <a:pt x="6682"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1" y="4167"/>
                    <a:pt x="7169" y="4174"/>
                    <a:pt x="7174" y="4178"/>
                  </a:cubicBezTo>
                  <a:cubicBezTo>
                    <a:pt x="7171" y="4177"/>
                    <a:pt x="7166" y="4176"/>
                    <a:pt x="7159" y="4174"/>
                  </a:cubicBezTo>
                  <a:cubicBezTo>
                    <a:pt x="7152" y="4172"/>
                    <a:pt x="7144" y="4170"/>
                    <a:pt x="7135" y="4168"/>
                  </a:cubicBezTo>
                  <a:cubicBezTo>
                    <a:pt x="7126" y="4166"/>
                    <a:pt x="7116" y="4165"/>
                    <a:pt x="7106" y="4163"/>
                  </a:cubicBezTo>
                  <a:cubicBezTo>
                    <a:pt x="7096" y="4161"/>
                    <a:pt x="7086"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9"/>
                    <a:pt x="7468" y="3441"/>
                  </a:cubicBezTo>
                  <a:cubicBezTo>
                    <a:pt x="7452" y="3443"/>
                    <a:pt x="7440" y="3445"/>
                    <a:pt x="7433" y="3446"/>
                  </a:cubicBezTo>
                  <a:cubicBezTo>
                    <a:pt x="7423" y="3448"/>
                    <a:pt x="7413" y="3451"/>
                    <a:pt x="7401" y="3454"/>
                  </a:cubicBezTo>
                  <a:cubicBezTo>
                    <a:pt x="7389" y="3457"/>
                    <a:pt x="7379" y="3460"/>
                    <a:pt x="7370" y="3464"/>
                  </a:cubicBezTo>
                  <a:lnTo>
                    <a:pt x="7373" y="3459"/>
                  </a:lnTo>
                  <a:cubicBezTo>
                    <a:pt x="7380" y="3443"/>
                    <a:pt x="7385" y="3428"/>
                    <a:pt x="7386" y="3412"/>
                  </a:cubicBezTo>
                  <a:cubicBezTo>
                    <a:pt x="7387" y="3397"/>
                    <a:pt x="7385" y="3383"/>
                    <a:pt x="7380" y="3369"/>
                  </a:cubicBezTo>
                  <a:cubicBezTo>
                    <a:pt x="7376" y="3355"/>
                    <a:pt x="7368" y="3343"/>
                    <a:pt x="7357" y="3331"/>
                  </a:cubicBezTo>
                  <a:cubicBezTo>
                    <a:pt x="7346" y="3320"/>
                    <a:pt x="7333" y="3310"/>
                    <a:pt x="7317" y="3302"/>
                  </a:cubicBezTo>
                  <a:cubicBezTo>
                    <a:pt x="7306" y="3297"/>
                    <a:pt x="7296" y="3294"/>
                    <a:pt x="7287" y="3292"/>
                  </a:cubicBezTo>
                  <a:cubicBezTo>
                    <a:pt x="7277" y="3290"/>
                    <a:pt x="7268" y="3289"/>
                    <a:pt x="7259" y="3290"/>
                  </a:cubicBezTo>
                  <a:cubicBezTo>
                    <a:pt x="7251" y="3290"/>
                    <a:pt x="7243" y="3291"/>
                    <a:pt x="7235" y="3293"/>
                  </a:cubicBezTo>
                  <a:cubicBezTo>
                    <a:pt x="7228" y="3295"/>
                    <a:pt x="7221" y="3298"/>
                    <a:pt x="7216" y="3300"/>
                  </a:cubicBezTo>
                  <a:cubicBezTo>
                    <a:pt x="7210" y="3303"/>
                    <a:pt x="7204" y="3307"/>
                    <a:pt x="7198" y="3311"/>
                  </a:cubicBezTo>
                  <a:cubicBezTo>
                    <a:pt x="7192" y="3315"/>
                    <a:pt x="7186" y="3321"/>
                    <a:pt x="7180" y="3328"/>
                  </a:cubicBezTo>
                  <a:cubicBezTo>
                    <a:pt x="7173" y="3334"/>
                    <a:pt x="7167" y="3343"/>
                    <a:pt x="7161" y="3352"/>
                  </a:cubicBezTo>
                  <a:cubicBezTo>
                    <a:pt x="7155" y="3362"/>
                    <a:pt x="7149" y="3373"/>
                    <a:pt x="7142" y="3387"/>
                  </a:cubicBezTo>
                  <a:lnTo>
                    <a:pt x="7097" y="3478"/>
                  </a:lnTo>
                  <a:lnTo>
                    <a:pt x="7488" y="3670"/>
                  </a:lnTo>
                  <a:lnTo>
                    <a:pt x="7510" y="3625"/>
                  </a:lnTo>
                  <a:lnTo>
                    <a:pt x="7334" y="3538"/>
                  </a:lnTo>
                  <a:cubicBezTo>
                    <a:pt x="7339" y="3528"/>
                    <a:pt x="7345" y="3521"/>
                    <a:pt x="7351" y="3516"/>
                  </a:cubicBezTo>
                  <a:cubicBezTo>
                    <a:pt x="7357" y="3512"/>
                    <a:pt x="7367" y="3508"/>
                    <a:pt x="7381" y="3506"/>
                  </a:cubicBezTo>
                  <a:cubicBezTo>
                    <a:pt x="7404" y="3501"/>
                    <a:pt x="7426" y="3497"/>
                    <a:pt x="7447" y="3493"/>
                  </a:cubicBezTo>
                  <a:cubicBezTo>
                    <a:pt x="7467" y="3490"/>
                    <a:pt x="7486" y="3487"/>
                    <a:pt x="7504" y="3485"/>
                  </a:cubicBezTo>
                  <a:cubicBezTo>
                    <a:pt x="7521" y="3483"/>
                    <a:pt x="7536" y="3482"/>
                    <a:pt x="7550" y="3481"/>
                  </a:cubicBezTo>
                  <a:cubicBezTo>
                    <a:pt x="7563" y="3481"/>
                    <a:pt x="7573" y="3480"/>
                    <a:pt x="7581" y="3480"/>
                  </a:cubicBezTo>
                  <a:lnTo>
                    <a:pt x="7610" y="3422"/>
                  </a:lnTo>
                  <a:close/>
                  <a:moveTo>
                    <a:pt x="7324" y="3373"/>
                  </a:moveTo>
                  <a:cubicBezTo>
                    <a:pt x="7332" y="3381"/>
                    <a:pt x="7338" y="3390"/>
                    <a:pt x="7341" y="3400"/>
                  </a:cubicBezTo>
                  <a:cubicBezTo>
                    <a:pt x="7344" y="3411"/>
                    <a:pt x="7344" y="3422"/>
                    <a:pt x="7342" y="3435"/>
                  </a:cubicBezTo>
                  <a:cubicBezTo>
                    <a:pt x="7340" y="3448"/>
                    <a:pt x="7335" y="3463"/>
                    <a:pt x="7326" y="3480"/>
                  </a:cubicBezTo>
                  <a:lnTo>
                    <a:pt x="7305" y="3523"/>
                  </a:lnTo>
                  <a:lnTo>
                    <a:pt x="7159" y="3452"/>
                  </a:lnTo>
                  <a:lnTo>
                    <a:pt x="7182" y="3405"/>
                  </a:lnTo>
                  <a:cubicBezTo>
                    <a:pt x="7187" y="3394"/>
                    <a:pt x="7192" y="3385"/>
                    <a:pt x="7198"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6"/>
                    <a:pt x="7507" y="3080"/>
                  </a:cubicBezTo>
                  <a:lnTo>
                    <a:pt x="7470" y="3118"/>
                  </a:lnTo>
                  <a:cubicBezTo>
                    <a:pt x="7451" y="3138"/>
                    <a:pt x="7434" y="3150"/>
                    <a:pt x="7420" y="3156"/>
                  </a:cubicBezTo>
                  <a:cubicBezTo>
                    <a:pt x="7406" y="3161"/>
                    <a:pt x="7390" y="3160"/>
                    <a:pt x="7374" y="3152"/>
                  </a:cubicBezTo>
                  <a:cubicBezTo>
                    <a:pt x="7354" y="3142"/>
                    <a:pt x="7342" y="3127"/>
                    <a:pt x="7337" y="3108"/>
                  </a:cubicBezTo>
                  <a:cubicBezTo>
                    <a:pt x="7332" y="3089"/>
                    <a:pt x="7336" y="3067"/>
                    <a:pt x="7348" y="3042"/>
                  </a:cubicBezTo>
                  <a:cubicBezTo>
                    <a:pt x="7353" y="3034"/>
                    <a:pt x="7357" y="3026"/>
                    <a:pt x="7362" y="3019"/>
                  </a:cubicBezTo>
                  <a:cubicBezTo>
                    <a:pt x="7367" y="3013"/>
                    <a:pt x="7372" y="3006"/>
                    <a:pt x="7378" y="3000"/>
                  </a:cubicBezTo>
                  <a:cubicBezTo>
                    <a:pt x="7385" y="2994"/>
                    <a:pt x="7392" y="2988"/>
                    <a:pt x="7400" y="2982"/>
                  </a:cubicBezTo>
                  <a:cubicBezTo>
                    <a:pt x="7408" y="2976"/>
                    <a:pt x="7418" y="2970"/>
                    <a:pt x="7428" y="2963"/>
                  </a:cubicBezTo>
                  <a:lnTo>
                    <a:pt x="7405" y="2926"/>
                  </a:lnTo>
                  <a:cubicBezTo>
                    <a:pt x="7361" y="2951"/>
                    <a:pt x="7329" y="2984"/>
                    <a:pt x="7309" y="3026"/>
                  </a:cubicBezTo>
                  <a:cubicBezTo>
                    <a:pt x="7300" y="3045"/>
                    <a:pt x="7294" y="3063"/>
                    <a:pt x="7292" y="3082"/>
                  </a:cubicBezTo>
                  <a:cubicBezTo>
                    <a:pt x="7290" y="3100"/>
                    <a:pt x="7291" y="3117"/>
                    <a:pt x="7295" y="3133"/>
                  </a:cubicBezTo>
                  <a:cubicBezTo>
                    <a:pt x="7300" y="3149"/>
                    <a:pt x="7307" y="3163"/>
                    <a:pt x="7318" y="3176"/>
                  </a:cubicBezTo>
                  <a:cubicBezTo>
                    <a:pt x="7329" y="3189"/>
                    <a:pt x="7342" y="3199"/>
                    <a:pt x="7359" y="3207"/>
                  </a:cubicBezTo>
                  <a:cubicBezTo>
                    <a:pt x="7384" y="3220"/>
                    <a:pt x="7409" y="3222"/>
                    <a:pt x="7435" y="3214"/>
                  </a:cubicBezTo>
                  <a:cubicBezTo>
                    <a:pt x="7447" y="3211"/>
                    <a:pt x="7458" y="3205"/>
                    <a:pt x="7468" y="3197"/>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2" y="3240"/>
                    <a:pt x="7650" y="3257"/>
                    <a:pt x="7636" y="3271"/>
                  </a:cubicBezTo>
                  <a:cubicBezTo>
                    <a:pt x="7623" y="3286"/>
                    <a:pt x="7606" y="3298"/>
                    <a:pt x="7586" y="3308"/>
                  </a:cubicBezTo>
                  <a:lnTo>
                    <a:pt x="7612" y="3347"/>
                  </a:lnTo>
                  <a:cubicBezTo>
                    <a:pt x="7634" y="3334"/>
                    <a:pt x="7653" y="3318"/>
                    <a:pt x="7669" y="3301"/>
                  </a:cubicBezTo>
                  <a:cubicBezTo>
                    <a:pt x="7684" y="3283"/>
                    <a:pt x="7698" y="3263"/>
                    <a:pt x="7709" y="3239"/>
                  </a:cubicBezTo>
                  <a:cubicBezTo>
                    <a:pt x="7718" y="3221"/>
                    <a:pt x="7724" y="3204"/>
                    <a:pt x="7727" y="3188"/>
                  </a:cubicBezTo>
                  <a:cubicBezTo>
                    <a:pt x="7730" y="3173"/>
                    <a:pt x="7731" y="3156"/>
                    <a:pt x="7729" y="3139"/>
                  </a:cubicBezTo>
                  <a:cubicBezTo>
                    <a:pt x="7726" y="3117"/>
                    <a:pt x="7719" y="3096"/>
                    <a:pt x="7707" y="3079"/>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5" y="2300"/>
                    <a:pt x="7881" y="2309"/>
                    <a:pt x="7888" y="2317"/>
                  </a:cubicBezTo>
                  <a:cubicBezTo>
                    <a:pt x="7895" y="2326"/>
                    <a:pt x="7899" y="2331"/>
                    <a:pt x="7901" y="2332"/>
                  </a:cubicBezTo>
                  <a:cubicBezTo>
                    <a:pt x="7891" y="2332"/>
                    <a:pt x="7883" y="2332"/>
                    <a:pt x="7874" y="2331"/>
                  </a:cubicBezTo>
                  <a:cubicBezTo>
                    <a:pt x="7866" y="2331"/>
                    <a:pt x="7857" y="2331"/>
                    <a:pt x="7847" y="2331"/>
                  </a:cubicBezTo>
                  <a:lnTo>
                    <a:pt x="7661" y="2331"/>
                  </a:lnTo>
                  <a:lnTo>
                    <a:pt x="7633" y="2389"/>
                  </a:lnTo>
                  <a:lnTo>
                    <a:pt x="7931" y="2379"/>
                  </a:lnTo>
                  <a:lnTo>
                    <a:pt x="8086" y="2455"/>
                  </a:lnTo>
                  <a:lnTo>
                    <a:pt x="8110" y="2407"/>
                  </a:lnTo>
                  <a:lnTo>
                    <a:pt x="7958" y="2332"/>
                  </a:lnTo>
                  <a:lnTo>
                    <a:pt x="7781" y="2088"/>
                  </a:lnTo>
                  <a:close/>
                  <a:moveTo>
                    <a:pt x="8141" y="1659"/>
                  </a:moveTo>
                  <a:cubicBezTo>
                    <a:pt x="8115" y="1653"/>
                    <a:pt x="8089" y="1651"/>
                    <a:pt x="8065" y="1655"/>
                  </a:cubicBezTo>
                  <a:cubicBezTo>
                    <a:pt x="8056" y="1656"/>
                    <a:pt x="8046" y="1658"/>
                    <a:pt x="8035" y="1662"/>
                  </a:cubicBezTo>
                  <a:cubicBezTo>
                    <a:pt x="8024" y="1665"/>
                    <a:pt x="8012" y="1670"/>
                    <a:pt x="8001" y="1677"/>
                  </a:cubicBezTo>
                  <a:cubicBezTo>
                    <a:pt x="7990" y="1684"/>
                    <a:pt x="7979" y="1693"/>
                    <a:pt x="7969" y="1704"/>
                  </a:cubicBezTo>
                  <a:cubicBezTo>
                    <a:pt x="7959" y="1715"/>
                    <a:pt x="7949" y="1729"/>
                    <a:pt x="7941" y="1746"/>
                  </a:cubicBezTo>
                  <a:cubicBezTo>
                    <a:pt x="7929" y="1770"/>
                    <a:pt x="7923" y="1794"/>
                    <a:pt x="7923" y="1818"/>
                  </a:cubicBezTo>
                  <a:cubicBezTo>
                    <a:pt x="7923" y="1842"/>
                    <a:pt x="7928" y="1865"/>
                    <a:pt x="7938" y="1887"/>
                  </a:cubicBezTo>
                  <a:cubicBezTo>
                    <a:pt x="7949" y="1909"/>
                    <a:pt x="7965" y="1929"/>
                    <a:pt x="7986" y="1949"/>
                  </a:cubicBezTo>
                  <a:cubicBezTo>
                    <a:pt x="8007" y="1968"/>
                    <a:pt x="8034" y="1985"/>
                    <a:pt x="8065" y="2001"/>
                  </a:cubicBezTo>
                  <a:cubicBezTo>
                    <a:pt x="8132" y="2034"/>
                    <a:pt x="8192" y="2044"/>
                    <a:pt x="8243" y="2030"/>
                  </a:cubicBezTo>
                  <a:cubicBezTo>
                    <a:pt x="8264" y="2024"/>
                    <a:pt x="8284" y="2014"/>
                    <a:pt x="8302" y="2000"/>
                  </a:cubicBezTo>
                  <a:cubicBezTo>
                    <a:pt x="8320" y="1986"/>
                    <a:pt x="8335" y="1967"/>
                    <a:pt x="8347" y="1943"/>
                  </a:cubicBezTo>
                  <a:cubicBezTo>
                    <a:pt x="8357" y="1923"/>
                    <a:pt x="8363" y="1903"/>
                    <a:pt x="8365" y="1885"/>
                  </a:cubicBezTo>
                  <a:cubicBezTo>
                    <a:pt x="8367" y="1866"/>
                    <a:pt x="8364" y="1847"/>
                    <a:pt x="8358" y="1826"/>
                  </a:cubicBezTo>
                  <a:cubicBezTo>
                    <a:pt x="8350" y="1797"/>
                    <a:pt x="8335" y="1772"/>
                    <a:pt x="8314" y="1750"/>
                  </a:cubicBezTo>
                  <a:cubicBezTo>
                    <a:pt x="8294" y="1729"/>
                    <a:pt x="8265" y="1709"/>
                    <a:pt x="8227" y="1691"/>
                  </a:cubicBezTo>
                  <a:cubicBezTo>
                    <a:pt x="8196" y="1675"/>
                    <a:pt x="8167" y="1664"/>
                    <a:pt x="8141" y="1659"/>
                  </a:cubicBezTo>
                  <a:close/>
                  <a:moveTo>
                    <a:pt x="8250" y="1769"/>
                  </a:moveTo>
                  <a:cubicBezTo>
                    <a:pt x="8262" y="1776"/>
                    <a:pt x="8272" y="1783"/>
                    <a:pt x="8280" y="1790"/>
                  </a:cubicBezTo>
                  <a:cubicBezTo>
                    <a:pt x="8288" y="1797"/>
                    <a:pt x="8295" y="1804"/>
                    <a:pt x="8301" y="1811"/>
                  </a:cubicBezTo>
                  <a:cubicBezTo>
                    <a:pt x="8306" y="1819"/>
                    <a:pt x="8311" y="1826"/>
                    <a:pt x="8314" y="1834"/>
                  </a:cubicBezTo>
                  <a:cubicBezTo>
                    <a:pt x="8321" y="1848"/>
                    <a:pt x="8324" y="1863"/>
                    <a:pt x="8324" y="1877"/>
                  </a:cubicBezTo>
                  <a:cubicBezTo>
                    <a:pt x="8324" y="1892"/>
                    <a:pt x="8320" y="1907"/>
                    <a:pt x="8312" y="1923"/>
                  </a:cubicBezTo>
                  <a:cubicBezTo>
                    <a:pt x="8308" y="1931"/>
                    <a:pt x="8303" y="1939"/>
                    <a:pt x="8297" y="1946"/>
                  </a:cubicBezTo>
                  <a:cubicBezTo>
                    <a:pt x="8291" y="1954"/>
                    <a:pt x="8284" y="1960"/>
                    <a:pt x="8277" y="1966"/>
                  </a:cubicBezTo>
                  <a:cubicBezTo>
                    <a:pt x="8270" y="1971"/>
                    <a:pt x="8262" y="1976"/>
                    <a:pt x="8254" y="1980"/>
                  </a:cubicBezTo>
                  <a:cubicBezTo>
                    <a:pt x="8246" y="1983"/>
                    <a:pt x="8237" y="1985"/>
                    <a:pt x="8229" y="1986"/>
                  </a:cubicBezTo>
                  <a:cubicBezTo>
                    <a:pt x="8212" y="1987"/>
                    <a:pt x="8190" y="1984"/>
                    <a:pt x="8164" y="1977"/>
                  </a:cubicBezTo>
                  <a:cubicBezTo>
                    <a:pt x="8138" y="1969"/>
                    <a:pt x="8110" y="1959"/>
                    <a:pt x="8081" y="1944"/>
                  </a:cubicBezTo>
                  <a:cubicBezTo>
                    <a:pt x="8056" y="1932"/>
                    <a:pt x="8036" y="1920"/>
                    <a:pt x="8021" y="1908"/>
                  </a:cubicBezTo>
                  <a:cubicBezTo>
                    <a:pt x="8005" y="1897"/>
                    <a:pt x="7992" y="1884"/>
                    <a:pt x="7983" y="1871"/>
                  </a:cubicBezTo>
                  <a:cubicBezTo>
                    <a:pt x="7972" y="1857"/>
                    <a:pt x="7967" y="1840"/>
                    <a:pt x="7966" y="1821"/>
                  </a:cubicBezTo>
                  <a:cubicBezTo>
                    <a:pt x="7965" y="1802"/>
                    <a:pt x="7969" y="1783"/>
                    <a:pt x="7978" y="1765"/>
                  </a:cubicBezTo>
                  <a:cubicBezTo>
                    <a:pt x="7990" y="1742"/>
                    <a:pt x="8004" y="1726"/>
                    <a:pt x="8022" y="1717"/>
                  </a:cubicBezTo>
                  <a:cubicBezTo>
                    <a:pt x="8039" y="1708"/>
                    <a:pt x="8057" y="1704"/>
                    <a:pt x="8075" y="1704"/>
                  </a:cubicBezTo>
                  <a:cubicBezTo>
                    <a:pt x="8092" y="1704"/>
                    <a:pt x="8111" y="1708"/>
                    <a:pt x="8132"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0" y="1063"/>
                  </a:cubicBezTo>
                  <a:cubicBezTo>
                    <a:pt x="8672" y="1072"/>
                    <a:pt x="8678" y="1077"/>
                    <a:pt x="8679" y="1078"/>
                  </a:cubicBezTo>
                  <a:cubicBezTo>
                    <a:pt x="8677" y="1077"/>
                    <a:pt x="8669" y="1075"/>
                    <a:pt x="8656" y="1072"/>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6"/>
                  </a:cubicBezTo>
                  <a:cubicBezTo>
                    <a:pt x="8382" y="1081"/>
                    <a:pt x="8374" y="1077"/>
                    <a:pt x="8367" y="1073"/>
                  </a:cubicBezTo>
                  <a:cubicBezTo>
                    <a:pt x="8360" y="1069"/>
                    <a:pt x="8353" y="1065"/>
                    <a:pt x="8348" y="1062"/>
                  </a:cubicBezTo>
                  <a:cubicBezTo>
                    <a:pt x="8343" y="1059"/>
                    <a:pt x="8340" y="1057"/>
                    <a:pt x="8338" y="1057"/>
                  </a:cubicBezTo>
                  <a:cubicBezTo>
                    <a:pt x="8343" y="1058"/>
                    <a:pt x="8352" y="1060"/>
                    <a:pt x="8366" y="1062"/>
                  </a:cubicBezTo>
                  <a:cubicBezTo>
                    <a:pt x="8381" y="1065"/>
                    <a:pt x="8399" y="1069"/>
                    <a:pt x="8421" y="1073"/>
                  </a:cubicBezTo>
                  <a:lnTo>
                    <a:pt x="8737" y="1132"/>
                  </a:lnTo>
                  <a:lnTo>
                    <a:pt x="8756" y="1093"/>
                  </a:lnTo>
                  <a:lnTo>
                    <a:pt x="8506" y="865"/>
                  </a:lnTo>
                  <a:cubicBezTo>
                    <a:pt x="8501" y="861"/>
                    <a:pt x="8495" y="856"/>
                    <a:pt x="8489" y="851"/>
                  </a:cubicBezTo>
                  <a:cubicBezTo>
                    <a:pt x="8483" y="846"/>
                    <a:pt x="8478" y="841"/>
                    <a:pt x="8472" y="837"/>
                  </a:cubicBezTo>
                  <a:cubicBezTo>
                    <a:pt x="8467" y="832"/>
                    <a:pt x="8463" y="828"/>
                    <a:pt x="8459" y="825"/>
                  </a:cubicBezTo>
                  <a:cubicBezTo>
                    <a:pt x="8455" y="822"/>
                    <a:pt x="8453" y="821"/>
                    <a:pt x="8453" y="820"/>
                  </a:cubicBezTo>
                  <a:cubicBezTo>
                    <a:pt x="8453" y="820"/>
                    <a:pt x="8456" y="821"/>
                    <a:pt x="8461" y="823"/>
                  </a:cubicBezTo>
                  <a:cubicBezTo>
                    <a:pt x="8465" y="826"/>
                    <a:pt x="8471" y="828"/>
                    <a:pt x="8478" y="831"/>
                  </a:cubicBezTo>
                  <a:cubicBezTo>
                    <a:pt x="8484" y="834"/>
                    <a:pt x="8492" y="837"/>
                    <a:pt x="8499" y="841"/>
                  </a:cubicBezTo>
                  <a:cubicBezTo>
                    <a:pt x="8507" y="844"/>
                    <a:pt x="8514" y="847"/>
                    <a:pt x="8520" y="850"/>
                  </a:cubicBezTo>
                  <a:lnTo>
                    <a:pt x="8818" y="968"/>
                  </a:lnTo>
                  <a:lnTo>
                    <a:pt x="8841" y="921"/>
                  </a:lnTo>
                  <a:close/>
                  <a:moveTo>
                    <a:pt x="8625" y="372"/>
                  </a:moveTo>
                  <a:lnTo>
                    <a:pt x="8603" y="419"/>
                  </a:lnTo>
                  <a:lnTo>
                    <a:pt x="8875" y="553"/>
                  </a:lnTo>
                  <a:cubicBezTo>
                    <a:pt x="8888" y="559"/>
                    <a:pt x="8899" y="566"/>
                    <a:pt x="8908" y="572"/>
                  </a:cubicBezTo>
                  <a:cubicBezTo>
                    <a:pt x="8916" y="578"/>
                    <a:pt x="8923" y="587"/>
                    <a:pt x="8929" y="597"/>
                  </a:cubicBezTo>
                  <a:cubicBezTo>
                    <a:pt x="8934" y="607"/>
                    <a:pt x="8935" y="619"/>
                    <a:pt x="8934" y="633"/>
                  </a:cubicBezTo>
                  <a:cubicBezTo>
                    <a:pt x="8932" y="647"/>
                    <a:pt x="8927" y="662"/>
                    <a:pt x="8919" y="678"/>
                  </a:cubicBezTo>
                  <a:cubicBezTo>
                    <a:pt x="8913" y="691"/>
                    <a:pt x="8907" y="700"/>
                    <a:pt x="8900" y="708"/>
                  </a:cubicBezTo>
                  <a:cubicBezTo>
                    <a:pt x="8894" y="716"/>
                    <a:pt x="8887" y="722"/>
                    <a:pt x="8880" y="726"/>
                  </a:cubicBezTo>
                  <a:cubicBezTo>
                    <a:pt x="8873" y="730"/>
                    <a:pt x="8867" y="733"/>
                    <a:pt x="8861" y="734"/>
                  </a:cubicBezTo>
                  <a:cubicBezTo>
                    <a:pt x="8854" y="736"/>
                    <a:pt x="8848" y="736"/>
                    <a:pt x="8843" y="736"/>
                  </a:cubicBezTo>
                  <a:cubicBezTo>
                    <a:pt x="8836" y="736"/>
                    <a:pt x="8827" y="733"/>
                    <a:pt x="8815" y="729"/>
                  </a:cubicBezTo>
                  <a:cubicBezTo>
                    <a:pt x="8804" y="725"/>
                    <a:pt x="8793" y="720"/>
                    <a:pt x="8784" y="715"/>
                  </a:cubicBezTo>
                  <a:lnTo>
                    <a:pt x="8520" y="586"/>
                  </a:lnTo>
                  <a:lnTo>
                    <a:pt x="8498" y="632"/>
                  </a:lnTo>
                  <a:lnTo>
                    <a:pt x="8778" y="770"/>
                  </a:lnTo>
                  <a:cubicBezTo>
                    <a:pt x="8787" y="774"/>
                    <a:pt x="8797" y="778"/>
                    <a:pt x="8809" y="783"/>
                  </a:cubicBezTo>
                  <a:cubicBezTo>
                    <a:pt x="8821" y="787"/>
                    <a:pt x="8832" y="789"/>
                    <a:pt x="8845" y="788"/>
                  </a:cubicBezTo>
                  <a:cubicBezTo>
                    <a:pt x="8869" y="787"/>
                    <a:pt x="8890" y="780"/>
                    <a:pt x="8908" y="766"/>
                  </a:cubicBezTo>
                  <a:cubicBezTo>
                    <a:pt x="8926" y="753"/>
                    <a:pt x="8943" y="731"/>
                    <a:pt x="8958" y="700"/>
                  </a:cubicBezTo>
                  <a:cubicBezTo>
                    <a:pt x="8970" y="676"/>
                    <a:pt x="8977" y="655"/>
                    <a:pt x="8980" y="637"/>
                  </a:cubicBezTo>
                  <a:cubicBezTo>
                    <a:pt x="8983" y="618"/>
                    <a:pt x="8982" y="600"/>
                    <a:pt x="8978" y="583"/>
                  </a:cubicBezTo>
                  <a:cubicBezTo>
                    <a:pt x="8974" y="566"/>
                    <a:pt x="8966" y="553"/>
                    <a:pt x="8955" y="542"/>
                  </a:cubicBezTo>
                  <a:cubicBezTo>
                    <a:pt x="8944" y="532"/>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4"/>
                  </a:cubicBezTo>
                  <a:cubicBezTo>
                    <a:pt x="8472" y="568"/>
                    <a:pt x="8481" y="568"/>
                    <a:pt x="8490" y="565"/>
                  </a:cubicBezTo>
                  <a:cubicBezTo>
                    <a:pt x="8498" y="563"/>
                    <a:pt x="8505" y="557"/>
                    <a:pt x="8509" y="549"/>
                  </a:cubicBezTo>
                  <a:cubicBezTo>
                    <a:pt x="8513" y="540"/>
                    <a:pt x="8513" y="532"/>
                    <a:pt x="8510" y="524"/>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9"/>
                  </a:cubicBezTo>
                  <a:cubicBezTo>
                    <a:pt x="8556" y="446"/>
                    <a:pt x="8562" y="440"/>
                    <a:pt x="8566" y="432"/>
                  </a:cubicBezTo>
                  <a:cubicBezTo>
                    <a:pt x="8570" y="424"/>
                    <a:pt x="8571" y="415"/>
                    <a:pt x="8568" y="407"/>
                  </a:cubicBezTo>
                  <a:cubicBezTo>
                    <a:pt x="8565" y="398"/>
                    <a:pt x="8559" y="392"/>
                    <a:pt x="8550" y="388"/>
                  </a:cubicBezTo>
                  <a:cubicBezTo>
                    <a:pt x="8542" y="384"/>
                    <a:pt x="8534" y="384"/>
                    <a:pt x="8526" y="386"/>
                  </a:cubicBezTo>
                  <a:close/>
                  <a:moveTo>
                    <a:pt x="1203" y="17798"/>
                  </a:moveTo>
                  <a:cubicBezTo>
                    <a:pt x="1188" y="17796"/>
                    <a:pt x="1174" y="17797"/>
                    <a:pt x="1161" y="17801"/>
                  </a:cubicBezTo>
                  <a:cubicBezTo>
                    <a:pt x="1148" y="17804"/>
                    <a:pt x="1136" y="17810"/>
                    <a:pt x="1125" y="17817"/>
                  </a:cubicBezTo>
                  <a:cubicBezTo>
                    <a:pt x="1114" y="17824"/>
                    <a:pt x="1102" y="17836"/>
                    <a:pt x="1088" y="17850"/>
                  </a:cubicBezTo>
                  <a:lnTo>
                    <a:pt x="1052" y="17888"/>
                  </a:lnTo>
                  <a:cubicBezTo>
                    <a:pt x="1033" y="17908"/>
                    <a:pt x="1016" y="17920"/>
                    <a:pt x="1001" y="17926"/>
                  </a:cubicBezTo>
                  <a:cubicBezTo>
                    <a:pt x="987" y="17931"/>
                    <a:pt x="972" y="17930"/>
                    <a:pt x="956" y="17922"/>
                  </a:cubicBezTo>
                  <a:cubicBezTo>
                    <a:pt x="936" y="17912"/>
                    <a:pt x="923" y="17897"/>
                    <a:pt x="919" y="17878"/>
                  </a:cubicBezTo>
                  <a:cubicBezTo>
                    <a:pt x="914" y="17859"/>
                    <a:pt x="918" y="17837"/>
                    <a:pt x="930" y="17812"/>
                  </a:cubicBezTo>
                  <a:cubicBezTo>
                    <a:pt x="934" y="17804"/>
                    <a:pt x="938" y="17796"/>
                    <a:pt x="943" y="17789"/>
                  </a:cubicBezTo>
                  <a:cubicBezTo>
                    <a:pt x="948" y="17783"/>
                    <a:pt x="954" y="17776"/>
                    <a:pt x="960" y="17770"/>
                  </a:cubicBezTo>
                  <a:cubicBezTo>
                    <a:pt x="966" y="17764"/>
                    <a:pt x="973" y="17758"/>
                    <a:pt x="981" y="17752"/>
                  </a:cubicBezTo>
                  <a:cubicBezTo>
                    <a:pt x="990" y="17746"/>
                    <a:pt x="999" y="17740"/>
                    <a:pt x="1010" y="17733"/>
                  </a:cubicBezTo>
                  <a:lnTo>
                    <a:pt x="986" y="17696"/>
                  </a:lnTo>
                  <a:cubicBezTo>
                    <a:pt x="943" y="17721"/>
                    <a:pt x="911" y="17754"/>
                    <a:pt x="891" y="17796"/>
                  </a:cubicBezTo>
                  <a:cubicBezTo>
                    <a:pt x="881" y="17815"/>
                    <a:pt x="875" y="17833"/>
                    <a:pt x="873" y="17852"/>
                  </a:cubicBezTo>
                  <a:cubicBezTo>
                    <a:pt x="871" y="17870"/>
                    <a:pt x="872" y="17887"/>
                    <a:pt x="877" y="17903"/>
                  </a:cubicBezTo>
                  <a:cubicBezTo>
                    <a:pt x="881" y="17919"/>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1" y="17947"/>
                    <a:pt x="1085" y="17932"/>
                  </a:cubicBezTo>
                  <a:lnTo>
                    <a:pt x="1117" y="17899"/>
                  </a:lnTo>
                  <a:cubicBezTo>
                    <a:pt x="1154" y="17859"/>
                    <a:pt x="1190" y="17847"/>
                    <a:pt x="1224" y="17864"/>
                  </a:cubicBezTo>
                  <a:cubicBezTo>
                    <a:pt x="1247" y="17876"/>
                    <a:pt x="1261" y="17894"/>
                    <a:pt x="1266" y="17920"/>
                  </a:cubicBezTo>
                  <a:cubicBezTo>
                    <a:pt x="1269" y="17931"/>
                    <a:pt x="1269" y="17942"/>
                    <a:pt x="1267" y="17953"/>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3" y="17798"/>
                  </a:cubicBez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7" y="1886"/>
                    <a:pt x="9002" y="1882"/>
                  </a:cubicBezTo>
                  <a:lnTo>
                    <a:pt x="9002" y="1683"/>
                  </a:lnTo>
                  <a:cubicBezTo>
                    <a:pt x="8993" y="1676"/>
                    <a:pt x="8983" y="1669"/>
                    <a:pt x="8972" y="1664"/>
                  </a:cubicBezTo>
                  <a:cubicBezTo>
                    <a:pt x="8962" y="1659"/>
                    <a:pt x="8952" y="1655"/>
                    <a:pt x="8942" y="1654"/>
                  </a:cubicBezTo>
                  <a:cubicBezTo>
                    <a:pt x="8932" y="1652"/>
                    <a:pt x="8923" y="1651"/>
                    <a:pt x="8914" y="1651"/>
                  </a:cubicBezTo>
                  <a:cubicBezTo>
                    <a:pt x="8906" y="1652"/>
                    <a:pt x="8898" y="1653"/>
                    <a:pt x="8891" y="1655"/>
                  </a:cubicBezTo>
                  <a:cubicBezTo>
                    <a:pt x="8883" y="1657"/>
                    <a:pt x="8877" y="1659"/>
                    <a:pt x="8871" y="1662"/>
                  </a:cubicBezTo>
                  <a:cubicBezTo>
                    <a:pt x="8865" y="1665"/>
                    <a:pt x="8859" y="1669"/>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7" y="16940"/>
                    <a:pt x="1689" y="16943"/>
                    <a:pt x="1673" y="16945"/>
                  </a:cubicBezTo>
                  <a:cubicBezTo>
                    <a:pt x="1656" y="16947"/>
                    <a:pt x="1644"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2" y="16901"/>
                    <a:pt x="1590" y="16887"/>
                    <a:pt x="1585" y="16873"/>
                  </a:cubicBezTo>
                  <a:cubicBezTo>
                    <a:pt x="1580" y="16859"/>
                    <a:pt x="1572" y="16847"/>
                    <a:pt x="1561" y="16835"/>
                  </a:cubicBezTo>
                  <a:cubicBezTo>
                    <a:pt x="1551" y="16824"/>
                    <a:pt x="1537" y="16814"/>
                    <a:pt x="1521" y="16806"/>
                  </a:cubicBezTo>
                  <a:cubicBezTo>
                    <a:pt x="1511" y="16801"/>
                    <a:pt x="1501" y="16798"/>
                    <a:pt x="1491" y="16796"/>
                  </a:cubicBezTo>
                  <a:cubicBezTo>
                    <a:pt x="1481" y="16794"/>
                    <a:pt x="1472" y="16793"/>
                    <a:pt x="1464" y="16794"/>
                  </a:cubicBezTo>
                  <a:cubicBezTo>
                    <a:pt x="1455" y="16794"/>
                    <a:pt x="1447" y="16795"/>
                    <a:pt x="1440" y="16797"/>
                  </a:cubicBezTo>
                  <a:cubicBezTo>
                    <a:pt x="1432" y="16799"/>
                    <a:pt x="1426" y="16802"/>
                    <a:pt x="1420" y="16805"/>
                  </a:cubicBezTo>
                  <a:cubicBezTo>
                    <a:pt x="1414" y="16807"/>
                    <a:pt x="1408" y="16811"/>
                    <a:pt x="1402" y="16815"/>
                  </a:cubicBezTo>
                  <a:cubicBezTo>
                    <a:pt x="1396" y="16820"/>
                    <a:pt x="1390" y="16825"/>
                    <a:pt x="1384" y="16832"/>
                  </a:cubicBezTo>
                  <a:cubicBezTo>
                    <a:pt x="1378" y="16838"/>
                    <a:pt x="1372" y="16847"/>
                    <a:pt x="1366" y="16856"/>
                  </a:cubicBezTo>
                  <a:cubicBezTo>
                    <a:pt x="1359" y="16866"/>
                    <a:pt x="1353" y="16877"/>
                    <a:pt x="1346" y="16891"/>
                  </a:cubicBezTo>
                  <a:lnTo>
                    <a:pt x="1302" y="16982"/>
                  </a:lnTo>
                  <a:lnTo>
                    <a:pt x="1692"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2" y="16994"/>
                    <a:pt x="1691" y="16991"/>
                    <a:pt x="1708" y="16989"/>
                  </a:cubicBezTo>
                  <a:cubicBezTo>
                    <a:pt x="1726"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8" y="16915"/>
                    <a:pt x="1549" y="16926"/>
                    <a:pt x="1547" y="16939"/>
                  </a:cubicBezTo>
                  <a:cubicBezTo>
                    <a:pt x="1545" y="16952"/>
                    <a:pt x="1539" y="16967"/>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4" y="16848"/>
                    <a:pt x="1496" y="16855"/>
                  </a:cubicBezTo>
                  <a:cubicBezTo>
                    <a:pt x="1509" y="16861"/>
                    <a:pt x="1520" y="16869"/>
                    <a:pt x="1528" y="16877"/>
                  </a:cubicBezTo>
                  <a:close/>
                  <a:moveTo>
                    <a:pt x="2027" y="16714"/>
                  </a:moveTo>
                  <a:lnTo>
                    <a:pt x="1477" y="16444"/>
                  </a:lnTo>
                  <a:lnTo>
                    <a:pt x="1459" y="16482"/>
                  </a:lnTo>
                  <a:lnTo>
                    <a:pt x="2008" y="16752"/>
                  </a:lnTo>
                  <a:lnTo>
                    <a:pt x="2027" y="16714"/>
                  </a:lnTo>
                  <a:close/>
                  <a:moveTo>
                    <a:pt x="1872" y="15823"/>
                  </a:moveTo>
                  <a:lnTo>
                    <a:pt x="1849" y="15870"/>
                  </a:lnTo>
                  <a:lnTo>
                    <a:pt x="2052" y="16030"/>
                  </a:lnTo>
                  <a:cubicBezTo>
                    <a:pt x="2065" y="16040"/>
                    <a:pt x="2078" y="16050"/>
                    <a:pt x="2090" y="16060"/>
                  </a:cubicBezTo>
                  <a:cubicBezTo>
                    <a:pt x="2103" y="16069"/>
                    <a:pt x="2114" y="16078"/>
                    <a:pt x="2125" y="16085"/>
                  </a:cubicBezTo>
                  <a:cubicBezTo>
                    <a:pt x="2135" y="16093"/>
                    <a:pt x="2143" y="16099"/>
                    <a:pt x="2150" y="16104"/>
                  </a:cubicBezTo>
                  <a:cubicBezTo>
                    <a:pt x="2155" y="16108"/>
                    <a:pt x="2158" y="16110"/>
                    <a:pt x="2160" y="16111"/>
                  </a:cubicBezTo>
                  <a:cubicBezTo>
                    <a:pt x="2158" y="16111"/>
                    <a:pt x="2155" y="16110"/>
                    <a:pt x="2150" y="16109"/>
                  </a:cubicBezTo>
                  <a:cubicBezTo>
                    <a:pt x="2144" y="16107"/>
                    <a:pt x="2136" y="16104"/>
                    <a:pt x="2126" y="16101"/>
                  </a:cubicBezTo>
                  <a:cubicBezTo>
                    <a:pt x="2116" y="16098"/>
                    <a:pt x="2104" y="16095"/>
                    <a:pt x="2091" y="16092"/>
                  </a:cubicBezTo>
                  <a:cubicBezTo>
                    <a:pt x="2077" y="16088"/>
                    <a:pt x="2063" y="16084"/>
                    <a:pt x="2047" y="16080"/>
                  </a:cubicBezTo>
                  <a:lnTo>
                    <a:pt x="1777" y="16015"/>
                  </a:lnTo>
                  <a:lnTo>
                    <a:pt x="1751" y="16068"/>
                  </a:lnTo>
                  <a:lnTo>
                    <a:pt x="1960" y="16235"/>
                  </a:lnTo>
                  <a:cubicBezTo>
                    <a:pt x="1970" y="16243"/>
                    <a:pt x="1981" y="16251"/>
                    <a:pt x="1992" y="16260"/>
                  </a:cubicBezTo>
                  <a:cubicBezTo>
                    <a:pt x="2004" y="16269"/>
                    <a:pt x="2015" y="16277"/>
                    <a:pt x="2025" y="16285"/>
                  </a:cubicBezTo>
                  <a:cubicBezTo>
                    <a:pt x="2035" y="16292"/>
                    <a:pt x="2043" y="16299"/>
                    <a:pt x="2050" y="16304"/>
                  </a:cubicBezTo>
                  <a:cubicBezTo>
                    <a:pt x="2057" y="16310"/>
                    <a:pt x="2061" y="16312"/>
                    <a:pt x="2062" y="16313"/>
                  </a:cubicBezTo>
                  <a:cubicBezTo>
                    <a:pt x="2060" y="16312"/>
                    <a:pt x="2055" y="16311"/>
                    <a:pt x="2047" y="16308"/>
                  </a:cubicBezTo>
                  <a:cubicBezTo>
                    <a:pt x="2038" y="16305"/>
                    <a:pt x="2028" y="16302"/>
                    <a:pt x="2015" y="16298"/>
                  </a:cubicBezTo>
                  <a:cubicBezTo>
                    <a:pt x="2003" y="16295"/>
                    <a:pt x="1989" y="16291"/>
                    <a:pt x="1975" y="16287"/>
                  </a:cubicBezTo>
                  <a:cubicBezTo>
                    <a:pt x="1960" y="16283"/>
                    <a:pt x="1946" y="16279"/>
                    <a:pt x="1933" y="16276"/>
                  </a:cubicBezTo>
                  <a:lnTo>
                    <a:pt x="1680" y="16213"/>
                  </a:lnTo>
                  <a:lnTo>
                    <a:pt x="1655" y="16263"/>
                  </a:lnTo>
                  <a:lnTo>
                    <a:pt x="2092" y="16363"/>
                  </a:lnTo>
                  <a:lnTo>
                    <a:pt x="2121" y="16303"/>
                  </a:lnTo>
                  <a:lnTo>
                    <a:pt x="1924" y="16146"/>
                  </a:lnTo>
                  <a:cubicBezTo>
                    <a:pt x="1913" y="16137"/>
                    <a:pt x="1902" y="16128"/>
                    <a:pt x="1890" y="16120"/>
                  </a:cubicBezTo>
                  <a:cubicBezTo>
                    <a:pt x="1879" y="16111"/>
                    <a:pt x="1869" y="16104"/>
                    <a:pt x="1860" y="16097"/>
                  </a:cubicBezTo>
                  <a:cubicBezTo>
                    <a:pt x="1851" y="16091"/>
                    <a:pt x="1844"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6"/>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2"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3"/>
                  </a:cubicBezTo>
                  <a:cubicBezTo>
                    <a:pt x="2337" y="15340"/>
                    <a:pt x="2325" y="15351"/>
                    <a:pt x="2311" y="15366"/>
                  </a:cubicBezTo>
                  <a:lnTo>
                    <a:pt x="2274" y="15404"/>
                  </a:lnTo>
                  <a:cubicBezTo>
                    <a:pt x="2255" y="15423"/>
                    <a:pt x="2238" y="15436"/>
                    <a:pt x="2224" y="15441"/>
                  </a:cubicBezTo>
                  <a:cubicBezTo>
                    <a:pt x="2210" y="15446"/>
                    <a:pt x="2194" y="15445"/>
                    <a:pt x="2178" y="15437"/>
                  </a:cubicBezTo>
                  <a:cubicBezTo>
                    <a:pt x="2158" y="15428"/>
                    <a:pt x="2146" y="15413"/>
                    <a:pt x="2141" y="15394"/>
                  </a:cubicBezTo>
                  <a:cubicBezTo>
                    <a:pt x="2137" y="15374"/>
                    <a:pt x="2140" y="15352"/>
                    <a:pt x="2152" y="15328"/>
                  </a:cubicBezTo>
                  <a:cubicBezTo>
                    <a:pt x="2157" y="15319"/>
                    <a:pt x="2161" y="15312"/>
                    <a:pt x="2166" y="15305"/>
                  </a:cubicBezTo>
                  <a:cubicBezTo>
                    <a:pt x="2171" y="15298"/>
                    <a:pt x="2176" y="15292"/>
                    <a:pt x="2182" y="15285"/>
                  </a:cubicBezTo>
                  <a:cubicBezTo>
                    <a:pt x="2189" y="15279"/>
                    <a:pt x="2196" y="15273"/>
                    <a:pt x="2204" y="15267"/>
                  </a:cubicBezTo>
                  <a:cubicBezTo>
                    <a:pt x="2212" y="15261"/>
                    <a:pt x="2222" y="15255"/>
                    <a:pt x="2232" y="15249"/>
                  </a:cubicBezTo>
                  <a:lnTo>
                    <a:pt x="2209" y="15212"/>
                  </a:lnTo>
                  <a:cubicBezTo>
                    <a:pt x="2165" y="15237"/>
                    <a:pt x="2134" y="15270"/>
                    <a:pt x="2113" y="15311"/>
                  </a:cubicBezTo>
                  <a:cubicBezTo>
                    <a:pt x="2104" y="15330"/>
                    <a:pt x="2098" y="15349"/>
                    <a:pt x="2096" y="15367"/>
                  </a:cubicBezTo>
                  <a:cubicBezTo>
                    <a:pt x="2094" y="15385"/>
                    <a:pt x="2095" y="15402"/>
                    <a:pt x="2099" y="15418"/>
                  </a:cubicBezTo>
                  <a:cubicBezTo>
                    <a:pt x="2104" y="15434"/>
                    <a:pt x="2111" y="15449"/>
                    <a:pt x="2122" y="15461"/>
                  </a:cubicBezTo>
                  <a:cubicBezTo>
                    <a:pt x="2133" y="15474"/>
                    <a:pt x="2146" y="15485"/>
                    <a:pt x="2163" y="15493"/>
                  </a:cubicBezTo>
                  <a:cubicBezTo>
                    <a:pt x="2188" y="15505"/>
                    <a:pt x="2213" y="15508"/>
                    <a:pt x="2239" y="15500"/>
                  </a:cubicBezTo>
                  <a:cubicBezTo>
                    <a:pt x="2251" y="15496"/>
                    <a:pt x="2262" y="15490"/>
                    <a:pt x="2272" y="15482"/>
                  </a:cubicBezTo>
                  <a:cubicBezTo>
                    <a:pt x="2282" y="15474"/>
                    <a:pt x="2294" y="15463"/>
                    <a:pt x="2308" y="15447"/>
                  </a:cubicBezTo>
                  <a:lnTo>
                    <a:pt x="2339" y="15414"/>
                  </a:lnTo>
                  <a:cubicBezTo>
                    <a:pt x="2376" y="15374"/>
                    <a:pt x="2412" y="15363"/>
                    <a:pt x="2447" y="15380"/>
                  </a:cubicBezTo>
                  <a:cubicBezTo>
                    <a:pt x="2470" y="15391"/>
                    <a:pt x="2484" y="15410"/>
                    <a:pt x="2489" y="15435"/>
                  </a:cubicBezTo>
                  <a:cubicBezTo>
                    <a:pt x="2491" y="15447"/>
                    <a:pt x="2491" y="15458"/>
                    <a:pt x="2489" y="15468"/>
                  </a:cubicBezTo>
                  <a:cubicBezTo>
                    <a:pt x="2487" y="15478"/>
                    <a:pt x="2483" y="15491"/>
                    <a:pt x="2475" y="15506"/>
                  </a:cubicBezTo>
                  <a:cubicBezTo>
                    <a:pt x="2466" y="15525"/>
                    <a:pt x="2454" y="15542"/>
                    <a:pt x="2440" y="15557"/>
                  </a:cubicBezTo>
                  <a:cubicBezTo>
                    <a:pt x="2427" y="15571"/>
                    <a:pt x="2410" y="15583"/>
                    <a:pt x="2390" y="15594"/>
                  </a:cubicBezTo>
                  <a:lnTo>
                    <a:pt x="2416" y="15632"/>
                  </a:lnTo>
                  <a:cubicBezTo>
                    <a:pt x="2438" y="15619"/>
                    <a:pt x="2457" y="15604"/>
                    <a:pt x="2473" y="15586"/>
                  </a:cubicBezTo>
                  <a:cubicBezTo>
                    <a:pt x="2488" y="15569"/>
                    <a:pt x="2502" y="15548"/>
                    <a:pt x="2513" y="15524"/>
                  </a:cubicBezTo>
                  <a:cubicBezTo>
                    <a:pt x="2522" y="15506"/>
                    <a:pt x="2528" y="15489"/>
                    <a:pt x="2531" y="15474"/>
                  </a:cubicBezTo>
                  <a:cubicBezTo>
                    <a:pt x="2534" y="15458"/>
                    <a:pt x="2535" y="15442"/>
                    <a:pt x="2533" y="15425"/>
                  </a:cubicBezTo>
                  <a:cubicBezTo>
                    <a:pt x="2530" y="15402"/>
                    <a:pt x="2523" y="15382"/>
                    <a:pt x="2511" y="15364"/>
                  </a:cubicBezTo>
                  <a:cubicBezTo>
                    <a:pt x="2499" y="15347"/>
                    <a:pt x="2484" y="15333"/>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69" y="14405"/>
                  </a:lnTo>
                  <a:lnTo>
                    <a:pt x="2539" y="14466"/>
                  </a:lnTo>
                  <a:lnTo>
                    <a:pt x="2866" y="14789"/>
                  </a:lnTo>
                  <a:lnTo>
                    <a:pt x="2889" y="14742"/>
                  </a:lnTo>
                  <a:lnTo>
                    <a:pt x="2788" y="14645"/>
                  </a:lnTo>
                  <a:lnTo>
                    <a:pt x="2859" y="14499"/>
                  </a:lnTo>
                  <a:lnTo>
                    <a:pt x="2998" y="14521"/>
                  </a:lnTo>
                  <a:lnTo>
                    <a:pt x="3024" y="14468"/>
                  </a:lnTo>
                  <a:close/>
                  <a:moveTo>
                    <a:pt x="2815" y="14492"/>
                  </a:moveTo>
                  <a:lnTo>
                    <a:pt x="2756" y="14614"/>
                  </a:lnTo>
                  <a:lnTo>
                    <a:pt x="2594" y="14458"/>
                  </a:lnTo>
                  <a:lnTo>
                    <a:pt x="2815" y="14492"/>
                  </a:lnTo>
                  <a:close/>
                  <a:moveTo>
                    <a:pt x="2461" y="14436"/>
                  </a:moveTo>
                  <a:cubicBezTo>
                    <a:pt x="2453" y="14439"/>
                    <a:pt x="2447" y="14445"/>
                    <a:pt x="2443" y="14453"/>
                  </a:cubicBezTo>
                  <a:cubicBezTo>
                    <a:pt x="2439" y="14461"/>
                    <a:pt x="2438" y="14470"/>
                    <a:pt x="2441" y="14478"/>
                  </a:cubicBezTo>
                  <a:cubicBezTo>
                    <a:pt x="2444" y="14487"/>
                    <a:pt x="2449" y="14493"/>
                    <a:pt x="2457" y="14497"/>
                  </a:cubicBezTo>
                  <a:cubicBezTo>
                    <a:pt x="2466" y="14501"/>
                    <a:pt x="2474" y="14501"/>
                    <a:pt x="2483" y="14499"/>
                  </a:cubicBezTo>
                  <a:cubicBezTo>
                    <a:pt x="2492" y="14496"/>
                    <a:pt x="2498" y="14490"/>
                    <a:pt x="2502" y="14482"/>
                  </a:cubicBezTo>
                  <a:cubicBezTo>
                    <a:pt x="2506" y="14474"/>
                    <a:pt x="2507" y="14465"/>
                    <a:pt x="2503" y="14457"/>
                  </a:cubicBezTo>
                  <a:cubicBezTo>
                    <a:pt x="2500" y="14448"/>
                    <a:pt x="2495" y="14442"/>
                    <a:pt x="2486" y="14438"/>
                  </a:cubicBezTo>
                  <a:cubicBezTo>
                    <a:pt x="2478" y="14434"/>
                    <a:pt x="2470" y="14434"/>
                    <a:pt x="2461" y="14436"/>
                  </a:cubicBezTo>
                  <a:close/>
                  <a:moveTo>
                    <a:pt x="2519" y="14319"/>
                  </a:moveTo>
                  <a:cubicBezTo>
                    <a:pt x="2511" y="14322"/>
                    <a:pt x="2504" y="14328"/>
                    <a:pt x="2500" y="14336"/>
                  </a:cubicBezTo>
                  <a:cubicBezTo>
                    <a:pt x="2496" y="14344"/>
                    <a:pt x="2496" y="14352"/>
                    <a:pt x="2499" y="14361"/>
                  </a:cubicBezTo>
                  <a:cubicBezTo>
                    <a:pt x="2502" y="14369"/>
                    <a:pt x="2507" y="14375"/>
                    <a:pt x="2515" y="14379"/>
                  </a:cubicBezTo>
                  <a:cubicBezTo>
                    <a:pt x="2523" y="14383"/>
                    <a:pt x="2532" y="14384"/>
                    <a:pt x="2541" y="14381"/>
                  </a:cubicBezTo>
                  <a:cubicBezTo>
                    <a:pt x="2549" y="14378"/>
                    <a:pt x="2556" y="14373"/>
                    <a:pt x="2560" y="14365"/>
                  </a:cubicBezTo>
                  <a:cubicBezTo>
                    <a:pt x="2564" y="14356"/>
                    <a:pt x="2564" y="14348"/>
                    <a:pt x="2561" y="14339"/>
                  </a:cubicBezTo>
                  <a:cubicBezTo>
                    <a:pt x="2558" y="14331"/>
                    <a:pt x="2552" y="14325"/>
                    <a:pt x="2544" y="14321"/>
                  </a:cubicBezTo>
                  <a:cubicBezTo>
                    <a:pt x="2536" y="14317"/>
                    <a:pt x="2528" y="14316"/>
                    <a:pt x="2519" y="14319"/>
                  </a:cubicBezTo>
                  <a:close/>
                  <a:moveTo>
                    <a:pt x="3120" y="14174"/>
                  </a:moveTo>
                  <a:lnTo>
                    <a:pt x="3044" y="14328"/>
                  </a:lnTo>
                  <a:lnTo>
                    <a:pt x="2692" y="14155"/>
                  </a:lnTo>
                  <a:lnTo>
                    <a:pt x="2669" y="14202"/>
                  </a:lnTo>
                  <a:lnTo>
                    <a:pt x="3060" y="14394"/>
                  </a:lnTo>
                  <a:lnTo>
                    <a:pt x="3156" y="14200"/>
                  </a:lnTo>
                  <a:lnTo>
                    <a:pt x="3120" y="14174"/>
                  </a:lnTo>
                  <a:close/>
                  <a:moveTo>
                    <a:pt x="3219" y="14072"/>
                  </a:moveTo>
                  <a:lnTo>
                    <a:pt x="2828" y="13880"/>
                  </a:lnTo>
                  <a:lnTo>
                    <a:pt x="2805" y="13926"/>
                  </a:lnTo>
                  <a:lnTo>
                    <a:pt x="3196" y="14118"/>
                  </a:lnTo>
                  <a:lnTo>
                    <a:pt x="3219" y="14072"/>
                  </a:lnTo>
                  <a:close/>
                  <a:moveTo>
                    <a:pt x="3243" y="13652"/>
                  </a:moveTo>
                  <a:cubicBezTo>
                    <a:pt x="3228" y="13650"/>
                    <a:pt x="3214" y="13651"/>
                    <a:pt x="3201" y="13655"/>
                  </a:cubicBezTo>
                  <a:cubicBezTo>
                    <a:pt x="3188" y="13658"/>
                    <a:pt x="3176" y="13663"/>
                    <a:pt x="3165" y="13671"/>
                  </a:cubicBezTo>
                  <a:cubicBezTo>
                    <a:pt x="3155" y="13678"/>
                    <a:pt x="3142" y="13689"/>
                    <a:pt x="3128" y="13704"/>
                  </a:cubicBezTo>
                  <a:lnTo>
                    <a:pt x="3092" y="13742"/>
                  </a:lnTo>
                  <a:cubicBezTo>
                    <a:pt x="3073" y="13762"/>
                    <a:pt x="3056" y="13774"/>
                    <a:pt x="3042" y="13779"/>
                  </a:cubicBezTo>
                  <a:cubicBezTo>
                    <a:pt x="3027" y="13785"/>
                    <a:pt x="3012" y="13784"/>
                    <a:pt x="2996" y="13776"/>
                  </a:cubicBezTo>
                  <a:cubicBezTo>
                    <a:pt x="2976" y="13766"/>
                    <a:pt x="2964" y="13751"/>
                    <a:pt x="2959" y="13732"/>
                  </a:cubicBezTo>
                  <a:cubicBezTo>
                    <a:pt x="2954" y="13713"/>
                    <a:pt x="2958" y="13691"/>
                    <a:pt x="2970" y="13666"/>
                  </a:cubicBezTo>
                  <a:cubicBezTo>
                    <a:pt x="2974" y="13658"/>
                    <a:pt x="2979" y="13650"/>
                    <a:pt x="2983" y="13643"/>
                  </a:cubicBezTo>
                  <a:cubicBezTo>
                    <a:pt x="2988" y="13636"/>
                    <a:pt x="2994" y="13630"/>
                    <a:pt x="3000" y="13624"/>
                  </a:cubicBezTo>
                  <a:cubicBezTo>
                    <a:pt x="3006" y="13618"/>
                    <a:pt x="3014" y="13612"/>
                    <a:pt x="3022" y="13606"/>
                  </a:cubicBezTo>
                  <a:cubicBezTo>
                    <a:pt x="3030" y="13600"/>
                    <a:pt x="3039" y="13594"/>
                    <a:pt x="3050" y="13587"/>
                  </a:cubicBezTo>
                  <a:lnTo>
                    <a:pt x="3026" y="13550"/>
                  </a:lnTo>
                  <a:cubicBezTo>
                    <a:pt x="2983" y="13575"/>
                    <a:pt x="2951" y="13608"/>
                    <a:pt x="2931" y="13649"/>
                  </a:cubicBezTo>
                  <a:cubicBezTo>
                    <a:pt x="2921" y="13668"/>
                    <a:pt x="2916" y="13687"/>
                    <a:pt x="2914" y="13705"/>
                  </a:cubicBezTo>
                  <a:cubicBezTo>
                    <a:pt x="2911" y="13724"/>
                    <a:pt x="2913" y="13741"/>
                    <a:pt x="2917" y="13757"/>
                  </a:cubicBezTo>
                  <a:cubicBezTo>
                    <a:pt x="2921" y="13773"/>
                    <a:pt x="2929" y="13787"/>
                    <a:pt x="2940" y="13800"/>
                  </a:cubicBezTo>
                  <a:cubicBezTo>
                    <a:pt x="2950" y="13812"/>
                    <a:pt x="2964" y="13823"/>
                    <a:pt x="2981" y="13831"/>
                  </a:cubicBezTo>
                  <a:cubicBezTo>
                    <a:pt x="3006" y="13844"/>
                    <a:pt x="3031" y="13846"/>
                    <a:pt x="3057" y="13838"/>
                  </a:cubicBezTo>
                  <a:cubicBezTo>
                    <a:pt x="3068" y="13834"/>
                    <a:pt x="3079" y="13829"/>
                    <a:pt x="3089" y="13821"/>
                  </a:cubicBezTo>
                  <a:cubicBezTo>
                    <a:pt x="3099" y="13813"/>
                    <a:pt x="3112" y="13801"/>
                    <a:pt x="3126" y="13786"/>
                  </a:cubicBezTo>
                  <a:lnTo>
                    <a:pt x="3157" y="13752"/>
                  </a:lnTo>
                  <a:cubicBezTo>
                    <a:pt x="3194" y="13712"/>
                    <a:pt x="3230" y="13701"/>
                    <a:pt x="3264" y="13718"/>
                  </a:cubicBezTo>
                  <a:cubicBezTo>
                    <a:pt x="3288" y="13729"/>
                    <a:pt x="3302" y="13748"/>
                    <a:pt x="3306" y="13773"/>
                  </a:cubicBezTo>
                  <a:cubicBezTo>
                    <a:pt x="3309" y="13785"/>
                    <a:pt x="3309" y="13796"/>
                    <a:pt x="3307" y="13806"/>
                  </a:cubicBezTo>
                  <a:cubicBezTo>
                    <a:pt x="3305" y="13817"/>
                    <a:pt x="3300" y="13829"/>
                    <a:pt x="3293" y="13844"/>
                  </a:cubicBezTo>
                  <a:cubicBezTo>
                    <a:pt x="3283" y="13864"/>
                    <a:pt x="3272" y="13881"/>
                    <a:pt x="3258" y="13895"/>
                  </a:cubicBezTo>
                  <a:cubicBezTo>
                    <a:pt x="3244" y="13909"/>
                    <a:pt x="3228" y="13922"/>
                    <a:pt x="3208" y="13932"/>
                  </a:cubicBezTo>
                  <a:lnTo>
                    <a:pt x="3234" y="13971"/>
                  </a:lnTo>
                  <a:cubicBezTo>
                    <a:pt x="3256" y="13957"/>
                    <a:pt x="3274" y="13942"/>
                    <a:pt x="3290" y="13924"/>
                  </a:cubicBezTo>
                  <a:cubicBezTo>
                    <a:pt x="3306" y="13907"/>
                    <a:pt x="3320" y="13886"/>
                    <a:pt x="3331" y="13863"/>
                  </a:cubicBezTo>
                  <a:cubicBezTo>
                    <a:pt x="3340" y="13845"/>
                    <a:pt x="3346" y="13828"/>
                    <a:pt x="3349" y="13812"/>
                  </a:cubicBezTo>
                  <a:cubicBezTo>
                    <a:pt x="3352" y="13797"/>
                    <a:pt x="3352" y="13780"/>
                    <a:pt x="3350" y="13763"/>
                  </a:cubicBezTo>
                  <a:cubicBezTo>
                    <a:pt x="3348" y="13740"/>
                    <a:pt x="3341" y="13720"/>
                    <a:pt x="3329" y="13703"/>
                  </a:cubicBezTo>
                  <a:cubicBezTo>
                    <a:pt x="3316" y="13685"/>
                    <a:pt x="3301" y="13672"/>
                    <a:pt x="3283" y="13663"/>
                  </a:cubicBezTo>
                  <a:cubicBezTo>
                    <a:pt x="3271" y="13657"/>
                    <a:pt x="3257" y="13653"/>
                    <a:pt x="3243" y="13652"/>
                  </a:cubicBezTo>
                  <a:close/>
                  <a:moveTo>
                    <a:pt x="3494" y="13369"/>
                  </a:moveTo>
                  <a:cubicBezTo>
                    <a:pt x="3497" y="13386"/>
                    <a:pt x="3497" y="13401"/>
                    <a:pt x="3495" y="13415"/>
                  </a:cubicBezTo>
                  <a:cubicBezTo>
                    <a:pt x="3493" y="13429"/>
                    <a:pt x="3489" y="13443"/>
                    <a:pt x="3482" y="13458"/>
                  </a:cubicBezTo>
                  <a:cubicBezTo>
                    <a:pt x="3470" y="13480"/>
                    <a:pt x="3454" y="13498"/>
                    <a:pt x="3433" y="13511"/>
                  </a:cubicBezTo>
                  <a:cubicBezTo>
                    <a:pt x="3412" y="13524"/>
                    <a:pt x="3387" y="13529"/>
                    <a:pt x="3357" y="13527"/>
                  </a:cubicBezTo>
                  <a:cubicBezTo>
                    <a:pt x="3343" y="13526"/>
                    <a:pt x="3330" y="13523"/>
                    <a:pt x="3317" y="13519"/>
                  </a:cubicBezTo>
                  <a:cubicBezTo>
                    <a:pt x="3303" y="13515"/>
                    <a:pt x="3287" y="13508"/>
                    <a:pt x="3268" y="13499"/>
                  </a:cubicBezTo>
                  <a:cubicBezTo>
                    <a:pt x="3245" y="13487"/>
                    <a:pt x="3226" y="13476"/>
                    <a:pt x="3211" y="13466"/>
                  </a:cubicBezTo>
                  <a:cubicBezTo>
                    <a:pt x="3196" y="13455"/>
                    <a:pt x="3183" y="13443"/>
                    <a:pt x="3173" y="13431"/>
                  </a:cubicBezTo>
                  <a:cubicBezTo>
                    <a:pt x="3155" y="13411"/>
                    <a:pt x="3145" y="13390"/>
                    <a:pt x="3141" y="13368"/>
                  </a:cubicBezTo>
                  <a:cubicBezTo>
                    <a:pt x="3138" y="13347"/>
                    <a:pt x="3142" y="13325"/>
                    <a:pt x="3153" y="13302"/>
                  </a:cubicBezTo>
                  <a:cubicBezTo>
                    <a:pt x="3160" y="13287"/>
                    <a:pt x="3168" y="13275"/>
                    <a:pt x="3178" y="13266"/>
                  </a:cubicBezTo>
                  <a:cubicBezTo>
                    <a:pt x="3187" y="13256"/>
                    <a:pt x="3199" y="13247"/>
                    <a:pt x="3214" y="13240"/>
                  </a:cubicBezTo>
                  <a:lnTo>
                    <a:pt x="3196" y="13200"/>
                  </a:lnTo>
                  <a:cubicBezTo>
                    <a:pt x="3179" y="13208"/>
                    <a:pt x="3164" y="13219"/>
                    <a:pt x="3150" y="13233"/>
                  </a:cubicBezTo>
                  <a:cubicBezTo>
                    <a:pt x="3136" y="13247"/>
                    <a:pt x="3125" y="13264"/>
                    <a:pt x="3115" y="13283"/>
                  </a:cubicBezTo>
                  <a:cubicBezTo>
                    <a:pt x="3104" y="13306"/>
                    <a:pt x="3098" y="13331"/>
                    <a:pt x="3098" y="13356"/>
                  </a:cubicBezTo>
                  <a:cubicBezTo>
                    <a:pt x="3098" y="13381"/>
                    <a:pt x="3104" y="13405"/>
                    <a:pt x="3115" y="13429"/>
                  </a:cubicBezTo>
                  <a:cubicBezTo>
                    <a:pt x="3126" y="13452"/>
                    <a:pt x="3141" y="13474"/>
                    <a:pt x="3162" y="13494"/>
                  </a:cubicBezTo>
                  <a:cubicBezTo>
                    <a:pt x="3183" y="13515"/>
                    <a:pt x="3208" y="13532"/>
                    <a:pt x="3236" y="13546"/>
                  </a:cubicBezTo>
                  <a:cubicBezTo>
                    <a:pt x="3266" y="13561"/>
                    <a:pt x="3295" y="13570"/>
                    <a:pt x="3324" y="13576"/>
                  </a:cubicBezTo>
                  <a:cubicBezTo>
                    <a:pt x="3353" y="13581"/>
                    <a:pt x="3381" y="13580"/>
                    <a:pt x="3408" y="13573"/>
                  </a:cubicBezTo>
                  <a:cubicBezTo>
                    <a:pt x="3433" y="13566"/>
                    <a:pt x="3454" y="13555"/>
                    <a:pt x="3473" y="13539"/>
                  </a:cubicBezTo>
                  <a:cubicBezTo>
                    <a:pt x="3491" y="13524"/>
                    <a:pt x="3506" y="13505"/>
                    <a:pt x="3516" y="13484"/>
                  </a:cubicBezTo>
                  <a:cubicBezTo>
                    <a:pt x="3526" y="13465"/>
                    <a:pt x="3532" y="13444"/>
                    <a:pt x="3536" y="13423"/>
                  </a:cubicBezTo>
                  <a:cubicBezTo>
                    <a:pt x="3539" y="13402"/>
                    <a:pt x="3540" y="13381"/>
                    <a:pt x="3538" y="13360"/>
                  </a:cubicBezTo>
                  <a:lnTo>
                    <a:pt x="3494" y="13369"/>
                  </a:lnTo>
                  <a:close/>
                  <a:moveTo>
                    <a:pt x="3730" y="13034"/>
                  </a:moveTo>
                  <a:lnTo>
                    <a:pt x="3339" y="12842"/>
                  </a:lnTo>
                  <a:lnTo>
                    <a:pt x="3316" y="12888"/>
                  </a:lnTo>
                  <a:lnTo>
                    <a:pt x="3479" y="12969"/>
                  </a:lnTo>
                  <a:lnTo>
                    <a:pt x="3398" y="13134"/>
                  </a:lnTo>
                  <a:lnTo>
                    <a:pt x="3235" y="13053"/>
                  </a:lnTo>
                  <a:lnTo>
                    <a:pt x="3212" y="13099"/>
                  </a:lnTo>
                  <a:lnTo>
                    <a:pt x="3603" y="13291"/>
                  </a:lnTo>
                  <a:lnTo>
                    <a:pt x="3626" y="13245"/>
                  </a:lnTo>
                  <a:lnTo>
                    <a:pt x="3437" y="13152"/>
                  </a:lnTo>
                  <a:lnTo>
                    <a:pt x="3518" y="12988"/>
                  </a:lnTo>
                  <a:lnTo>
                    <a:pt x="3707" y="13081"/>
                  </a:lnTo>
                  <a:lnTo>
                    <a:pt x="3730" y="13034"/>
                  </a:lnTo>
                  <a:close/>
                  <a:moveTo>
                    <a:pt x="3894" y="12700"/>
                  </a:moveTo>
                  <a:lnTo>
                    <a:pt x="3854" y="12680"/>
                  </a:lnTo>
                  <a:lnTo>
                    <a:pt x="3769" y="12852"/>
                  </a:lnTo>
                  <a:lnTo>
                    <a:pt x="3626" y="12782"/>
                  </a:lnTo>
                  <a:lnTo>
                    <a:pt x="3692" y="12648"/>
                  </a:lnTo>
                  <a:lnTo>
                    <a:pt x="3651" y="12628"/>
                  </a:lnTo>
                  <a:lnTo>
                    <a:pt x="3585" y="12762"/>
                  </a:lnTo>
                  <a:lnTo>
                    <a:pt x="3457" y="12699"/>
                  </a:lnTo>
                  <a:lnTo>
                    <a:pt x="3536" y="12539"/>
                  </a:lnTo>
                  <a:lnTo>
                    <a:pt x="3500" y="12514"/>
                  </a:lnTo>
                  <a:lnTo>
                    <a:pt x="3395" y="12727"/>
                  </a:lnTo>
                  <a:lnTo>
                    <a:pt x="3786" y="12920"/>
                  </a:lnTo>
                  <a:lnTo>
                    <a:pt x="3894" y="12700"/>
                  </a:lnTo>
                  <a:close/>
                  <a:moveTo>
                    <a:pt x="3811" y="11883"/>
                  </a:moveTo>
                  <a:lnTo>
                    <a:pt x="3788" y="11930"/>
                  </a:lnTo>
                  <a:lnTo>
                    <a:pt x="3991" y="12090"/>
                  </a:lnTo>
                  <a:cubicBezTo>
                    <a:pt x="4004" y="12100"/>
                    <a:pt x="4016" y="12110"/>
                    <a:pt x="4029" y="12119"/>
                  </a:cubicBezTo>
                  <a:cubicBezTo>
                    <a:pt x="4042" y="12129"/>
                    <a:pt x="4053" y="12138"/>
                    <a:pt x="4063" y="12145"/>
                  </a:cubicBezTo>
                  <a:cubicBezTo>
                    <a:pt x="4074" y="12153"/>
                    <a:pt x="4082" y="12159"/>
                    <a:pt x="4089" y="12164"/>
                  </a:cubicBezTo>
                  <a:cubicBezTo>
                    <a:pt x="4094" y="12167"/>
                    <a:pt x="4097" y="12170"/>
                    <a:pt x="4099" y="12171"/>
                  </a:cubicBezTo>
                  <a:cubicBezTo>
                    <a:pt x="4097" y="12171"/>
                    <a:pt x="4094" y="12170"/>
                    <a:pt x="4089" y="12168"/>
                  </a:cubicBezTo>
                  <a:cubicBezTo>
                    <a:pt x="4083" y="12166"/>
                    <a:pt x="4075" y="12164"/>
                    <a:pt x="4065" y="12161"/>
                  </a:cubicBezTo>
                  <a:cubicBezTo>
                    <a:pt x="4055" y="12158"/>
                    <a:pt x="4043" y="12155"/>
                    <a:pt x="4030" y="12152"/>
                  </a:cubicBezTo>
                  <a:cubicBezTo>
                    <a:pt x="4016" y="12148"/>
                    <a:pt x="4001" y="12144"/>
                    <a:pt x="3986" y="12140"/>
                  </a:cubicBezTo>
                  <a:lnTo>
                    <a:pt x="3716" y="12075"/>
                  </a:lnTo>
                  <a:lnTo>
                    <a:pt x="3690" y="12128"/>
                  </a:lnTo>
                  <a:lnTo>
                    <a:pt x="3899" y="12295"/>
                  </a:lnTo>
                  <a:cubicBezTo>
                    <a:pt x="3909" y="12303"/>
                    <a:pt x="3919" y="12311"/>
                    <a:pt x="3931" y="12320"/>
                  </a:cubicBezTo>
                  <a:cubicBezTo>
                    <a:pt x="3943" y="12329"/>
                    <a:pt x="3953" y="12337"/>
                    <a:pt x="3963" y="12345"/>
                  </a:cubicBezTo>
                  <a:cubicBezTo>
                    <a:pt x="3973" y="12352"/>
                    <a:pt x="3982" y="12359"/>
                    <a:pt x="3989" y="12364"/>
                  </a:cubicBezTo>
                  <a:cubicBezTo>
                    <a:pt x="3996" y="12369"/>
                    <a:pt x="4000" y="12372"/>
                    <a:pt x="4001" y="12373"/>
                  </a:cubicBezTo>
                  <a:cubicBezTo>
                    <a:pt x="3999" y="12372"/>
                    <a:pt x="3994" y="12371"/>
                    <a:pt x="3985" y="12368"/>
                  </a:cubicBezTo>
                  <a:cubicBezTo>
                    <a:pt x="3977" y="12365"/>
                    <a:pt x="3966" y="12362"/>
                    <a:pt x="3954" y="12358"/>
                  </a:cubicBezTo>
                  <a:cubicBezTo>
                    <a:pt x="3942" y="12354"/>
                    <a:pt x="3928" y="12351"/>
                    <a:pt x="3914" y="12346"/>
                  </a:cubicBezTo>
                  <a:cubicBezTo>
                    <a:pt x="3899" y="12342"/>
                    <a:pt x="3885" y="12339"/>
                    <a:pt x="3872" y="12335"/>
                  </a:cubicBezTo>
                  <a:lnTo>
                    <a:pt x="3619" y="12273"/>
                  </a:lnTo>
                  <a:lnTo>
                    <a:pt x="3594" y="12323"/>
                  </a:lnTo>
                  <a:lnTo>
                    <a:pt x="4031" y="12423"/>
                  </a:lnTo>
                  <a:lnTo>
                    <a:pt x="4060" y="12362"/>
                  </a:lnTo>
                  <a:lnTo>
                    <a:pt x="3863" y="12206"/>
                  </a:lnTo>
                  <a:cubicBezTo>
                    <a:pt x="3852" y="12197"/>
                    <a:pt x="3840" y="12188"/>
                    <a:pt x="3829" y="12180"/>
                  </a:cubicBezTo>
                  <a:cubicBezTo>
                    <a:pt x="3818" y="12171"/>
                    <a:pt x="3808" y="12164"/>
                    <a:pt x="3799" y="12157"/>
                  </a:cubicBezTo>
                  <a:cubicBezTo>
                    <a:pt x="3790" y="12150"/>
                    <a:pt x="3782" y="12145"/>
                    <a:pt x="3777" y="12141"/>
                  </a:cubicBezTo>
                  <a:cubicBezTo>
                    <a:pt x="3771" y="12137"/>
                    <a:pt x="3768" y="12135"/>
                    <a:pt x="3767" y="12134"/>
                  </a:cubicBezTo>
                  <a:cubicBezTo>
                    <a:pt x="3768" y="12134"/>
                    <a:pt x="3772" y="12136"/>
                    <a:pt x="3779" y="12138"/>
                  </a:cubicBezTo>
                  <a:cubicBezTo>
                    <a:pt x="3786" y="12140"/>
                    <a:pt x="3795" y="12142"/>
                    <a:pt x="3805" y="12145"/>
                  </a:cubicBezTo>
                  <a:cubicBezTo>
                    <a:pt x="3816" y="12148"/>
                    <a:pt x="3828" y="12152"/>
                    <a:pt x="3842" y="12155"/>
                  </a:cubicBezTo>
                  <a:cubicBezTo>
                    <a:pt x="3856" y="12159"/>
                    <a:pt x="3871" y="12163"/>
                    <a:pt x="3887" y="12167"/>
                  </a:cubicBezTo>
                  <a:lnTo>
                    <a:pt x="4128" y="12226"/>
                  </a:lnTo>
                  <a:lnTo>
                    <a:pt x="4158" y="12165"/>
                  </a:lnTo>
                  <a:lnTo>
                    <a:pt x="3811" y="11883"/>
                  </a:lnTo>
                  <a:close/>
                  <a:moveTo>
                    <a:pt x="4263" y="11951"/>
                  </a:moveTo>
                  <a:lnTo>
                    <a:pt x="3872" y="11759"/>
                  </a:lnTo>
                  <a:lnTo>
                    <a:pt x="3849" y="11804"/>
                  </a:lnTo>
                  <a:lnTo>
                    <a:pt x="4240" y="11997"/>
                  </a:lnTo>
                  <a:lnTo>
                    <a:pt x="4263" y="11951"/>
                  </a:lnTo>
                  <a:close/>
                  <a:moveTo>
                    <a:pt x="4379" y="11616"/>
                  </a:moveTo>
                  <a:lnTo>
                    <a:pt x="4303" y="11770"/>
                  </a:lnTo>
                  <a:lnTo>
                    <a:pt x="3951" y="11597"/>
                  </a:lnTo>
                  <a:lnTo>
                    <a:pt x="3928" y="11644"/>
                  </a:lnTo>
                  <a:lnTo>
                    <a:pt x="4319" y="11836"/>
                  </a:lnTo>
                  <a:lnTo>
                    <a:pt x="4415" y="11642"/>
                  </a:lnTo>
                  <a:lnTo>
                    <a:pt x="4379" y="11616"/>
                  </a:lnTo>
                  <a:close/>
                  <a:moveTo>
                    <a:pt x="4581" y="11303"/>
                  </a:moveTo>
                  <a:lnTo>
                    <a:pt x="4191" y="11111"/>
                  </a:lnTo>
                  <a:lnTo>
                    <a:pt x="4168" y="11157"/>
                  </a:lnTo>
                  <a:lnTo>
                    <a:pt x="4331" y="11238"/>
                  </a:lnTo>
                  <a:lnTo>
                    <a:pt x="4250" y="11403"/>
                  </a:lnTo>
                  <a:lnTo>
                    <a:pt x="4087" y="11322"/>
                  </a:lnTo>
                  <a:lnTo>
                    <a:pt x="4064" y="11368"/>
                  </a:lnTo>
                  <a:lnTo>
                    <a:pt x="4455" y="11560"/>
                  </a:lnTo>
                  <a:lnTo>
                    <a:pt x="4477" y="11514"/>
                  </a:lnTo>
                  <a:lnTo>
                    <a:pt x="4288" y="11421"/>
                  </a:lnTo>
                  <a:lnTo>
                    <a:pt x="4369" y="11257"/>
                  </a:lnTo>
                  <a:lnTo>
                    <a:pt x="4559" y="11350"/>
                  </a:lnTo>
                  <a:lnTo>
                    <a:pt x="4581" y="11303"/>
                  </a:lnTo>
                  <a:close/>
                  <a:moveTo>
                    <a:pt x="4746" y="10969"/>
                  </a:moveTo>
                  <a:lnTo>
                    <a:pt x="4705" y="10949"/>
                  </a:lnTo>
                  <a:lnTo>
                    <a:pt x="4621" y="11121"/>
                  </a:lnTo>
                  <a:lnTo>
                    <a:pt x="4478" y="11051"/>
                  </a:lnTo>
                  <a:lnTo>
                    <a:pt x="4543" y="10917"/>
                  </a:lnTo>
                  <a:lnTo>
                    <a:pt x="4503" y="10897"/>
                  </a:lnTo>
                  <a:lnTo>
                    <a:pt x="4437" y="11031"/>
                  </a:lnTo>
                  <a:lnTo>
                    <a:pt x="4309" y="10968"/>
                  </a:lnTo>
                  <a:lnTo>
                    <a:pt x="4388" y="10808"/>
                  </a:lnTo>
                  <a:lnTo>
                    <a:pt x="4352" y="10783"/>
                  </a:lnTo>
                  <a:lnTo>
                    <a:pt x="4247" y="10996"/>
                  </a:lnTo>
                  <a:lnTo>
                    <a:pt x="4638" y="11189"/>
                  </a:lnTo>
                  <a:lnTo>
                    <a:pt x="4746" y="10969"/>
                  </a:lnTo>
                  <a:close/>
                  <a:moveTo>
                    <a:pt x="4846" y="10666"/>
                  </a:moveTo>
                  <a:lnTo>
                    <a:pt x="4770" y="10820"/>
                  </a:lnTo>
                  <a:lnTo>
                    <a:pt x="4419" y="10648"/>
                  </a:lnTo>
                  <a:lnTo>
                    <a:pt x="4396" y="10694"/>
                  </a:lnTo>
                  <a:lnTo>
                    <a:pt x="4786" y="10887"/>
                  </a:lnTo>
                  <a:lnTo>
                    <a:pt x="4882" y="10692"/>
                  </a:lnTo>
                  <a:lnTo>
                    <a:pt x="4846" y="10666"/>
                  </a:lnTo>
                  <a:close/>
                  <a:moveTo>
                    <a:pt x="5105" y="10239"/>
                  </a:moveTo>
                  <a:lnTo>
                    <a:pt x="4698" y="10080"/>
                  </a:lnTo>
                  <a:lnTo>
                    <a:pt x="4664" y="10149"/>
                  </a:lnTo>
                  <a:lnTo>
                    <a:pt x="4887" y="10350"/>
                  </a:lnTo>
                  <a:cubicBezTo>
                    <a:pt x="4901" y="10362"/>
                    <a:pt x="4913" y="10373"/>
                    <a:pt x="4925" y="10381"/>
                  </a:cubicBezTo>
                  <a:cubicBezTo>
                    <a:pt x="4936" y="10390"/>
                    <a:pt x="4942" y="10395"/>
                    <a:pt x="4944" y="10396"/>
                  </a:cubicBezTo>
                  <a:cubicBezTo>
                    <a:pt x="4942" y="10395"/>
                    <a:pt x="4934" y="10393"/>
                    <a:pt x="4920" y="10389"/>
                  </a:cubicBezTo>
                  <a:cubicBezTo>
                    <a:pt x="4906" y="10386"/>
                    <a:pt x="4889" y="10382"/>
                    <a:pt x="4868" y="10378"/>
                  </a:cubicBezTo>
                  <a:lnTo>
                    <a:pt x="4578" y="10323"/>
                  </a:lnTo>
                  <a:lnTo>
                    <a:pt x="4544" y="10392"/>
                  </a:lnTo>
                  <a:lnTo>
                    <a:pt x="4918" y="10618"/>
                  </a:lnTo>
                  <a:lnTo>
                    <a:pt x="4941" y="10573"/>
                  </a:lnTo>
                  <a:lnTo>
                    <a:pt x="4673" y="10415"/>
                  </a:lnTo>
                  <a:cubicBezTo>
                    <a:pt x="4668" y="10412"/>
                    <a:pt x="4661" y="10408"/>
                    <a:pt x="4654" y="10403"/>
                  </a:cubicBezTo>
                  <a:cubicBezTo>
                    <a:pt x="4646" y="10399"/>
                    <a:pt x="4639" y="10395"/>
                    <a:pt x="4631" y="10391"/>
                  </a:cubicBezTo>
                  <a:cubicBezTo>
                    <a:pt x="4624" y="10387"/>
                    <a:pt x="4617" y="10383"/>
                    <a:pt x="4612" y="10380"/>
                  </a:cubicBezTo>
                  <a:cubicBezTo>
                    <a:pt x="4607" y="10377"/>
                    <a:pt x="4604" y="10375"/>
                    <a:pt x="4602" y="10374"/>
                  </a:cubicBezTo>
                  <a:cubicBezTo>
                    <a:pt x="4607" y="10376"/>
                    <a:pt x="4616" y="10378"/>
                    <a:pt x="4630" y="10380"/>
                  </a:cubicBezTo>
                  <a:cubicBezTo>
                    <a:pt x="4645" y="10383"/>
                    <a:pt x="4664" y="10387"/>
                    <a:pt x="4686" y="10391"/>
                  </a:cubicBezTo>
                  <a:lnTo>
                    <a:pt x="5001" y="10450"/>
                  </a:lnTo>
                  <a:lnTo>
                    <a:pt x="5021" y="10410"/>
                  </a:lnTo>
                  <a:lnTo>
                    <a:pt x="4770" y="10183"/>
                  </a:lnTo>
                  <a:cubicBezTo>
                    <a:pt x="4765" y="10179"/>
                    <a:pt x="4759" y="10174"/>
                    <a:pt x="4754" y="10169"/>
                  </a:cubicBezTo>
                  <a:cubicBezTo>
                    <a:pt x="4748" y="10164"/>
                    <a:pt x="4742" y="10159"/>
                    <a:pt x="4737" y="10155"/>
                  </a:cubicBezTo>
                  <a:cubicBezTo>
                    <a:pt x="4732" y="10150"/>
                    <a:pt x="4727" y="10146"/>
                    <a:pt x="4723" y="10143"/>
                  </a:cubicBezTo>
                  <a:cubicBezTo>
                    <a:pt x="4720" y="10140"/>
                    <a:pt x="4717" y="10138"/>
                    <a:pt x="4717" y="10138"/>
                  </a:cubicBezTo>
                  <a:cubicBezTo>
                    <a:pt x="4718" y="10138"/>
                    <a:pt x="4720" y="10139"/>
                    <a:pt x="4725" y="10141"/>
                  </a:cubicBezTo>
                  <a:cubicBezTo>
                    <a:pt x="4730" y="10143"/>
                    <a:pt x="4735" y="10146"/>
                    <a:pt x="4742" y="10149"/>
                  </a:cubicBezTo>
                  <a:cubicBezTo>
                    <a:pt x="4749" y="10152"/>
                    <a:pt x="4756" y="10155"/>
                    <a:pt x="4764" y="10159"/>
                  </a:cubicBezTo>
                  <a:cubicBezTo>
                    <a:pt x="4771" y="10162"/>
                    <a:pt x="4778" y="10165"/>
                    <a:pt x="4784" y="10167"/>
                  </a:cubicBezTo>
                  <a:lnTo>
                    <a:pt x="5082" y="10286"/>
                  </a:lnTo>
                  <a:lnTo>
                    <a:pt x="5105" y="10239"/>
                  </a:lnTo>
                  <a:close/>
                  <a:moveTo>
                    <a:pt x="5125" y="9827"/>
                  </a:moveTo>
                  <a:cubicBezTo>
                    <a:pt x="5110" y="9826"/>
                    <a:pt x="5096" y="9827"/>
                    <a:pt x="5083" y="9830"/>
                  </a:cubicBezTo>
                  <a:cubicBezTo>
                    <a:pt x="5070" y="9833"/>
                    <a:pt x="5058" y="9839"/>
                    <a:pt x="5047" y="9846"/>
                  </a:cubicBezTo>
                  <a:cubicBezTo>
                    <a:pt x="5036" y="9854"/>
                    <a:pt x="5024" y="9865"/>
                    <a:pt x="5010" y="9880"/>
                  </a:cubicBezTo>
                  <a:lnTo>
                    <a:pt x="4974" y="9918"/>
                  </a:lnTo>
                  <a:cubicBezTo>
                    <a:pt x="4955" y="9937"/>
                    <a:pt x="4938" y="9949"/>
                    <a:pt x="4924" y="9955"/>
                  </a:cubicBezTo>
                  <a:cubicBezTo>
                    <a:pt x="4909" y="9960"/>
                    <a:pt x="4894" y="9959"/>
                    <a:pt x="4878" y="9951"/>
                  </a:cubicBezTo>
                  <a:cubicBezTo>
                    <a:pt x="4858" y="9941"/>
                    <a:pt x="4845" y="9927"/>
                    <a:pt x="4841" y="9907"/>
                  </a:cubicBezTo>
                  <a:cubicBezTo>
                    <a:pt x="4836" y="9888"/>
                    <a:pt x="4840" y="9866"/>
                    <a:pt x="4852" y="9841"/>
                  </a:cubicBezTo>
                  <a:cubicBezTo>
                    <a:pt x="4856" y="9833"/>
                    <a:pt x="4861" y="9825"/>
                    <a:pt x="4865" y="9819"/>
                  </a:cubicBezTo>
                  <a:cubicBezTo>
                    <a:pt x="4870" y="9812"/>
                    <a:pt x="4876" y="9805"/>
                    <a:pt x="4882" y="9799"/>
                  </a:cubicBezTo>
                  <a:cubicBezTo>
                    <a:pt x="4888" y="9793"/>
                    <a:pt x="4895" y="9787"/>
                    <a:pt x="4904" y="9781"/>
                  </a:cubicBezTo>
                  <a:cubicBezTo>
                    <a:pt x="4912" y="9775"/>
                    <a:pt x="4921" y="9769"/>
                    <a:pt x="4932" y="9763"/>
                  </a:cubicBezTo>
                  <a:lnTo>
                    <a:pt x="4908" y="9725"/>
                  </a:lnTo>
                  <a:cubicBezTo>
                    <a:pt x="4865" y="9750"/>
                    <a:pt x="4833" y="9784"/>
                    <a:pt x="4813" y="9825"/>
                  </a:cubicBezTo>
                  <a:cubicBezTo>
                    <a:pt x="4803" y="9844"/>
                    <a:pt x="4798" y="9863"/>
                    <a:pt x="4795" y="9881"/>
                  </a:cubicBezTo>
                  <a:cubicBezTo>
                    <a:pt x="4793" y="9899"/>
                    <a:pt x="4794" y="9916"/>
                    <a:pt x="4799" y="9932"/>
                  </a:cubicBezTo>
                  <a:cubicBezTo>
                    <a:pt x="4803" y="9948"/>
                    <a:pt x="4811" y="9962"/>
                    <a:pt x="4822" y="9975"/>
                  </a:cubicBezTo>
                  <a:cubicBezTo>
                    <a:pt x="4832" y="9988"/>
                    <a:pt x="4846" y="9998"/>
                    <a:pt x="4863" y="10007"/>
                  </a:cubicBezTo>
                  <a:cubicBezTo>
                    <a:pt x="4888" y="10019"/>
                    <a:pt x="4913" y="10021"/>
                    <a:pt x="4939" y="10014"/>
                  </a:cubicBezTo>
                  <a:cubicBezTo>
                    <a:pt x="4950" y="10010"/>
                    <a:pt x="4961" y="10004"/>
                    <a:pt x="4971" y="9996"/>
                  </a:cubicBezTo>
                  <a:cubicBezTo>
                    <a:pt x="4981" y="9988"/>
                    <a:pt x="4993" y="9976"/>
                    <a:pt x="5008" y="9961"/>
                  </a:cubicBezTo>
                  <a:lnTo>
                    <a:pt x="5039" y="9928"/>
                  </a:lnTo>
                  <a:cubicBezTo>
                    <a:pt x="5076" y="9888"/>
                    <a:pt x="5112" y="9876"/>
                    <a:pt x="5146" y="9893"/>
                  </a:cubicBezTo>
                  <a:cubicBezTo>
                    <a:pt x="5169" y="9905"/>
                    <a:pt x="5183" y="9923"/>
                    <a:pt x="5188" y="9949"/>
                  </a:cubicBezTo>
                  <a:cubicBezTo>
                    <a:pt x="5191" y="9960"/>
                    <a:pt x="5191" y="9971"/>
                    <a:pt x="5189" y="9982"/>
                  </a:cubicBezTo>
                  <a:cubicBezTo>
                    <a:pt x="5187" y="9992"/>
                    <a:pt x="5182" y="10005"/>
                    <a:pt x="5175" y="10019"/>
                  </a:cubicBezTo>
                  <a:cubicBezTo>
                    <a:pt x="5165" y="10039"/>
                    <a:pt x="5153" y="10056"/>
                    <a:pt x="5140" y="10070"/>
                  </a:cubicBezTo>
                  <a:cubicBezTo>
                    <a:pt x="5126" y="10085"/>
                    <a:pt x="5110" y="10097"/>
                    <a:pt x="5090" y="10108"/>
                  </a:cubicBezTo>
                  <a:lnTo>
                    <a:pt x="5116" y="10146"/>
                  </a:lnTo>
                  <a:cubicBezTo>
                    <a:pt x="5138" y="10133"/>
                    <a:pt x="5156" y="10117"/>
                    <a:pt x="5172" y="10100"/>
                  </a:cubicBezTo>
                  <a:cubicBezTo>
                    <a:pt x="5188" y="10082"/>
                    <a:pt x="5201" y="10062"/>
                    <a:pt x="5213" y="10038"/>
                  </a:cubicBezTo>
                  <a:cubicBezTo>
                    <a:pt x="5222" y="10020"/>
                    <a:pt x="5228" y="10003"/>
                    <a:pt x="5231" y="9988"/>
                  </a:cubicBezTo>
                  <a:cubicBezTo>
                    <a:pt x="5234" y="9972"/>
                    <a:pt x="5234" y="9956"/>
                    <a:pt x="5232" y="9939"/>
                  </a:cubicBezTo>
                  <a:cubicBezTo>
                    <a:pt x="5230" y="9916"/>
                    <a:pt x="5223" y="9896"/>
                    <a:pt x="5210" y="9878"/>
                  </a:cubicBezTo>
                  <a:cubicBezTo>
                    <a:pt x="5198" y="9861"/>
                    <a:pt x="5183" y="9847"/>
                    <a:pt x="5165" y="9838"/>
                  </a:cubicBezTo>
                  <a:cubicBezTo>
                    <a:pt x="5153" y="9832"/>
                    <a:pt x="5139" y="9829"/>
                    <a:pt x="5125" y="9827"/>
                  </a:cubicBezTo>
                  <a:close/>
                  <a:moveTo>
                    <a:pt x="5239" y="9637"/>
                  </a:moveTo>
                  <a:lnTo>
                    <a:pt x="5196" y="9616"/>
                  </a:lnTo>
                  <a:lnTo>
                    <a:pt x="5142" y="9725"/>
                  </a:lnTo>
                  <a:lnTo>
                    <a:pt x="5186" y="9746"/>
                  </a:lnTo>
                  <a:lnTo>
                    <a:pt x="5239" y="9637"/>
                  </a:lnTo>
                  <a:close/>
                  <a:moveTo>
                    <a:pt x="5156" y="9150"/>
                  </a:moveTo>
                  <a:lnTo>
                    <a:pt x="5133" y="9196"/>
                  </a:lnTo>
                  <a:lnTo>
                    <a:pt x="5405" y="9330"/>
                  </a:lnTo>
                  <a:cubicBezTo>
                    <a:pt x="5419" y="9336"/>
                    <a:pt x="5429" y="9343"/>
                    <a:pt x="5438" y="9349"/>
                  </a:cubicBezTo>
                  <a:cubicBezTo>
                    <a:pt x="5446" y="9355"/>
                    <a:pt x="5453" y="9364"/>
                    <a:pt x="5459" y="9375"/>
                  </a:cubicBezTo>
                  <a:cubicBezTo>
                    <a:pt x="5464" y="9385"/>
                    <a:pt x="5466" y="9397"/>
                    <a:pt x="5464" y="9410"/>
                  </a:cubicBezTo>
                  <a:cubicBezTo>
                    <a:pt x="5462" y="9424"/>
                    <a:pt x="5457" y="9439"/>
                    <a:pt x="5449" y="9456"/>
                  </a:cubicBezTo>
                  <a:cubicBezTo>
                    <a:pt x="5443" y="9468"/>
                    <a:pt x="5437" y="9478"/>
                    <a:pt x="5431" y="9485"/>
                  </a:cubicBezTo>
                  <a:cubicBezTo>
                    <a:pt x="5424" y="9493"/>
                    <a:pt x="5417" y="9499"/>
                    <a:pt x="5411" y="9503"/>
                  </a:cubicBezTo>
                  <a:cubicBezTo>
                    <a:pt x="5404" y="9507"/>
                    <a:pt x="5397" y="9510"/>
                    <a:pt x="5391" y="9511"/>
                  </a:cubicBezTo>
                  <a:cubicBezTo>
                    <a:pt x="5385" y="9513"/>
                    <a:pt x="5379" y="9513"/>
                    <a:pt x="5374" y="9513"/>
                  </a:cubicBezTo>
                  <a:cubicBezTo>
                    <a:pt x="5366" y="9513"/>
                    <a:pt x="5357" y="9511"/>
                    <a:pt x="5346" y="9506"/>
                  </a:cubicBezTo>
                  <a:cubicBezTo>
                    <a:pt x="5334" y="9502"/>
                    <a:pt x="5324" y="9497"/>
                    <a:pt x="5314" y="9492"/>
                  </a:cubicBezTo>
                  <a:lnTo>
                    <a:pt x="5051" y="9363"/>
                  </a:lnTo>
                  <a:lnTo>
                    <a:pt x="5028" y="9409"/>
                  </a:lnTo>
                  <a:lnTo>
                    <a:pt x="5308" y="9547"/>
                  </a:lnTo>
                  <a:cubicBezTo>
                    <a:pt x="5317" y="9551"/>
                    <a:pt x="5327" y="9555"/>
                    <a:pt x="5339" y="9560"/>
                  </a:cubicBezTo>
                  <a:cubicBezTo>
                    <a:pt x="5351" y="9564"/>
                    <a:pt x="5363" y="9566"/>
                    <a:pt x="5375" y="9565"/>
                  </a:cubicBezTo>
                  <a:cubicBezTo>
                    <a:pt x="5399" y="9564"/>
                    <a:pt x="5421" y="9557"/>
                    <a:pt x="5439" y="9543"/>
                  </a:cubicBezTo>
                  <a:cubicBezTo>
                    <a:pt x="5457" y="9530"/>
                    <a:pt x="5473" y="9508"/>
                    <a:pt x="5488" y="9478"/>
                  </a:cubicBezTo>
                  <a:cubicBezTo>
                    <a:pt x="5500" y="9454"/>
                    <a:pt x="5507" y="9432"/>
                    <a:pt x="5510" y="9414"/>
                  </a:cubicBezTo>
                  <a:cubicBezTo>
                    <a:pt x="5513" y="9395"/>
                    <a:pt x="5513" y="9377"/>
                    <a:pt x="5508" y="9360"/>
                  </a:cubicBezTo>
                  <a:cubicBezTo>
                    <a:pt x="5504" y="9344"/>
                    <a:pt x="5497" y="9330"/>
                    <a:pt x="5486" y="9320"/>
                  </a:cubicBezTo>
                  <a:cubicBezTo>
                    <a:pt x="5475" y="9309"/>
                    <a:pt x="5457" y="9298"/>
                    <a:pt x="5434" y="9287"/>
                  </a:cubicBezTo>
                  <a:lnTo>
                    <a:pt x="5156" y="9150"/>
                  </a:lnTo>
                  <a:close/>
                  <a:moveTo>
                    <a:pt x="5730" y="8969"/>
                  </a:moveTo>
                  <a:lnTo>
                    <a:pt x="5339" y="8777"/>
                  </a:lnTo>
                  <a:lnTo>
                    <a:pt x="5316" y="8823"/>
                  </a:lnTo>
                  <a:lnTo>
                    <a:pt x="5530" y="8926"/>
                  </a:lnTo>
                  <a:cubicBezTo>
                    <a:pt x="5544" y="8933"/>
                    <a:pt x="5558" y="8940"/>
                    <a:pt x="5572" y="8946"/>
                  </a:cubicBezTo>
                  <a:cubicBezTo>
                    <a:pt x="5586" y="8952"/>
                    <a:pt x="5599" y="8958"/>
                    <a:pt x="5611" y="8963"/>
                  </a:cubicBezTo>
                  <a:cubicBezTo>
                    <a:pt x="5622" y="8968"/>
                    <a:pt x="5632" y="8972"/>
                    <a:pt x="5639" y="8975"/>
                  </a:cubicBezTo>
                  <a:cubicBezTo>
                    <a:pt x="5647" y="8978"/>
                    <a:pt x="5651" y="8979"/>
                    <a:pt x="5651" y="8980"/>
                  </a:cubicBezTo>
                  <a:cubicBezTo>
                    <a:pt x="5650" y="8979"/>
                    <a:pt x="5646" y="8979"/>
                    <a:pt x="5640" y="8979"/>
                  </a:cubicBezTo>
                  <a:cubicBezTo>
                    <a:pt x="5634" y="8978"/>
                    <a:pt x="5626" y="8978"/>
                    <a:pt x="5617" y="8977"/>
                  </a:cubicBezTo>
                  <a:cubicBezTo>
                    <a:pt x="5608" y="8977"/>
                    <a:pt x="5597" y="8976"/>
                    <a:pt x="5586" y="8976"/>
                  </a:cubicBezTo>
                  <a:cubicBezTo>
                    <a:pt x="5574" y="8975"/>
                    <a:pt x="5563" y="8975"/>
                    <a:pt x="5551" y="8976"/>
                  </a:cubicBezTo>
                  <a:lnTo>
                    <a:pt x="5238" y="8983"/>
                  </a:lnTo>
                  <a:lnTo>
                    <a:pt x="5211" y="9037"/>
                  </a:lnTo>
                  <a:lnTo>
                    <a:pt x="5602" y="9229"/>
                  </a:lnTo>
                  <a:lnTo>
                    <a:pt x="5626" y="9181"/>
                  </a:lnTo>
                  <a:lnTo>
                    <a:pt x="5398" y="9072"/>
                  </a:lnTo>
                  <a:cubicBezTo>
                    <a:pt x="5386" y="9066"/>
                    <a:pt x="5375" y="9061"/>
                    <a:pt x="5363" y="9056"/>
                  </a:cubicBezTo>
                  <a:cubicBezTo>
                    <a:pt x="5352" y="9051"/>
                    <a:pt x="5341" y="9046"/>
                    <a:pt x="5331" y="9042"/>
                  </a:cubicBezTo>
                  <a:cubicBezTo>
                    <a:pt x="5321" y="9038"/>
                    <a:pt x="5312" y="9034"/>
                    <a:pt x="5305" y="9031"/>
                  </a:cubicBezTo>
                  <a:cubicBezTo>
                    <a:pt x="5298" y="9028"/>
                    <a:pt x="5293" y="9026"/>
                    <a:pt x="5289" y="9024"/>
                  </a:cubicBezTo>
                  <a:cubicBezTo>
                    <a:pt x="5293" y="9025"/>
                    <a:pt x="5299" y="9025"/>
                    <a:pt x="5306" y="9026"/>
                  </a:cubicBezTo>
                  <a:cubicBezTo>
                    <a:pt x="5314" y="9026"/>
                    <a:pt x="5323" y="9026"/>
                    <a:pt x="5333" y="9026"/>
                  </a:cubicBezTo>
                  <a:cubicBezTo>
                    <a:pt x="5343" y="9026"/>
                    <a:pt x="5354" y="9026"/>
                    <a:pt x="5366" y="9027"/>
                  </a:cubicBezTo>
                  <a:cubicBezTo>
                    <a:pt x="5378" y="9027"/>
                    <a:pt x="5391" y="9027"/>
                    <a:pt x="5405" y="9026"/>
                  </a:cubicBezTo>
                  <a:lnTo>
                    <a:pt x="5706" y="9018"/>
                  </a:lnTo>
                  <a:lnTo>
                    <a:pt x="5730" y="8969"/>
                  </a:lnTo>
                  <a:close/>
                  <a:moveTo>
                    <a:pt x="5808" y="8809"/>
                  </a:moveTo>
                  <a:lnTo>
                    <a:pt x="5418" y="8617"/>
                  </a:lnTo>
                  <a:lnTo>
                    <a:pt x="5395" y="8663"/>
                  </a:lnTo>
                  <a:lnTo>
                    <a:pt x="5786" y="8855"/>
                  </a:lnTo>
                  <a:lnTo>
                    <a:pt x="5808" y="8809"/>
                  </a:lnTo>
                  <a:close/>
                  <a:moveTo>
                    <a:pt x="5608" y="8230"/>
                  </a:moveTo>
                  <a:lnTo>
                    <a:pt x="5585" y="8278"/>
                  </a:lnTo>
                  <a:lnTo>
                    <a:pt x="5801" y="8488"/>
                  </a:lnTo>
                  <a:cubicBezTo>
                    <a:pt x="5819" y="8506"/>
                    <a:pt x="5834" y="8520"/>
                    <a:pt x="5846" y="8531"/>
                  </a:cubicBezTo>
                  <a:cubicBezTo>
                    <a:pt x="5858" y="8541"/>
                    <a:pt x="5866" y="8549"/>
                    <a:pt x="5871" y="8552"/>
                  </a:cubicBezTo>
                  <a:cubicBezTo>
                    <a:pt x="5868" y="8551"/>
                    <a:pt x="5863" y="8550"/>
                    <a:pt x="5856" y="8548"/>
                  </a:cubicBezTo>
                  <a:cubicBezTo>
                    <a:pt x="5849" y="8546"/>
                    <a:pt x="5841" y="8545"/>
                    <a:pt x="5832" y="8543"/>
                  </a:cubicBezTo>
                  <a:cubicBezTo>
                    <a:pt x="5823" y="8541"/>
                    <a:pt x="5813" y="8539"/>
                    <a:pt x="5803" y="8537"/>
                  </a:cubicBezTo>
                  <a:cubicBezTo>
                    <a:pt x="5792" y="8535"/>
                    <a:pt x="5782" y="8534"/>
                    <a:pt x="5772" y="8532"/>
                  </a:cubicBezTo>
                  <a:lnTo>
                    <a:pt x="5480" y="8491"/>
                  </a:lnTo>
                  <a:lnTo>
                    <a:pt x="5455" y="8542"/>
                  </a:lnTo>
                  <a:lnTo>
                    <a:pt x="5910" y="8602"/>
                  </a:lnTo>
                  <a:lnTo>
                    <a:pt x="5933" y="8556"/>
                  </a:lnTo>
                  <a:lnTo>
                    <a:pt x="5608" y="8230"/>
                  </a:lnTo>
                  <a:close/>
                  <a:moveTo>
                    <a:pt x="6144" y="8127"/>
                  </a:moveTo>
                  <a:lnTo>
                    <a:pt x="6104" y="8107"/>
                  </a:lnTo>
                  <a:lnTo>
                    <a:pt x="6019" y="8279"/>
                  </a:lnTo>
                  <a:lnTo>
                    <a:pt x="5876" y="8209"/>
                  </a:lnTo>
                  <a:lnTo>
                    <a:pt x="5942" y="8075"/>
                  </a:lnTo>
                  <a:lnTo>
                    <a:pt x="5901" y="8055"/>
                  </a:lnTo>
                  <a:lnTo>
                    <a:pt x="5836" y="8189"/>
                  </a:lnTo>
                  <a:lnTo>
                    <a:pt x="5707" y="8126"/>
                  </a:lnTo>
                  <a:lnTo>
                    <a:pt x="5786" y="7966"/>
                  </a:lnTo>
                  <a:lnTo>
                    <a:pt x="5751" y="7941"/>
                  </a:lnTo>
                  <a:lnTo>
                    <a:pt x="5645" y="8154"/>
                  </a:lnTo>
                  <a:lnTo>
                    <a:pt x="6036" y="8347"/>
                  </a:lnTo>
                  <a:lnTo>
                    <a:pt x="6144" y="8127"/>
                  </a:lnTo>
                  <a:close/>
                  <a:moveTo>
                    <a:pt x="6307" y="7796"/>
                  </a:moveTo>
                  <a:lnTo>
                    <a:pt x="6271" y="7801"/>
                  </a:lnTo>
                  <a:cubicBezTo>
                    <a:pt x="6254" y="7803"/>
                    <a:pt x="6236" y="7806"/>
                    <a:pt x="6218" y="7808"/>
                  </a:cubicBezTo>
                  <a:cubicBezTo>
                    <a:pt x="6199" y="7811"/>
                    <a:pt x="6181" y="7813"/>
                    <a:pt x="6165" y="7815"/>
                  </a:cubicBezTo>
                  <a:cubicBezTo>
                    <a:pt x="6148" y="7818"/>
                    <a:pt x="6137" y="7820"/>
                    <a:pt x="6130" y="7821"/>
                  </a:cubicBezTo>
                  <a:cubicBezTo>
                    <a:pt x="6120" y="7823"/>
                    <a:pt x="6109" y="7825"/>
                    <a:pt x="6097" y="7828"/>
                  </a:cubicBezTo>
                  <a:cubicBezTo>
                    <a:pt x="6085" y="7831"/>
                    <a:pt x="6075" y="7835"/>
                    <a:pt x="6067" y="7839"/>
                  </a:cubicBezTo>
                  <a:lnTo>
                    <a:pt x="6070" y="7833"/>
                  </a:lnTo>
                  <a:cubicBezTo>
                    <a:pt x="6077" y="7817"/>
                    <a:pt x="6082" y="7802"/>
                    <a:pt x="6083" y="7787"/>
                  </a:cubicBezTo>
                  <a:cubicBezTo>
                    <a:pt x="6084" y="7771"/>
                    <a:pt x="6082" y="7757"/>
                    <a:pt x="6077" y="7743"/>
                  </a:cubicBezTo>
                  <a:cubicBezTo>
                    <a:pt x="6072" y="7730"/>
                    <a:pt x="6065" y="7717"/>
                    <a:pt x="6054" y="7705"/>
                  </a:cubicBezTo>
                  <a:cubicBezTo>
                    <a:pt x="6043" y="7694"/>
                    <a:pt x="6029" y="7684"/>
                    <a:pt x="6014" y="7676"/>
                  </a:cubicBezTo>
                  <a:cubicBezTo>
                    <a:pt x="6003" y="7671"/>
                    <a:pt x="5993" y="7668"/>
                    <a:pt x="5984" y="7666"/>
                  </a:cubicBezTo>
                  <a:cubicBezTo>
                    <a:pt x="5974" y="7665"/>
                    <a:pt x="5965" y="7664"/>
                    <a:pt x="5956" y="7664"/>
                  </a:cubicBezTo>
                  <a:cubicBezTo>
                    <a:pt x="5947" y="7664"/>
                    <a:pt x="5939" y="7665"/>
                    <a:pt x="5932" y="7667"/>
                  </a:cubicBezTo>
                  <a:cubicBezTo>
                    <a:pt x="5925" y="7670"/>
                    <a:pt x="5918" y="7672"/>
                    <a:pt x="5912" y="7675"/>
                  </a:cubicBezTo>
                  <a:cubicBezTo>
                    <a:pt x="5906" y="7678"/>
                    <a:pt x="5900" y="7681"/>
                    <a:pt x="5894" y="7685"/>
                  </a:cubicBezTo>
                  <a:cubicBezTo>
                    <a:pt x="5889" y="7690"/>
                    <a:pt x="5882" y="7695"/>
                    <a:pt x="5876" y="7702"/>
                  </a:cubicBezTo>
                  <a:cubicBezTo>
                    <a:pt x="5870" y="7709"/>
                    <a:pt x="5864" y="7717"/>
                    <a:pt x="5858" y="7727"/>
                  </a:cubicBezTo>
                  <a:cubicBezTo>
                    <a:pt x="5852" y="7736"/>
                    <a:pt x="5845" y="7748"/>
                    <a:pt x="5839" y="7761"/>
                  </a:cubicBezTo>
                  <a:lnTo>
                    <a:pt x="5794" y="7852"/>
                  </a:lnTo>
                  <a:lnTo>
                    <a:pt x="6185" y="8045"/>
                  </a:lnTo>
                  <a:lnTo>
                    <a:pt x="6207" y="7999"/>
                  </a:lnTo>
                  <a:lnTo>
                    <a:pt x="6031" y="7912"/>
                  </a:lnTo>
                  <a:cubicBezTo>
                    <a:pt x="6036" y="7902"/>
                    <a:pt x="6042" y="7895"/>
                    <a:pt x="6048" y="7891"/>
                  </a:cubicBezTo>
                  <a:cubicBezTo>
                    <a:pt x="6054" y="7886"/>
                    <a:pt x="6064" y="7883"/>
                    <a:pt x="6078" y="7880"/>
                  </a:cubicBezTo>
                  <a:cubicBezTo>
                    <a:pt x="6101" y="7875"/>
                    <a:pt x="6123" y="7871"/>
                    <a:pt x="6143" y="7868"/>
                  </a:cubicBezTo>
                  <a:cubicBezTo>
                    <a:pt x="6164" y="7864"/>
                    <a:pt x="6183" y="7862"/>
                    <a:pt x="6201" y="7859"/>
                  </a:cubicBezTo>
                  <a:cubicBezTo>
                    <a:pt x="6218" y="7857"/>
                    <a:pt x="6233" y="7856"/>
                    <a:pt x="6246" y="7855"/>
                  </a:cubicBezTo>
                  <a:cubicBezTo>
                    <a:pt x="6260" y="7855"/>
                    <a:pt x="6270" y="7855"/>
                    <a:pt x="6278" y="7855"/>
                  </a:cubicBezTo>
                  <a:lnTo>
                    <a:pt x="6307" y="7796"/>
                  </a:lnTo>
                  <a:close/>
                  <a:moveTo>
                    <a:pt x="6021" y="7747"/>
                  </a:moveTo>
                  <a:cubicBezTo>
                    <a:pt x="6029" y="7756"/>
                    <a:pt x="6035" y="7765"/>
                    <a:pt x="6038" y="7774"/>
                  </a:cubicBezTo>
                  <a:cubicBezTo>
                    <a:pt x="6041" y="7785"/>
                    <a:pt x="6041" y="7797"/>
                    <a:pt x="6039" y="7809"/>
                  </a:cubicBezTo>
                  <a:cubicBezTo>
                    <a:pt x="6037" y="7822"/>
                    <a:pt x="6031" y="7837"/>
                    <a:pt x="6023" y="7855"/>
                  </a:cubicBezTo>
                  <a:lnTo>
                    <a:pt x="6002" y="7898"/>
                  </a:lnTo>
                  <a:lnTo>
                    <a:pt x="5856" y="7826"/>
                  </a:lnTo>
                  <a:lnTo>
                    <a:pt x="5879" y="7779"/>
                  </a:lnTo>
                  <a:cubicBezTo>
                    <a:pt x="5884" y="7769"/>
                    <a:pt x="5889" y="7760"/>
                    <a:pt x="5894" y="7753"/>
                  </a:cubicBezTo>
                  <a:cubicBezTo>
                    <a:pt x="5899" y="7746"/>
                    <a:pt x="5905" y="7739"/>
                    <a:pt x="5911" y="7734"/>
                  </a:cubicBezTo>
                  <a:cubicBezTo>
                    <a:pt x="5921" y="7725"/>
                    <a:pt x="5933" y="7720"/>
                    <a:pt x="5948" y="7718"/>
                  </a:cubicBezTo>
                  <a:cubicBezTo>
                    <a:pt x="5962" y="7717"/>
                    <a:pt x="5976" y="7719"/>
                    <a:pt x="5989" y="7725"/>
                  </a:cubicBezTo>
                  <a:cubicBezTo>
                    <a:pt x="6002" y="7732"/>
                    <a:pt x="6012" y="7739"/>
                    <a:pt x="6021" y="7747"/>
                  </a:cubicBezTo>
                  <a:close/>
                  <a:moveTo>
                    <a:pt x="6318" y="7402"/>
                  </a:moveTo>
                  <a:cubicBezTo>
                    <a:pt x="6303" y="7401"/>
                    <a:pt x="6290" y="7402"/>
                    <a:pt x="6277" y="7405"/>
                  </a:cubicBezTo>
                  <a:cubicBezTo>
                    <a:pt x="6264" y="7409"/>
                    <a:pt x="6252" y="7414"/>
                    <a:pt x="6241" y="7421"/>
                  </a:cubicBezTo>
                  <a:cubicBezTo>
                    <a:pt x="6230" y="7429"/>
                    <a:pt x="6217" y="7440"/>
                    <a:pt x="6203" y="7455"/>
                  </a:cubicBezTo>
                  <a:lnTo>
                    <a:pt x="6167" y="7493"/>
                  </a:lnTo>
                  <a:cubicBezTo>
                    <a:pt x="6148" y="7512"/>
                    <a:pt x="6131" y="7525"/>
                    <a:pt x="6117" y="7530"/>
                  </a:cubicBezTo>
                  <a:cubicBezTo>
                    <a:pt x="6102" y="7535"/>
                    <a:pt x="6087" y="7534"/>
                    <a:pt x="6071" y="7526"/>
                  </a:cubicBezTo>
                  <a:cubicBezTo>
                    <a:pt x="6051" y="7516"/>
                    <a:pt x="6039" y="7502"/>
                    <a:pt x="6034" y="7483"/>
                  </a:cubicBezTo>
                  <a:cubicBezTo>
                    <a:pt x="6029" y="7463"/>
                    <a:pt x="6033" y="7441"/>
                    <a:pt x="6045" y="7417"/>
                  </a:cubicBezTo>
                  <a:cubicBezTo>
                    <a:pt x="6049" y="7408"/>
                    <a:pt x="6054" y="7401"/>
                    <a:pt x="6059" y="7394"/>
                  </a:cubicBezTo>
                  <a:cubicBezTo>
                    <a:pt x="6063" y="7387"/>
                    <a:pt x="6069" y="7380"/>
                    <a:pt x="6075" y="7374"/>
                  </a:cubicBezTo>
                  <a:cubicBezTo>
                    <a:pt x="6081" y="7368"/>
                    <a:pt x="6089" y="7362"/>
                    <a:pt x="6097" y="7356"/>
                  </a:cubicBezTo>
                  <a:cubicBezTo>
                    <a:pt x="6105" y="7350"/>
                    <a:pt x="6114" y="7344"/>
                    <a:pt x="6125" y="7338"/>
                  </a:cubicBezTo>
                  <a:lnTo>
                    <a:pt x="6102" y="7301"/>
                  </a:lnTo>
                  <a:cubicBezTo>
                    <a:pt x="6058" y="7326"/>
                    <a:pt x="6026" y="7359"/>
                    <a:pt x="6006" y="7400"/>
                  </a:cubicBezTo>
                  <a:cubicBezTo>
                    <a:pt x="5997" y="7419"/>
                    <a:pt x="5991" y="7438"/>
                    <a:pt x="5989" y="7456"/>
                  </a:cubicBezTo>
                  <a:cubicBezTo>
                    <a:pt x="5986" y="7474"/>
                    <a:pt x="5988" y="7491"/>
                    <a:pt x="5992" y="7507"/>
                  </a:cubicBezTo>
                  <a:cubicBezTo>
                    <a:pt x="5997" y="7523"/>
                    <a:pt x="6004" y="7537"/>
                    <a:pt x="6015" y="7550"/>
                  </a:cubicBezTo>
                  <a:cubicBezTo>
                    <a:pt x="6025" y="7563"/>
                    <a:pt x="6039" y="7574"/>
                    <a:pt x="6056" y="7582"/>
                  </a:cubicBezTo>
                  <a:cubicBezTo>
                    <a:pt x="6081" y="7594"/>
                    <a:pt x="6106" y="7596"/>
                    <a:pt x="6132" y="7589"/>
                  </a:cubicBezTo>
                  <a:cubicBezTo>
                    <a:pt x="6143" y="7585"/>
                    <a:pt x="6154" y="7579"/>
                    <a:pt x="6164" y="7571"/>
                  </a:cubicBezTo>
                  <a:cubicBezTo>
                    <a:pt x="6175" y="7563"/>
                    <a:pt x="6187" y="7552"/>
                    <a:pt x="6201" y="7536"/>
                  </a:cubicBezTo>
                  <a:lnTo>
                    <a:pt x="6232" y="7503"/>
                  </a:lnTo>
                  <a:cubicBezTo>
                    <a:pt x="6269" y="7463"/>
                    <a:pt x="6305" y="7452"/>
                    <a:pt x="6339" y="7469"/>
                  </a:cubicBezTo>
                  <a:cubicBezTo>
                    <a:pt x="6363" y="7480"/>
                    <a:pt x="6377" y="7499"/>
                    <a:pt x="6382" y="7524"/>
                  </a:cubicBezTo>
                  <a:cubicBezTo>
                    <a:pt x="6384" y="7536"/>
                    <a:pt x="6384" y="7546"/>
                    <a:pt x="6382" y="7557"/>
                  </a:cubicBezTo>
                  <a:cubicBezTo>
                    <a:pt x="6380" y="7567"/>
                    <a:pt x="6375" y="7580"/>
                    <a:pt x="6368" y="7595"/>
                  </a:cubicBezTo>
                  <a:cubicBezTo>
                    <a:pt x="6358" y="7614"/>
                    <a:pt x="6347" y="7631"/>
                    <a:pt x="6333" y="7646"/>
                  </a:cubicBezTo>
                  <a:cubicBezTo>
                    <a:pt x="6319" y="7660"/>
                    <a:pt x="6303" y="7672"/>
                    <a:pt x="6283" y="7683"/>
                  </a:cubicBezTo>
                  <a:lnTo>
                    <a:pt x="6309" y="7721"/>
                  </a:lnTo>
                  <a:cubicBezTo>
                    <a:pt x="6331" y="7708"/>
                    <a:pt x="6350" y="7692"/>
                    <a:pt x="6365" y="7675"/>
                  </a:cubicBezTo>
                  <a:cubicBezTo>
                    <a:pt x="6381" y="7657"/>
                    <a:pt x="6395" y="7637"/>
                    <a:pt x="6406" y="7613"/>
                  </a:cubicBezTo>
                  <a:cubicBezTo>
                    <a:pt x="6415" y="7595"/>
                    <a:pt x="6421" y="7578"/>
                    <a:pt x="6424" y="7563"/>
                  </a:cubicBezTo>
                  <a:cubicBezTo>
                    <a:pt x="6427" y="7547"/>
                    <a:pt x="6427" y="7531"/>
                    <a:pt x="6426" y="7514"/>
                  </a:cubicBezTo>
                  <a:cubicBezTo>
                    <a:pt x="6423" y="7491"/>
                    <a:pt x="6416" y="7471"/>
                    <a:pt x="6404" y="7453"/>
                  </a:cubicBezTo>
                  <a:cubicBezTo>
                    <a:pt x="6392" y="7436"/>
                    <a:pt x="6376" y="7422"/>
                    <a:pt x="6358" y="7413"/>
                  </a:cubicBezTo>
                  <a:cubicBezTo>
                    <a:pt x="6346" y="7407"/>
                    <a:pt x="6333" y="7404"/>
                    <a:pt x="6318" y="7402"/>
                  </a:cubicBezTo>
                  <a:close/>
                  <a:moveTo>
                    <a:pt x="6536" y="7332"/>
                  </a:moveTo>
                  <a:lnTo>
                    <a:pt x="6145" y="7139"/>
                  </a:lnTo>
                  <a:lnTo>
                    <a:pt x="6122" y="7185"/>
                  </a:lnTo>
                  <a:lnTo>
                    <a:pt x="6513" y="7377"/>
                  </a:lnTo>
                  <a:lnTo>
                    <a:pt x="6536" y="7332"/>
                  </a:lnTo>
                  <a:close/>
                  <a:moveTo>
                    <a:pt x="6730" y="6937"/>
                  </a:moveTo>
                  <a:lnTo>
                    <a:pt x="6275" y="6874"/>
                  </a:lnTo>
                  <a:lnTo>
                    <a:pt x="6245" y="6935"/>
                  </a:lnTo>
                  <a:lnTo>
                    <a:pt x="6572" y="7258"/>
                  </a:lnTo>
                  <a:lnTo>
                    <a:pt x="6595" y="7210"/>
                  </a:lnTo>
                  <a:lnTo>
                    <a:pt x="6494" y="7114"/>
                  </a:lnTo>
                  <a:lnTo>
                    <a:pt x="6565" y="6968"/>
                  </a:lnTo>
                  <a:lnTo>
                    <a:pt x="6704" y="6990"/>
                  </a:lnTo>
                  <a:lnTo>
                    <a:pt x="6730" y="6937"/>
                  </a:lnTo>
                  <a:close/>
                  <a:moveTo>
                    <a:pt x="6521" y="6961"/>
                  </a:moveTo>
                  <a:lnTo>
                    <a:pt x="6462" y="7082"/>
                  </a:lnTo>
                  <a:lnTo>
                    <a:pt x="6300" y="6926"/>
                  </a:lnTo>
                  <a:lnTo>
                    <a:pt x="6521" y="6961"/>
                  </a:lnTo>
                  <a:close/>
                  <a:moveTo>
                    <a:pt x="6167" y="6905"/>
                  </a:moveTo>
                  <a:cubicBezTo>
                    <a:pt x="6159" y="6908"/>
                    <a:pt x="6153" y="6913"/>
                    <a:pt x="6149" y="6922"/>
                  </a:cubicBezTo>
                  <a:cubicBezTo>
                    <a:pt x="6145" y="6930"/>
                    <a:pt x="6144" y="6938"/>
                    <a:pt x="6147" y="6946"/>
                  </a:cubicBezTo>
                  <a:cubicBezTo>
                    <a:pt x="6150" y="6955"/>
                    <a:pt x="6155" y="6961"/>
                    <a:pt x="6163" y="6965"/>
                  </a:cubicBezTo>
                  <a:cubicBezTo>
                    <a:pt x="6172" y="6969"/>
                    <a:pt x="6180" y="6970"/>
                    <a:pt x="6189" y="6967"/>
                  </a:cubicBezTo>
                  <a:cubicBezTo>
                    <a:pt x="6198" y="6964"/>
                    <a:pt x="6204" y="6959"/>
                    <a:pt x="6208" y="6950"/>
                  </a:cubicBezTo>
                  <a:cubicBezTo>
                    <a:pt x="6212" y="6942"/>
                    <a:pt x="6213" y="6934"/>
                    <a:pt x="6209" y="6925"/>
                  </a:cubicBezTo>
                  <a:cubicBezTo>
                    <a:pt x="6206" y="6917"/>
                    <a:pt x="6201" y="6911"/>
                    <a:pt x="6192" y="6906"/>
                  </a:cubicBezTo>
                  <a:cubicBezTo>
                    <a:pt x="6184" y="6902"/>
                    <a:pt x="6176" y="6902"/>
                    <a:pt x="6167" y="6905"/>
                  </a:cubicBezTo>
                  <a:close/>
                  <a:moveTo>
                    <a:pt x="6225" y="6788"/>
                  </a:moveTo>
                  <a:cubicBezTo>
                    <a:pt x="6217" y="6790"/>
                    <a:pt x="6210" y="6796"/>
                    <a:pt x="6206" y="6804"/>
                  </a:cubicBezTo>
                  <a:cubicBezTo>
                    <a:pt x="6202" y="6812"/>
                    <a:pt x="6202" y="6821"/>
                    <a:pt x="6205" y="6829"/>
                  </a:cubicBezTo>
                  <a:cubicBezTo>
                    <a:pt x="6208" y="6838"/>
                    <a:pt x="6213" y="6844"/>
                    <a:pt x="6221" y="6848"/>
                  </a:cubicBezTo>
                  <a:cubicBezTo>
                    <a:pt x="6229" y="6852"/>
                    <a:pt x="6238" y="6853"/>
                    <a:pt x="6247" y="6850"/>
                  </a:cubicBezTo>
                  <a:cubicBezTo>
                    <a:pt x="6255" y="6847"/>
                    <a:pt x="6262" y="6841"/>
                    <a:pt x="6266" y="6833"/>
                  </a:cubicBezTo>
                  <a:cubicBezTo>
                    <a:pt x="6270" y="6825"/>
                    <a:pt x="6270" y="6816"/>
                    <a:pt x="6267" y="6808"/>
                  </a:cubicBezTo>
                  <a:cubicBezTo>
                    <a:pt x="6264" y="6799"/>
                    <a:pt x="6258" y="6793"/>
                    <a:pt x="6250" y="6789"/>
                  </a:cubicBezTo>
                  <a:cubicBezTo>
                    <a:pt x="6242" y="6785"/>
                    <a:pt x="6234" y="6785"/>
                    <a:pt x="6225" y="6788"/>
                  </a:cubicBezTo>
                  <a:close/>
                  <a:moveTo>
                    <a:pt x="6467" y="6485"/>
                  </a:moveTo>
                  <a:lnTo>
                    <a:pt x="6340" y="6743"/>
                  </a:lnTo>
                  <a:lnTo>
                    <a:pt x="6379" y="6763"/>
                  </a:lnTo>
                  <a:lnTo>
                    <a:pt x="6431" y="6658"/>
                  </a:lnTo>
                  <a:lnTo>
                    <a:pt x="6782" y="6831"/>
                  </a:lnTo>
                  <a:lnTo>
                    <a:pt x="6804" y="6786"/>
                  </a:lnTo>
                  <a:lnTo>
                    <a:pt x="6453" y="6613"/>
                  </a:lnTo>
                  <a:lnTo>
                    <a:pt x="6505" y="6507"/>
                  </a:lnTo>
                  <a:lnTo>
                    <a:pt x="6467" y="6485"/>
                  </a:lnTo>
                  <a:close/>
                  <a:moveTo>
                    <a:pt x="7133" y="6118"/>
                  </a:moveTo>
                  <a:lnTo>
                    <a:pt x="6725" y="5959"/>
                  </a:lnTo>
                  <a:lnTo>
                    <a:pt x="6692" y="6028"/>
                  </a:lnTo>
                  <a:lnTo>
                    <a:pt x="6915" y="6230"/>
                  </a:lnTo>
                  <a:cubicBezTo>
                    <a:pt x="6929" y="6241"/>
                    <a:pt x="6941" y="6252"/>
                    <a:pt x="6952" y="6260"/>
                  </a:cubicBezTo>
                  <a:cubicBezTo>
                    <a:pt x="6964" y="6269"/>
                    <a:pt x="6970" y="6274"/>
                    <a:pt x="6971" y="6275"/>
                  </a:cubicBezTo>
                  <a:cubicBezTo>
                    <a:pt x="6969" y="6274"/>
                    <a:pt x="6961" y="6272"/>
                    <a:pt x="6948" y="6269"/>
                  </a:cubicBezTo>
                  <a:cubicBezTo>
                    <a:pt x="6934" y="6265"/>
                    <a:pt x="6917" y="6261"/>
                    <a:pt x="6896" y="6257"/>
                  </a:cubicBezTo>
                  <a:lnTo>
                    <a:pt x="6606" y="6203"/>
                  </a:lnTo>
                  <a:lnTo>
                    <a:pt x="6572" y="6271"/>
                  </a:lnTo>
                  <a:lnTo>
                    <a:pt x="6946" y="6497"/>
                  </a:lnTo>
                  <a:lnTo>
                    <a:pt x="6968" y="6452"/>
                  </a:lnTo>
                  <a:lnTo>
                    <a:pt x="6701" y="6294"/>
                  </a:lnTo>
                  <a:cubicBezTo>
                    <a:pt x="6695" y="6291"/>
                    <a:pt x="6689" y="6287"/>
                    <a:pt x="6681" y="6283"/>
                  </a:cubicBezTo>
                  <a:cubicBezTo>
                    <a:pt x="6674" y="6278"/>
                    <a:pt x="6666" y="6274"/>
                    <a:pt x="6659" y="6270"/>
                  </a:cubicBezTo>
                  <a:cubicBezTo>
                    <a:pt x="6652" y="6266"/>
                    <a:pt x="6645" y="6262"/>
                    <a:pt x="6640" y="6259"/>
                  </a:cubicBezTo>
                  <a:cubicBezTo>
                    <a:pt x="6635" y="6256"/>
                    <a:pt x="6632" y="6254"/>
                    <a:pt x="6630" y="6253"/>
                  </a:cubicBezTo>
                  <a:cubicBezTo>
                    <a:pt x="6635" y="6255"/>
                    <a:pt x="6644" y="6257"/>
                    <a:pt x="6658" y="6259"/>
                  </a:cubicBezTo>
                  <a:cubicBezTo>
                    <a:pt x="6673" y="6262"/>
                    <a:pt x="6691" y="6266"/>
                    <a:pt x="6713" y="6270"/>
                  </a:cubicBezTo>
                  <a:lnTo>
                    <a:pt x="7029" y="6329"/>
                  </a:lnTo>
                  <a:lnTo>
                    <a:pt x="7048" y="6289"/>
                  </a:lnTo>
                  <a:lnTo>
                    <a:pt x="6798" y="6062"/>
                  </a:lnTo>
                  <a:cubicBezTo>
                    <a:pt x="6793" y="6058"/>
                    <a:pt x="6787" y="6053"/>
                    <a:pt x="6781" y="6048"/>
                  </a:cubicBezTo>
                  <a:cubicBezTo>
                    <a:pt x="6775" y="6043"/>
                    <a:pt x="6770" y="6038"/>
                    <a:pt x="6765" y="6034"/>
                  </a:cubicBezTo>
                  <a:cubicBezTo>
                    <a:pt x="6759" y="6029"/>
                    <a:pt x="6755" y="6025"/>
                    <a:pt x="6751" y="6022"/>
                  </a:cubicBezTo>
                  <a:cubicBezTo>
                    <a:pt x="6747" y="6019"/>
                    <a:pt x="6745" y="6018"/>
                    <a:pt x="6745" y="6017"/>
                  </a:cubicBezTo>
                  <a:cubicBezTo>
                    <a:pt x="6745" y="6017"/>
                    <a:pt x="6748" y="6018"/>
                    <a:pt x="6753" y="6020"/>
                  </a:cubicBezTo>
                  <a:cubicBezTo>
                    <a:pt x="6757" y="6022"/>
                    <a:pt x="6763" y="6025"/>
                    <a:pt x="6770" y="6028"/>
                  </a:cubicBezTo>
                  <a:cubicBezTo>
                    <a:pt x="6777" y="6031"/>
                    <a:pt x="6784" y="6034"/>
                    <a:pt x="6791" y="6038"/>
                  </a:cubicBezTo>
                  <a:cubicBezTo>
                    <a:pt x="6799" y="6041"/>
                    <a:pt x="6806" y="6044"/>
                    <a:pt x="6812" y="6046"/>
                  </a:cubicBezTo>
                  <a:lnTo>
                    <a:pt x="7110" y="6165"/>
                  </a:lnTo>
                  <a:lnTo>
                    <a:pt x="7133" y="6118"/>
                  </a:lnTo>
                  <a:close/>
                  <a:moveTo>
                    <a:pt x="6917" y="5569"/>
                  </a:moveTo>
                  <a:lnTo>
                    <a:pt x="6895" y="5616"/>
                  </a:lnTo>
                  <a:lnTo>
                    <a:pt x="7167" y="5750"/>
                  </a:lnTo>
                  <a:cubicBezTo>
                    <a:pt x="7180" y="5756"/>
                    <a:pt x="7191" y="5763"/>
                    <a:pt x="7200" y="5769"/>
                  </a:cubicBezTo>
                  <a:cubicBezTo>
                    <a:pt x="7208" y="5775"/>
                    <a:pt x="7215" y="5784"/>
                    <a:pt x="7221" y="5794"/>
                  </a:cubicBezTo>
                  <a:cubicBezTo>
                    <a:pt x="7226" y="5804"/>
                    <a:pt x="7227" y="5816"/>
                    <a:pt x="7226" y="5830"/>
                  </a:cubicBezTo>
                  <a:cubicBezTo>
                    <a:pt x="7224" y="5844"/>
                    <a:pt x="7219" y="5859"/>
                    <a:pt x="7211" y="5875"/>
                  </a:cubicBezTo>
                  <a:cubicBezTo>
                    <a:pt x="7205" y="5888"/>
                    <a:pt x="7199" y="5897"/>
                    <a:pt x="7192" y="5905"/>
                  </a:cubicBezTo>
                  <a:cubicBezTo>
                    <a:pt x="7186" y="5913"/>
                    <a:pt x="7179" y="5919"/>
                    <a:pt x="7172" y="5923"/>
                  </a:cubicBezTo>
                  <a:cubicBezTo>
                    <a:pt x="7165" y="5927"/>
                    <a:pt x="7159" y="5930"/>
                    <a:pt x="7153" y="5931"/>
                  </a:cubicBezTo>
                  <a:cubicBezTo>
                    <a:pt x="7146" y="5933"/>
                    <a:pt x="7141" y="5933"/>
                    <a:pt x="7135" y="5933"/>
                  </a:cubicBezTo>
                  <a:cubicBezTo>
                    <a:pt x="7128" y="5933"/>
                    <a:pt x="7119" y="5930"/>
                    <a:pt x="7107" y="5926"/>
                  </a:cubicBezTo>
                  <a:cubicBezTo>
                    <a:pt x="7096" y="5922"/>
                    <a:pt x="7086" y="5917"/>
                    <a:pt x="7076" y="5912"/>
                  </a:cubicBezTo>
                  <a:lnTo>
                    <a:pt x="6812" y="5782"/>
                  </a:lnTo>
                  <a:lnTo>
                    <a:pt x="6790" y="5829"/>
                  </a:lnTo>
                  <a:lnTo>
                    <a:pt x="7070" y="5967"/>
                  </a:lnTo>
                  <a:cubicBezTo>
                    <a:pt x="7079" y="5971"/>
                    <a:pt x="7089" y="5975"/>
                    <a:pt x="7101" y="5980"/>
                  </a:cubicBezTo>
                  <a:cubicBezTo>
                    <a:pt x="7113" y="5984"/>
                    <a:pt x="7125" y="5986"/>
                    <a:pt x="7137" y="5985"/>
                  </a:cubicBezTo>
                  <a:cubicBezTo>
                    <a:pt x="7161" y="5984"/>
                    <a:pt x="7182" y="5977"/>
                    <a:pt x="7201" y="5963"/>
                  </a:cubicBezTo>
                  <a:cubicBezTo>
                    <a:pt x="7219" y="5950"/>
                    <a:pt x="7235" y="5928"/>
                    <a:pt x="7250" y="5897"/>
                  </a:cubicBezTo>
                  <a:cubicBezTo>
                    <a:pt x="7262" y="5873"/>
                    <a:pt x="7269" y="5852"/>
                    <a:pt x="7272" y="5834"/>
                  </a:cubicBezTo>
                  <a:cubicBezTo>
                    <a:pt x="7275" y="5815"/>
                    <a:pt x="7274" y="5797"/>
                    <a:pt x="7270" y="5780"/>
                  </a:cubicBezTo>
                  <a:cubicBezTo>
                    <a:pt x="7266" y="5763"/>
                    <a:pt x="7258" y="5750"/>
                    <a:pt x="7247" y="5739"/>
                  </a:cubicBezTo>
                  <a:cubicBezTo>
                    <a:pt x="7236" y="5729"/>
                    <a:pt x="7219" y="5718"/>
                    <a:pt x="7195" y="5706"/>
                  </a:cubicBezTo>
                  <a:lnTo>
                    <a:pt x="6917" y="5569"/>
                  </a:lnTo>
                  <a:close/>
                  <a:moveTo>
                    <a:pt x="6760" y="5700"/>
                  </a:moveTo>
                  <a:cubicBezTo>
                    <a:pt x="6752" y="5703"/>
                    <a:pt x="6745" y="5709"/>
                    <a:pt x="6741" y="5717"/>
                  </a:cubicBezTo>
                  <a:cubicBezTo>
                    <a:pt x="6737" y="5725"/>
                    <a:pt x="6737" y="5733"/>
                    <a:pt x="6740" y="5742"/>
                  </a:cubicBezTo>
                  <a:cubicBezTo>
                    <a:pt x="6743" y="5750"/>
                    <a:pt x="6748" y="5756"/>
                    <a:pt x="6756" y="5760"/>
                  </a:cubicBezTo>
                  <a:cubicBezTo>
                    <a:pt x="6764" y="5765"/>
                    <a:pt x="6773" y="5765"/>
                    <a:pt x="6782" y="5762"/>
                  </a:cubicBezTo>
                  <a:cubicBezTo>
                    <a:pt x="6790" y="5760"/>
                    <a:pt x="6797" y="5754"/>
                    <a:pt x="6801" y="5746"/>
                  </a:cubicBezTo>
                  <a:cubicBezTo>
                    <a:pt x="6805" y="5737"/>
                    <a:pt x="6805" y="5729"/>
                    <a:pt x="6802" y="5721"/>
                  </a:cubicBezTo>
                  <a:cubicBezTo>
                    <a:pt x="6799" y="5712"/>
                    <a:pt x="6793" y="5706"/>
                    <a:pt x="6785" y="5702"/>
                  </a:cubicBezTo>
                  <a:cubicBezTo>
                    <a:pt x="6777" y="5698"/>
                    <a:pt x="6769" y="5697"/>
                    <a:pt x="6760" y="5700"/>
                  </a:cubicBezTo>
                  <a:close/>
                  <a:moveTo>
                    <a:pt x="6818" y="5583"/>
                  </a:moveTo>
                  <a:cubicBezTo>
                    <a:pt x="6809" y="5586"/>
                    <a:pt x="6803" y="5592"/>
                    <a:pt x="6799" y="5600"/>
                  </a:cubicBezTo>
                  <a:cubicBezTo>
                    <a:pt x="6795" y="5608"/>
                    <a:pt x="6794" y="5616"/>
                    <a:pt x="6797" y="5625"/>
                  </a:cubicBezTo>
                  <a:cubicBezTo>
                    <a:pt x="6800" y="5633"/>
                    <a:pt x="6806" y="5640"/>
                    <a:pt x="6814" y="5644"/>
                  </a:cubicBezTo>
                  <a:cubicBezTo>
                    <a:pt x="6822" y="5648"/>
                    <a:pt x="6830" y="5648"/>
                    <a:pt x="6839" y="5646"/>
                  </a:cubicBezTo>
                  <a:cubicBezTo>
                    <a:pt x="6848" y="5643"/>
                    <a:pt x="6854" y="5637"/>
                    <a:pt x="6858" y="5629"/>
                  </a:cubicBezTo>
                  <a:cubicBezTo>
                    <a:pt x="6862" y="5621"/>
                    <a:pt x="6863" y="5612"/>
                    <a:pt x="6860" y="5604"/>
                  </a:cubicBezTo>
                  <a:cubicBezTo>
                    <a:pt x="6857" y="5595"/>
                    <a:pt x="6851" y="5589"/>
                    <a:pt x="6842" y="5585"/>
                  </a:cubicBezTo>
                  <a:cubicBezTo>
                    <a:pt x="6834" y="5581"/>
                    <a:pt x="6826" y="5580"/>
                    <a:pt x="6818" y="5583"/>
                  </a:cubicBezTo>
                  <a:close/>
                  <a:moveTo>
                    <a:pt x="7491" y="5389"/>
                  </a:moveTo>
                  <a:lnTo>
                    <a:pt x="7101" y="5197"/>
                  </a:lnTo>
                  <a:lnTo>
                    <a:pt x="7078" y="5243"/>
                  </a:lnTo>
                  <a:lnTo>
                    <a:pt x="7291" y="5346"/>
                  </a:lnTo>
                  <a:cubicBezTo>
                    <a:pt x="7305" y="5353"/>
                    <a:pt x="7320" y="5359"/>
                    <a:pt x="7334" y="5366"/>
                  </a:cubicBezTo>
                  <a:cubicBezTo>
                    <a:pt x="7348" y="5372"/>
                    <a:pt x="7361" y="5378"/>
                    <a:pt x="7373" y="5383"/>
                  </a:cubicBezTo>
                  <a:cubicBezTo>
                    <a:pt x="7384" y="5388"/>
                    <a:pt x="7394" y="5392"/>
                    <a:pt x="7401" y="5395"/>
                  </a:cubicBezTo>
                  <a:cubicBezTo>
                    <a:pt x="7409" y="5398"/>
                    <a:pt x="7412" y="5399"/>
                    <a:pt x="7413" y="5399"/>
                  </a:cubicBezTo>
                  <a:cubicBezTo>
                    <a:pt x="7412" y="5399"/>
                    <a:pt x="7408" y="5399"/>
                    <a:pt x="7402" y="5398"/>
                  </a:cubicBezTo>
                  <a:cubicBezTo>
                    <a:pt x="7395" y="5398"/>
                    <a:pt x="7388" y="5398"/>
                    <a:pt x="7379" y="5397"/>
                  </a:cubicBezTo>
                  <a:cubicBezTo>
                    <a:pt x="7369" y="5396"/>
                    <a:pt x="7359" y="5396"/>
                    <a:pt x="7348" y="5396"/>
                  </a:cubicBezTo>
                  <a:cubicBezTo>
                    <a:pt x="7336" y="5395"/>
                    <a:pt x="7324" y="5395"/>
                    <a:pt x="7313" y="5395"/>
                  </a:cubicBezTo>
                  <a:lnTo>
                    <a:pt x="6999" y="5403"/>
                  </a:lnTo>
                  <a:lnTo>
                    <a:pt x="6973" y="5457"/>
                  </a:lnTo>
                  <a:lnTo>
                    <a:pt x="7364" y="5649"/>
                  </a:lnTo>
                  <a:lnTo>
                    <a:pt x="7387" y="5601"/>
                  </a:lnTo>
                  <a:lnTo>
                    <a:pt x="7160" y="5491"/>
                  </a:lnTo>
                  <a:cubicBezTo>
                    <a:pt x="7148" y="5486"/>
                    <a:pt x="7137" y="5480"/>
                    <a:pt x="7125" y="5475"/>
                  </a:cubicBezTo>
                  <a:cubicBezTo>
                    <a:pt x="7113" y="5470"/>
                    <a:pt x="7102" y="5466"/>
                    <a:pt x="7093" y="5461"/>
                  </a:cubicBezTo>
                  <a:cubicBezTo>
                    <a:pt x="7083" y="5457"/>
                    <a:pt x="7074" y="5454"/>
                    <a:pt x="7066" y="5450"/>
                  </a:cubicBezTo>
                  <a:cubicBezTo>
                    <a:pt x="7059" y="5447"/>
                    <a:pt x="7054" y="5445"/>
                    <a:pt x="7051" y="5444"/>
                  </a:cubicBezTo>
                  <a:cubicBezTo>
                    <a:pt x="7055" y="5445"/>
                    <a:pt x="7061" y="5445"/>
                    <a:pt x="7068" y="5446"/>
                  </a:cubicBezTo>
                  <a:cubicBezTo>
                    <a:pt x="7075" y="5446"/>
                    <a:pt x="7084" y="5446"/>
                    <a:pt x="7094" y="5446"/>
                  </a:cubicBezTo>
                  <a:cubicBezTo>
                    <a:pt x="7105" y="5446"/>
                    <a:pt x="7116" y="5446"/>
                    <a:pt x="7128" y="5446"/>
                  </a:cubicBezTo>
                  <a:cubicBezTo>
                    <a:pt x="7140" y="5446"/>
                    <a:pt x="7153" y="5446"/>
                    <a:pt x="7166" y="5446"/>
                  </a:cubicBezTo>
                  <a:lnTo>
                    <a:pt x="7467" y="5438"/>
                  </a:lnTo>
                  <a:lnTo>
                    <a:pt x="7491" y="5389"/>
                  </a:lnTo>
                  <a:close/>
                  <a:moveTo>
                    <a:pt x="7516" y="4968"/>
                  </a:moveTo>
                  <a:cubicBezTo>
                    <a:pt x="7501" y="4967"/>
                    <a:pt x="7487" y="4968"/>
                    <a:pt x="7474" y="4971"/>
                  </a:cubicBezTo>
                  <a:cubicBezTo>
                    <a:pt x="7461" y="4975"/>
                    <a:pt x="7449" y="4980"/>
                    <a:pt x="7438" y="4988"/>
                  </a:cubicBezTo>
                  <a:cubicBezTo>
                    <a:pt x="7427" y="4995"/>
                    <a:pt x="7415" y="5006"/>
                    <a:pt x="7401" y="5021"/>
                  </a:cubicBezTo>
                  <a:lnTo>
                    <a:pt x="7364" y="5059"/>
                  </a:lnTo>
                  <a:cubicBezTo>
                    <a:pt x="7346" y="5078"/>
                    <a:pt x="7329" y="5091"/>
                    <a:pt x="7314" y="5096"/>
                  </a:cubicBezTo>
                  <a:cubicBezTo>
                    <a:pt x="7300" y="5102"/>
                    <a:pt x="7285" y="5100"/>
                    <a:pt x="7269" y="5092"/>
                  </a:cubicBezTo>
                  <a:cubicBezTo>
                    <a:pt x="7249" y="5083"/>
                    <a:pt x="7236" y="5068"/>
                    <a:pt x="7232" y="5049"/>
                  </a:cubicBezTo>
                  <a:cubicBezTo>
                    <a:pt x="7227" y="5029"/>
                    <a:pt x="7231" y="5007"/>
                    <a:pt x="7243" y="4983"/>
                  </a:cubicBezTo>
                  <a:cubicBezTo>
                    <a:pt x="7247" y="4974"/>
                    <a:pt x="7251" y="4967"/>
                    <a:pt x="7256" y="4960"/>
                  </a:cubicBezTo>
                  <a:cubicBezTo>
                    <a:pt x="7261" y="4953"/>
                    <a:pt x="7266" y="4947"/>
                    <a:pt x="7273" y="4941"/>
                  </a:cubicBezTo>
                  <a:cubicBezTo>
                    <a:pt x="7279" y="4934"/>
                    <a:pt x="7286" y="4928"/>
                    <a:pt x="7294" y="4922"/>
                  </a:cubicBezTo>
                  <a:cubicBezTo>
                    <a:pt x="7302" y="4917"/>
                    <a:pt x="7312" y="4910"/>
                    <a:pt x="7323" y="4904"/>
                  </a:cubicBezTo>
                  <a:lnTo>
                    <a:pt x="7299" y="4867"/>
                  </a:lnTo>
                  <a:cubicBezTo>
                    <a:pt x="7256" y="4892"/>
                    <a:pt x="7224" y="4925"/>
                    <a:pt x="7203" y="4966"/>
                  </a:cubicBezTo>
                  <a:cubicBezTo>
                    <a:pt x="7194" y="4985"/>
                    <a:pt x="7188" y="5004"/>
                    <a:pt x="7186" y="5022"/>
                  </a:cubicBezTo>
                  <a:cubicBezTo>
                    <a:pt x="7184" y="5040"/>
                    <a:pt x="7185" y="5058"/>
                    <a:pt x="7190" y="5073"/>
                  </a:cubicBezTo>
                  <a:cubicBezTo>
                    <a:pt x="7194" y="5089"/>
                    <a:pt x="7202" y="5104"/>
                    <a:pt x="7212" y="5116"/>
                  </a:cubicBezTo>
                  <a:cubicBezTo>
                    <a:pt x="7223" y="5129"/>
                    <a:pt x="7237" y="5140"/>
                    <a:pt x="7253" y="5148"/>
                  </a:cubicBezTo>
                  <a:cubicBezTo>
                    <a:pt x="7279" y="5160"/>
                    <a:pt x="7304" y="5163"/>
                    <a:pt x="7329" y="5155"/>
                  </a:cubicBezTo>
                  <a:cubicBezTo>
                    <a:pt x="7341" y="5151"/>
                    <a:pt x="7352" y="5145"/>
                    <a:pt x="7362" y="5137"/>
                  </a:cubicBezTo>
                  <a:cubicBezTo>
                    <a:pt x="7372" y="5129"/>
                    <a:pt x="7384" y="5118"/>
                    <a:pt x="7398" y="5102"/>
                  </a:cubicBezTo>
                  <a:lnTo>
                    <a:pt x="7430" y="5069"/>
                  </a:lnTo>
                  <a:cubicBezTo>
                    <a:pt x="7467" y="5029"/>
                    <a:pt x="7502" y="5018"/>
                    <a:pt x="7537" y="5035"/>
                  </a:cubicBezTo>
                  <a:cubicBezTo>
                    <a:pt x="7560" y="5046"/>
                    <a:pt x="7574" y="5065"/>
                    <a:pt x="7579" y="5090"/>
                  </a:cubicBezTo>
                  <a:cubicBezTo>
                    <a:pt x="7581" y="5102"/>
                    <a:pt x="7582" y="5113"/>
                    <a:pt x="7580" y="5123"/>
                  </a:cubicBezTo>
                  <a:cubicBezTo>
                    <a:pt x="7578" y="5133"/>
                    <a:pt x="7573" y="5146"/>
                    <a:pt x="7566" y="5161"/>
                  </a:cubicBezTo>
                  <a:cubicBezTo>
                    <a:pt x="7556" y="5180"/>
                    <a:pt x="7544" y="5198"/>
                    <a:pt x="7531" y="5212"/>
                  </a:cubicBezTo>
                  <a:cubicBezTo>
                    <a:pt x="7517" y="5226"/>
                    <a:pt x="7500" y="5238"/>
                    <a:pt x="7480" y="5249"/>
                  </a:cubicBezTo>
                  <a:lnTo>
                    <a:pt x="7507" y="5287"/>
                  </a:lnTo>
                  <a:cubicBezTo>
                    <a:pt x="7529" y="5274"/>
                    <a:pt x="7547" y="5259"/>
                    <a:pt x="7563" y="5241"/>
                  </a:cubicBezTo>
                  <a:cubicBezTo>
                    <a:pt x="7579" y="5224"/>
                    <a:pt x="7592" y="5203"/>
                    <a:pt x="7604" y="5179"/>
                  </a:cubicBezTo>
                  <a:cubicBezTo>
                    <a:pt x="7613" y="5161"/>
                    <a:pt x="7619" y="5144"/>
                    <a:pt x="7622" y="5129"/>
                  </a:cubicBezTo>
                  <a:cubicBezTo>
                    <a:pt x="7625" y="5113"/>
                    <a:pt x="7625" y="5097"/>
                    <a:pt x="7623" y="5080"/>
                  </a:cubicBezTo>
                  <a:cubicBezTo>
                    <a:pt x="7621" y="5057"/>
                    <a:pt x="7613" y="5037"/>
                    <a:pt x="7601" y="5019"/>
                  </a:cubicBezTo>
                  <a:cubicBezTo>
                    <a:pt x="7589" y="5002"/>
                    <a:pt x="7574" y="4989"/>
                    <a:pt x="7556" y="4980"/>
                  </a:cubicBezTo>
                  <a:cubicBezTo>
                    <a:pt x="7544" y="4974"/>
                    <a:pt x="7530" y="4970"/>
                    <a:pt x="7516" y="4968"/>
                  </a:cubicBezTo>
                  <a:close/>
                  <a:moveTo>
                    <a:pt x="7433" y="4522"/>
                  </a:moveTo>
                  <a:lnTo>
                    <a:pt x="7306" y="4780"/>
                  </a:lnTo>
                  <a:lnTo>
                    <a:pt x="7345" y="4800"/>
                  </a:lnTo>
                  <a:lnTo>
                    <a:pt x="7396" y="4695"/>
                  </a:lnTo>
                  <a:lnTo>
                    <a:pt x="7748" y="4868"/>
                  </a:lnTo>
                  <a:lnTo>
                    <a:pt x="7770" y="4823"/>
                  </a:lnTo>
                  <a:lnTo>
                    <a:pt x="7419" y="4650"/>
                  </a:lnTo>
                  <a:lnTo>
                    <a:pt x="7471" y="4544"/>
                  </a:lnTo>
                  <a:lnTo>
                    <a:pt x="7433" y="4522"/>
                  </a:lnTo>
                  <a:close/>
                  <a:moveTo>
                    <a:pt x="7965" y="4427"/>
                  </a:moveTo>
                  <a:lnTo>
                    <a:pt x="7924" y="4407"/>
                  </a:lnTo>
                  <a:lnTo>
                    <a:pt x="7840" y="4580"/>
                  </a:lnTo>
                  <a:lnTo>
                    <a:pt x="7697" y="4509"/>
                  </a:lnTo>
                  <a:lnTo>
                    <a:pt x="7762" y="4375"/>
                  </a:lnTo>
                  <a:lnTo>
                    <a:pt x="7722" y="4355"/>
                  </a:lnTo>
                  <a:lnTo>
                    <a:pt x="7656" y="4489"/>
                  </a:lnTo>
                  <a:lnTo>
                    <a:pt x="7528" y="4426"/>
                  </a:lnTo>
                  <a:lnTo>
                    <a:pt x="7607" y="4266"/>
                  </a:lnTo>
                  <a:lnTo>
                    <a:pt x="7571" y="4241"/>
                  </a:lnTo>
                  <a:lnTo>
                    <a:pt x="7466" y="4454"/>
                  </a:lnTo>
                  <a:lnTo>
                    <a:pt x="7857" y="4647"/>
                  </a:lnTo>
                  <a:lnTo>
                    <a:pt x="7965" y="4427"/>
                  </a:lnTo>
                  <a:close/>
                  <a:moveTo>
                    <a:pt x="8128" y="4096"/>
                  </a:moveTo>
                  <a:lnTo>
                    <a:pt x="8091" y="4101"/>
                  </a:lnTo>
                  <a:cubicBezTo>
                    <a:pt x="8075" y="4103"/>
                    <a:pt x="8057" y="4106"/>
                    <a:pt x="8038" y="4108"/>
                  </a:cubicBezTo>
                  <a:cubicBezTo>
                    <a:pt x="8020" y="4111"/>
                    <a:pt x="8002" y="4113"/>
                    <a:pt x="7985" y="4116"/>
                  </a:cubicBezTo>
                  <a:cubicBezTo>
                    <a:pt x="7969" y="4118"/>
                    <a:pt x="7957" y="4120"/>
                    <a:pt x="7951" y="4121"/>
                  </a:cubicBezTo>
                  <a:cubicBezTo>
                    <a:pt x="7941" y="4123"/>
                    <a:pt x="7930" y="4125"/>
                    <a:pt x="7918" y="4128"/>
                  </a:cubicBezTo>
                  <a:cubicBezTo>
                    <a:pt x="7906" y="4131"/>
                    <a:pt x="7896" y="4135"/>
                    <a:pt x="7887" y="4139"/>
                  </a:cubicBezTo>
                  <a:lnTo>
                    <a:pt x="7890" y="4133"/>
                  </a:lnTo>
                  <a:cubicBezTo>
                    <a:pt x="7898" y="4117"/>
                    <a:pt x="7902" y="4102"/>
                    <a:pt x="7903" y="4087"/>
                  </a:cubicBezTo>
                  <a:cubicBezTo>
                    <a:pt x="7904" y="4072"/>
                    <a:pt x="7903" y="4057"/>
                    <a:pt x="7898" y="4043"/>
                  </a:cubicBezTo>
                  <a:cubicBezTo>
                    <a:pt x="7893" y="4030"/>
                    <a:pt x="7885" y="4017"/>
                    <a:pt x="7874" y="4006"/>
                  </a:cubicBezTo>
                  <a:cubicBezTo>
                    <a:pt x="7863" y="3994"/>
                    <a:pt x="7850" y="3984"/>
                    <a:pt x="7834" y="3977"/>
                  </a:cubicBezTo>
                  <a:cubicBezTo>
                    <a:pt x="7824" y="3972"/>
                    <a:pt x="7814" y="3968"/>
                    <a:pt x="7804" y="3966"/>
                  </a:cubicBezTo>
                  <a:cubicBezTo>
                    <a:pt x="7794" y="3965"/>
                    <a:pt x="7785" y="3964"/>
                    <a:pt x="7777" y="3964"/>
                  </a:cubicBezTo>
                  <a:cubicBezTo>
                    <a:pt x="7768" y="3964"/>
                    <a:pt x="7760" y="3966"/>
                    <a:pt x="7753" y="3968"/>
                  </a:cubicBezTo>
                  <a:cubicBezTo>
                    <a:pt x="7745" y="3970"/>
                    <a:pt x="7739" y="3972"/>
                    <a:pt x="7733" y="3975"/>
                  </a:cubicBezTo>
                  <a:cubicBezTo>
                    <a:pt x="7727" y="3978"/>
                    <a:pt x="7721" y="3981"/>
                    <a:pt x="7715" y="3986"/>
                  </a:cubicBezTo>
                  <a:cubicBezTo>
                    <a:pt x="7709" y="3990"/>
                    <a:pt x="7703" y="3996"/>
                    <a:pt x="7697" y="4002"/>
                  </a:cubicBezTo>
                  <a:cubicBezTo>
                    <a:pt x="7691" y="4009"/>
                    <a:pt x="7685" y="4017"/>
                    <a:pt x="7679" y="4027"/>
                  </a:cubicBezTo>
                  <a:cubicBezTo>
                    <a:pt x="7672" y="4036"/>
                    <a:pt x="7666" y="4048"/>
                    <a:pt x="7659" y="4061"/>
                  </a:cubicBezTo>
                  <a:lnTo>
                    <a:pt x="7615" y="4152"/>
                  </a:lnTo>
                  <a:lnTo>
                    <a:pt x="8005" y="4345"/>
                  </a:lnTo>
                  <a:lnTo>
                    <a:pt x="8028" y="4299"/>
                  </a:lnTo>
                  <a:lnTo>
                    <a:pt x="7851" y="4212"/>
                  </a:lnTo>
                  <a:cubicBezTo>
                    <a:pt x="7856" y="4203"/>
                    <a:pt x="7862" y="4195"/>
                    <a:pt x="7868" y="4191"/>
                  </a:cubicBezTo>
                  <a:cubicBezTo>
                    <a:pt x="7875" y="4186"/>
                    <a:pt x="7885" y="4183"/>
                    <a:pt x="7898" y="4180"/>
                  </a:cubicBezTo>
                  <a:cubicBezTo>
                    <a:pt x="7921" y="4175"/>
                    <a:pt x="7943" y="4171"/>
                    <a:pt x="7964" y="4168"/>
                  </a:cubicBezTo>
                  <a:cubicBezTo>
                    <a:pt x="7985" y="4164"/>
                    <a:pt x="8004" y="4162"/>
                    <a:pt x="8021" y="4160"/>
                  </a:cubicBezTo>
                  <a:cubicBezTo>
                    <a:pt x="8038" y="4157"/>
                    <a:pt x="8054" y="4156"/>
                    <a:pt x="8067" y="4156"/>
                  </a:cubicBezTo>
                  <a:cubicBezTo>
                    <a:pt x="8080" y="4155"/>
                    <a:pt x="8091" y="4155"/>
                    <a:pt x="8099" y="4155"/>
                  </a:cubicBezTo>
                  <a:lnTo>
                    <a:pt x="8128" y="4096"/>
                  </a:lnTo>
                  <a:close/>
                  <a:moveTo>
                    <a:pt x="7841" y="4047"/>
                  </a:moveTo>
                  <a:cubicBezTo>
                    <a:pt x="7850" y="4056"/>
                    <a:pt x="7855" y="4065"/>
                    <a:pt x="7858" y="4074"/>
                  </a:cubicBezTo>
                  <a:cubicBezTo>
                    <a:pt x="7861" y="4085"/>
                    <a:pt x="7862" y="4097"/>
                    <a:pt x="7860" y="4110"/>
                  </a:cubicBezTo>
                  <a:cubicBezTo>
                    <a:pt x="7857" y="4122"/>
                    <a:pt x="7852" y="4137"/>
                    <a:pt x="7843" y="4155"/>
                  </a:cubicBezTo>
                  <a:lnTo>
                    <a:pt x="7822" y="4198"/>
                  </a:lnTo>
                  <a:lnTo>
                    <a:pt x="7676" y="4126"/>
                  </a:lnTo>
                  <a:lnTo>
                    <a:pt x="7699" y="4079"/>
                  </a:lnTo>
                  <a:cubicBezTo>
                    <a:pt x="7705" y="4069"/>
                    <a:pt x="7710" y="4060"/>
                    <a:pt x="7715" y="4053"/>
                  </a:cubicBezTo>
                  <a:cubicBezTo>
                    <a:pt x="7720" y="4046"/>
                    <a:pt x="7726" y="4040"/>
                    <a:pt x="7731" y="4034"/>
                  </a:cubicBezTo>
                  <a:cubicBezTo>
                    <a:pt x="7741" y="4026"/>
                    <a:pt x="7754" y="4020"/>
                    <a:pt x="7768" y="4019"/>
                  </a:cubicBezTo>
                  <a:cubicBezTo>
                    <a:pt x="7783" y="4017"/>
                    <a:pt x="7797" y="4019"/>
                    <a:pt x="7809" y="4025"/>
                  </a:cubicBezTo>
                  <a:cubicBezTo>
                    <a:pt x="7822" y="4032"/>
                    <a:pt x="7833" y="4039"/>
                    <a:pt x="7841" y="4047"/>
                  </a:cubicBezTo>
                  <a:close/>
                  <a:moveTo>
                    <a:pt x="8340" y="3885"/>
                  </a:moveTo>
                  <a:lnTo>
                    <a:pt x="7790" y="3615"/>
                  </a:lnTo>
                  <a:lnTo>
                    <a:pt x="7772" y="3652"/>
                  </a:lnTo>
                  <a:lnTo>
                    <a:pt x="8321" y="3923"/>
                  </a:lnTo>
                  <a:lnTo>
                    <a:pt x="8340" y="3885"/>
                  </a:lnTo>
                  <a:close/>
                  <a:moveTo>
                    <a:pt x="8114" y="3137"/>
                  </a:moveTo>
                  <a:lnTo>
                    <a:pt x="8091" y="3183"/>
                  </a:lnTo>
                  <a:lnTo>
                    <a:pt x="8364" y="3317"/>
                  </a:lnTo>
                  <a:cubicBezTo>
                    <a:pt x="8377" y="3324"/>
                    <a:pt x="8388" y="3330"/>
                    <a:pt x="8396" y="3336"/>
                  </a:cubicBezTo>
                  <a:cubicBezTo>
                    <a:pt x="8405" y="3343"/>
                    <a:pt x="8412" y="3351"/>
                    <a:pt x="8417" y="3362"/>
                  </a:cubicBezTo>
                  <a:cubicBezTo>
                    <a:pt x="8422" y="3372"/>
                    <a:pt x="8424" y="3384"/>
                    <a:pt x="8423"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49" y="3499"/>
                  </a:cubicBezTo>
                  <a:cubicBezTo>
                    <a:pt x="8343" y="3500"/>
                    <a:pt x="8337" y="3501"/>
                    <a:pt x="8332" y="3501"/>
                  </a:cubicBezTo>
                  <a:cubicBezTo>
                    <a:pt x="8325" y="3500"/>
                    <a:pt x="8316" y="3498"/>
                    <a:pt x="8304" y="3494"/>
                  </a:cubicBezTo>
                  <a:cubicBezTo>
                    <a:pt x="8293" y="3489"/>
                    <a:pt x="8282" y="3485"/>
                    <a:pt x="8273" y="3480"/>
                  </a:cubicBezTo>
                  <a:lnTo>
                    <a:pt x="8009" y="3350"/>
                  </a:lnTo>
                  <a:lnTo>
                    <a:pt x="7987" y="3396"/>
                  </a:lnTo>
                  <a:lnTo>
                    <a:pt x="8267" y="3534"/>
                  </a:lnTo>
                  <a:cubicBezTo>
                    <a:pt x="8276" y="3539"/>
                    <a:pt x="8286" y="3543"/>
                    <a:pt x="8298" y="3547"/>
                  </a:cubicBezTo>
                  <a:cubicBezTo>
                    <a:pt x="8309" y="3552"/>
                    <a:pt x="8321" y="3554"/>
                    <a:pt x="8333" y="3553"/>
                  </a:cubicBezTo>
                  <a:cubicBezTo>
                    <a:pt x="8358" y="3552"/>
                    <a:pt x="8379" y="3544"/>
                    <a:pt x="8397" y="3531"/>
                  </a:cubicBezTo>
                  <a:cubicBezTo>
                    <a:pt x="8415" y="3517"/>
                    <a:pt x="8432" y="3495"/>
                    <a:pt x="8447" y="3465"/>
                  </a:cubicBezTo>
                  <a:cubicBezTo>
                    <a:pt x="8459" y="3441"/>
                    <a:pt x="8466" y="3420"/>
                    <a:pt x="8469" y="3401"/>
                  </a:cubicBezTo>
                  <a:cubicBezTo>
                    <a:pt x="8472" y="3383"/>
                    <a:pt x="8471" y="3365"/>
                    <a:pt x="8467" y="3348"/>
                  </a:cubicBezTo>
                  <a:cubicBezTo>
                    <a:pt x="8463" y="3331"/>
                    <a:pt x="8455" y="3317"/>
                    <a:pt x="8444" y="3307"/>
                  </a:cubicBezTo>
                  <a:cubicBezTo>
                    <a:pt x="8433" y="3297"/>
                    <a:pt x="8416" y="3286"/>
                    <a:pt x="8392" y="3274"/>
                  </a:cubicBezTo>
                  <a:lnTo>
                    <a:pt x="8114" y="3137"/>
                  </a:lnTo>
                  <a:close/>
                  <a:moveTo>
                    <a:pt x="8688" y="2957"/>
                  </a:moveTo>
                  <a:lnTo>
                    <a:pt x="8297" y="2765"/>
                  </a:lnTo>
                  <a:lnTo>
                    <a:pt x="8275" y="2811"/>
                  </a:lnTo>
                  <a:lnTo>
                    <a:pt x="8488" y="2914"/>
                  </a:lnTo>
                  <a:cubicBezTo>
                    <a:pt x="8502" y="2920"/>
                    <a:pt x="8516" y="2927"/>
                    <a:pt x="8531" y="2933"/>
                  </a:cubicBezTo>
                  <a:cubicBezTo>
                    <a:pt x="8545" y="2940"/>
                    <a:pt x="8558" y="2945"/>
                    <a:pt x="8569" y="2950"/>
                  </a:cubicBezTo>
                  <a:cubicBezTo>
                    <a:pt x="8581" y="2955"/>
                    <a:pt x="8590" y="2959"/>
                    <a:pt x="8598" y="2962"/>
                  </a:cubicBezTo>
                  <a:cubicBezTo>
                    <a:pt x="8605" y="2965"/>
                    <a:pt x="8609" y="2967"/>
                    <a:pt x="8610" y="2967"/>
                  </a:cubicBezTo>
                  <a:cubicBezTo>
                    <a:pt x="8608" y="2967"/>
                    <a:pt x="8605" y="2967"/>
                    <a:pt x="8598" y="2966"/>
                  </a:cubicBezTo>
                  <a:cubicBezTo>
                    <a:pt x="8592" y="2966"/>
                    <a:pt x="8585" y="2965"/>
                    <a:pt x="8575" y="2965"/>
                  </a:cubicBezTo>
                  <a:cubicBezTo>
                    <a:pt x="8566" y="2964"/>
                    <a:pt x="8556" y="2964"/>
                    <a:pt x="8544" y="2963"/>
                  </a:cubicBezTo>
                  <a:cubicBezTo>
                    <a:pt x="8533" y="2963"/>
                    <a:pt x="8521" y="2963"/>
                    <a:pt x="8510" y="2963"/>
                  </a:cubicBezTo>
                  <a:lnTo>
                    <a:pt x="8196" y="2970"/>
                  </a:lnTo>
                  <a:lnTo>
                    <a:pt x="8170" y="3024"/>
                  </a:lnTo>
                  <a:lnTo>
                    <a:pt x="8560" y="3217"/>
                  </a:lnTo>
                  <a:lnTo>
                    <a:pt x="8584" y="3168"/>
                  </a:lnTo>
                  <a:lnTo>
                    <a:pt x="8356" y="3059"/>
                  </a:lnTo>
                  <a:cubicBezTo>
                    <a:pt x="8345" y="3053"/>
                    <a:pt x="8333" y="3048"/>
                    <a:pt x="8322" y="3043"/>
                  </a:cubicBezTo>
                  <a:cubicBezTo>
                    <a:pt x="8310" y="3038"/>
                    <a:pt x="8299" y="3033"/>
                    <a:pt x="8289" y="3029"/>
                  </a:cubicBezTo>
                  <a:cubicBezTo>
                    <a:pt x="8279" y="3025"/>
                    <a:pt x="8271" y="3021"/>
                    <a:pt x="8263" y="3018"/>
                  </a:cubicBezTo>
                  <a:cubicBezTo>
                    <a:pt x="8256" y="3015"/>
                    <a:pt x="8251" y="3013"/>
                    <a:pt x="8248" y="3012"/>
                  </a:cubicBezTo>
                  <a:cubicBezTo>
                    <a:pt x="8252" y="3012"/>
                    <a:pt x="8258" y="3013"/>
                    <a:pt x="8265" y="3013"/>
                  </a:cubicBezTo>
                  <a:cubicBezTo>
                    <a:pt x="8272" y="3014"/>
                    <a:pt x="8281" y="3014"/>
                    <a:pt x="8291" y="3014"/>
                  </a:cubicBezTo>
                  <a:cubicBezTo>
                    <a:pt x="8301"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4" y="2518"/>
                  </a:cubicBezTo>
                  <a:cubicBezTo>
                    <a:pt x="8817" y="2529"/>
                    <a:pt x="8825" y="2536"/>
                    <a:pt x="8829" y="2540"/>
                  </a:cubicBezTo>
                  <a:cubicBezTo>
                    <a:pt x="8826" y="2539"/>
                    <a:pt x="8821" y="2537"/>
                    <a:pt x="8815" y="2536"/>
                  </a:cubicBezTo>
                  <a:cubicBezTo>
                    <a:pt x="8808" y="2534"/>
                    <a:pt x="8800" y="2532"/>
                    <a:pt x="8790" y="2530"/>
                  </a:cubicBezTo>
                  <a:cubicBezTo>
                    <a:pt x="8781" y="2528"/>
                    <a:pt x="8771" y="2526"/>
                    <a:pt x="8761" y="2525"/>
                  </a:cubicBezTo>
                  <a:cubicBezTo>
                    <a:pt x="8751" y="2523"/>
                    <a:pt x="8741" y="2521"/>
                    <a:pt x="8731" y="2520"/>
                  </a:cubicBezTo>
                  <a:lnTo>
                    <a:pt x="8438" y="2478"/>
                  </a:lnTo>
                  <a:lnTo>
                    <a:pt x="8413" y="2529"/>
                  </a:lnTo>
                  <a:lnTo>
                    <a:pt x="8869" y="2590"/>
                  </a:lnTo>
                  <a:lnTo>
                    <a:pt x="8892" y="2544"/>
                  </a:lnTo>
                  <a:lnTo>
                    <a:pt x="8567" y="2217"/>
                  </a:lnTo>
                  <a:close/>
                  <a:moveTo>
                    <a:pt x="8979" y="1735"/>
                  </a:moveTo>
                  <a:cubicBezTo>
                    <a:pt x="8988" y="1743"/>
                    <a:pt x="8993" y="1752"/>
                    <a:pt x="8996" y="1761"/>
                  </a:cubicBezTo>
                  <a:cubicBezTo>
                    <a:pt x="8999" y="1772"/>
                    <a:pt x="9000" y="1784"/>
                    <a:pt x="8998"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4" y="1727"/>
                    <a:pt x="8869" y="1722"/>
                  </a:cubicBezTo>
                  <a:cubicBezTo>
                    <a:pt x="8879" y="1713"/>
                    <a:pt x="8892" y="1708"/>
                    <a:pt x="8906" y="1706"/>
                  </a:cubicBezTo>
                  <a:cubicBezTo>
                    <a:pt x="8921" y="1704"/>
                    <a:pt x="8934" y="1706"/>
                    <a:pt x="8947" y="1713"/>
                  </a:cubicBezTo>
                  <a:cubicBezTo>
                    <a:pt x="8960" y="1719"/>
                    <a:pt x="8971" y="1726"/>
                    <a:pt x="8979" y="1735"/>
                  </a:cubicBezTo>
                  <a:close/>
                  <a:moveTo>
                    <a:pt x="2039" y="17824"/>
                  </a:moveTo>
                  <a:cubicBezTo>
                    <a:pt x="2025" y="17822"/>
                    <a:pt x="2011" y="17823"/>
                    <a:pt x="1998" y="17827"/>
                  </a:cubicBezTo>
                  <a:cubicBezTo>
                    <a:pt x="1985" y="17830"/>
                    <a:pt x="1973" y="17836"/>
                    <a:pt x="1962" y="17843"/>
                  </a:cubicBezTo>
                  <a:cubicBezTo>
                    <a:pt x="1951" y="17850"/>
                    <a:pt x="1938" y="17862"/>
                    <a:pt x="1925" y="17876"/>
                  </a:cubicBezTo>
                  <a:lnTo>
                    <a:pt x="1888" y="17914"/>
                  </a:lnTo>
                  <a:cubicBezTo>
                    <a:pt x="1869" y="17934"/>
                    <a:pt x="1852" y="17946"/>
                    <a:pt x="1838" y="17952"/>
                  </a:cubicBezTo>
                  <a:cubicBezTo>
                    <a:pt x="1823" y="17957"/>
                    <a:pt x="1808" y="17956"/>
                    <a:pt x="1792" y="17948"/>
                  </a:cubicBezTo>
                  <a:cubicBezTo>
                    <a:pt x="1772" y="17938"/>
                    <a:pt x="1760" y="17923"/>
                    <a:pt x="1755" y="17904"/>
                  </a:cubicBezTo>
                  <a:cubicBezTo>
                    <a:pt x="1750" y="17885"/>
                    <a:pt x="1754" y="17863"/>
                    <a:pt x="1766" y="17838"/>
                  </a:cubicBezTo>
                  <a:cubicBezTo>
                    <a:pt x="1770" y="17830"/>
                    <a:pt x="1775" y="17822"/>
                    <a:pt x="1780" y="17815"/>
                  </a:cubicBezTo>
                  <a:cubicBezTo>
                    <a:pt x="1785" y="17809"/>
                    <a:pt x="1790" y="17802"/>
                    <a:pt x="1796" y="17796"/>
                  </a:cubicBezTo>
                  <a:cubicBezTo>
                    <a:pt x="1803" y="17790"/>
                    <a:pt x="1810" y="17784"/>
                    <a:pt x="1818" y="17778"/>
                  </a:cubicBezTo>
                  <a:cubicBezTo>
                    <a:pt x="1826" y="17772"/>
                    <a:pt x="1835" y="17766"/>
                    <a:pt x="1846" y="17759"/>
                  </a:cubicBezTo>
                  <a:lnTo>
                    <a:pt x="1823" y="17722"/>
                  </a:lnTo>
                  <a:cubicBezTo>
                    <a:pt x="1779" y="17747"/>
                    <a:pt x="1747" y="17780"/>
                    <a:pt x="1727" y="17822"/>
                  </a:cubicBezTo>
                  <a:cubicBezTo>
                    <a:pt x="1718" y="17841"/>
                    <a:pt x="1712" y="17859"/>
                    <a:pt x="1710" y="17878"/>
                  </a:cubicBezTo>
                  <a:cubicBezTo>
                    <a:pt x="1708" y="17896"/>
                    <a:pt x="1709" y="17913"/>
                    <a:pt x="1713" y="17929"/>
                  </a:cubicBezTo>
                  <a:cubicBezTo>
                    <a:pt x="1718" y="17945"/>
                    <a:pt x="1725" y="17959"/>
                    <a:pt x="1736" y="17972"/>
                  </a:cubicBezTo>
                  <a:cubicBezTo>
                    <a:pt x="1747" y="17984"/>
                    <a:pt x="1760" y="17995"/>
                    <a:pt x="1776" y="18003"/>
                  </a:cubicBezTo>
                  <a:lnTo>
                    <a:pt x="1870" y="18003"/>
                  </a:lnTo>
                  <a:cubicBezTo>
                    <a:pt x="1876" y="18000"/>
                    <a:pt x="1881" y="17997"/>
                    <a:pt x="1886" y="17993"/>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0" y="18003"/>
                  </a:lnTo>
                  <a:cubicBezTo>
                    <a:pt x="2143" y="17997"/>
                    <a:pt x="2144" y="17990"/>
                    <a:pt x="2145" y="17984"/>
                  </a:cubicBezTo>
                  <a:cubicBezTo>
                    <a:pt x="2148" y="17969"/>
                    <a:pt x="2149" y="17952"/>
                    <a:pt x="2147" y="17935"/>
                  </a:cubicBezTo>
                  <a:cubicBezTo>
                    <a:pt x="2144" y="17913"/>
                    <a:pt x="2137" y="17892"/>
                    <a:pt x="2125" y="17875"/>
                  </a:cubicBezTo>
                  <a:cubicBezTo>
                    <a:pt x="2113" y="17857"/>
                    <a:pt x="2098" y="17844"/>
                    <a:pt x="2079" y="17835"/>
                  </a:cubicBezTo>
                  <a:cubicBezTo>
                    <a:pt x="2067" y="17829"/>
                    <a:pt x="2054" y="17825"/>
                    <a:pt x="2039" y="17824"/>
                  </a:cubicBezTo>
                  <a:close/>
                  <a:moveTo>
                    <a:pt x="9002" y="4018"/>
                  </a:moveTo>
                  <a:lnTo>
                    <a:pt x="9002" y="3949"/>
                  </a:lnTo>
                  <a:lnTo>
                    <a:pt x="8932" y="3883"/>
                  </a:lnTo>
                  <a:lnTo>
                    <a:pt x="9002" y="3742"/>
                  </a:lnTo>
                  <a:lnTo>
                    <a:pt x="9002" y="3683"/>
                  </a:lnTo>
                  <a:lnTo>
                    <a:pt x="8714" y="3643"/>
                  </a:lnTo>
                  <a:lnTo>
                    <a:pt x="8684" y="3704"/>
                  </a:lnTo>
                  <a:lnTo>
                    <a:pt x="9002" y="4018"/>
                  </a:lnTo>
                  <a:close/>
                  <a:moveTo>
                    <a:pt x="9002" y="3492"/>
                  </a:moveTo>
                  <a:lnTo>
                    <a:pt x="9002" y="3437"/>
                  </a:lnTo>
                  <a:lnTo>
                    <a:pt x="8892" y="3382"/>
                  </a:lnTo>
                  <a:lnTo>
                    <a:pt x="8944" y="3276"/>
                  </a:lnTo>
                  <a:lnTo>
                    <a:pt x="8906" y="3254"/>
                  </a:lnTo>
                  <a:lnTo>
                    <a:pt x="8779" y="3513"/>
                  </a:lnTo>
                  <a:lnTo>
                    <a:pt x="8818" y="3532"/>
                  </a:lnTo>
                  <a:lnTo>
                    <a:pt x="8869" y="3427"/>
                  </a:lnTo>
                  <a:lnTo>
                    <a:pt x="9002" y="3492"/>
                  </a:ln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3" y="17122"/>
                    <a:pt x="2317" y="17127"/>
                    <a:pt x="2319" y="17128"/>
                  </a:cubicBezTo>
                  <a:cubicBezTo>
                    <a:pt x="2309" y="17128"/>
                    <a:pt x="2301" y="17128"/>
                    <a:pt x="2292" y="17127"/>
                  </a:cubicBezTo>
                  <a:cubicBezTo>
                    <a:pt x="2283" y="17127"/>
                    <a:pt x="2274" y="17127"/>
                    <a:pt x="2265" y="17127"/>
                  </a:cubicBezTo>
                  <a:lnTo>
                    <a:pt x="2079" y="17127"/>
                  </a:lnTo>
                  <a:lnTo>
                    <a:pt x="2051" y="17185"/>
                  </a:lnTo>
                  <a:lnTo>
                    <a:pt x="2349" y="17175"/>
                  </a:lnTo>
                  <a:lnTo>
                    <a:pt x="2504" y="17251"/>
                  </a:lnTo>
                  <a:lnTo>
                    <a:pt x="2528" y="17203"/>
                  </a:lnTo>
                  <a:lnTo>
                    <a:pt x="2376" y="17128"/>
                  </a:lnTo>
                  <a:lnTo>
                    <a:pt x="2199" y="16884"/>
                  </a:lnTo>
                  <a:close/>
                  <a:moveTo>
                    <a:pt x="2559" y="16455"/>
                  </a:moveTo>
                  <a:cubicBezTo>
                    <a:pt x="2532" y="16449"/>
                    <a:pt x="2507" y="16447"/>
                    <a:pt x="2483" y="16451"/>
                  </a:cubicBezTo>
                  <a:cubicBezTo>
                    <a:pt x="2474" y="16452"/>
                    <a:pt x="2464" y="16454"/>
                    <a:pt x="2453" y="16458"/>
                  </a:cubicBezTo>
                  <a:cubicBezTo>
                    <a:pt x="2442" y="16461"/>
                    <a:pt x="2430" y="16466"/>
                    <a:pt x="2419" y="16473"/>
                  </a:cubicBezTo>
                  <a:cubicBezTo>
                    <a:pt x="2408" y="16480"/>
                    <a:pt x="2397" y="16489"/>
                    <a:pt x="2387" y="16500"/>
                  </a:cubicBezTo>
                  <a:cubicBezTo>
                    <a:pt x="2377" y="16511"/>
                    <a:pt x="2367" y="16525"/>
                    <a:pt x="2359" y="16542"/>
                  </a:cubicBezTo>
                  <a:cubicBezTo>
                    <a:pt x="2347" y="16566"/>
                    <a:pt x="2341" y="16590"/>
                    <a:pt x="2341" y="16614"/>
                  </a:cubicBezTo>
                  <a:cubicBezTo>
                    <a:pt x="2340" y="16638"/>
                    <a:pt x="2346" y="16661"/>
                    <a:pt x="2356" y="16683"/>
                  </a:cubicBezTo>
                  <a:cubicBezTo>
                    <a:pt x="2367" y="16705"/>
                    <a:pt x="2383" y="16725"/>
                    <a:pt x="2404" y="16744"/>
                  </a:cubicBezTo>
                  <a:cubicBezTo>
                    <a:pt x="2425" y="16764"/>
                    <a:pt x="2452" y="16781"/>
                    <a:pt x="2483" y="16797"/>
                  </a:cubicBezTo>
                  <a:cubicBezTo>
                    <a:pt x="2550" y="16830"/>
                    <a:pt x="2610" y="16840"/>
                    <a:pt x="2661" y="16826"/>
                  </a:cubicBezTo>
                  <a:cubicBezTo>
                    <a:pt x="2682" y="16820"/>
                    <a:pt x="2702" y="16810"/>
                    <a:pt x="2720" y="16796"/>
                  </a:cubicBezTo>
                  <a:cubicBezTo>
                    <a:pt x="2738" y="16782"/>
                    <a:pt x="2753" y="16763"/>
                    <a:pt x="2765" y="16739"/>
                  </a:cubicBezTo>
                  <a:cubicBezTo>
                    <a:pt x="2775" y="16719"/>
                    <a:pt x="2781" y="16699"/>
                    <a:pt x="2783" y="16681"/>
                  </a:cubicBezTo>
                  <a:cubicBezTo>
                    <a:pt x="2784" y="16662"/>
                    <a:pt x="2782" y="16643"/>
                    <a:pt x="2776" y="16622"/>
                  </a:cubicBezTo>
                  <a:cubicBezTo>
                    <a:pt x="2768" y="16593"/>
                    <a:pt x="2753" y="16568"/>
                    <a:pt x="2732" y="16546"/>
                  </a:cubicBezTo>
                  <a:cubicBezTo>
                    <a:pt x="2712" y="16525"/>
                    <a:pt x="2683" y="16505"/>
                    <a:pt x="2645" y="16487"/>
                  </a:cubicBezTo>
                  <a:cubicBezTo>
                    <a:pt x="2614" y="16471"/>
                    <a:pt x="2585" y="16460"/>
                    <a:pt x="2559" y="16455"/>
                  </a:cubicBezTo>
                  <a:close/>
                  <a:moveTo>
                    <a:pt x="2668" y="16565"/>
                  </a:moveTo>
                  <a:cubicBezTo>
                    <a:pt x="2680" y="16572"/>
                    <a:pt x="2690" y="16579"/>
                    <a:pt x="2698" y="16586"/>
                  </a:cubicBezTo>
                  <a:cubicBezTo>
                    <a:pt x="2706" y="16593"/>
                    <a:pt x="2713" y="16600"/>
                    <a:pt x="2719" y="16607"/>
                  </a:cubicBezTo>
                  <a:cubicBezTo>
                    <a:pt x="2724" y="16615"/>
                    <a:pt x="2729" y="16622"/>
                    <a:pt x="2732" y="16630"/>
                  </a:cubicBezTo>
                  <a:cubicBezTo>
                    <a:pt x="2739" y="16644"/>
                    <a:pt x="2742" y="16659"/>
                    <a:pt x="2742" y="16673"/>
                  </a:cubicBezTo>
                  <a:cubicBezTo>
                    <a:pt x="2742" y="16688"/>
                    <a:pt x="2738" y="16703"/>
                    <a:pt x="2730" y="16719"/>
                  </a:cubicBezTo>
                  <a:cubicBezTo>
                    <a:pt x="2726" y="16727"/>
                    <a:pt x="2721" y="16735"/>
                    <a:pt x="2715" y="16742"/>
                  </a:cubicBezTo>
                  <a:cubicBezTo>
                    <a:pt x="2709" y="16750"/>
                    <a:pt x="2702" y="16756"/>
                    <a:pt x="2695" y="16762"/>
                  </a:cubicBezTo>
                  <a:cubicBezTo>
                    <a:pt x="2688" y="16767"/>
                    <a:pt x="2680" y="16772"/>
                    <a:pt x="2672" y="16776"/>
                  </a:cubicBezTo>
                  <a:cubicBezTo>
                    <a:pt x="2664" y="16779"/>
                    <a:pt x="2655" y="16781"/>
                    <a:pt x="2647" y="16782"/>
                  </a:cubicBezTo>
                  <a:cubicBezTo>
                    <a:pt x="2630" y="16783"/>
                    <a:pt x="2608" y="16780"/>
                    <a:pt x="2582" y="16773"/>
                  </a:cubicBezTo>
                  <a:cubicBezTo>
                    <a:pt x="2556" y="16765"/>
                    <a:pt x="2528" y="16755"/>
                    <a:pt x="2499" y="16740"/>
                  </a:cubicBezTo>
                  <a:cubicBezTo>
                    <a:pt x="2474" y="16728"/>
                    <a:pt x="2454" y="16716"/>
                    <a:pt x="2439" y="16704"/>
                  </a:cubicBezTo>
                  <a:cubicBezTo>
                    <a:pt x="2423" y="16693"/>
                    <a:pt x="2410" y="16680"/>
                    <a:pt x="2401" y="16667"/>
                  </a:cubicBezTo>
                  <a:cubicBezTo>
                    <a:pt x="2390" y="16653"/>
                    <a:pt x="2385" y="16636"/>
                    <a:pt x="2384" y="16617"/>
                  </a:cubicBezTo>
                  <a:cubicBezTo>
                    <a:pt x="2383" y="16598"/>
                    <a:pt x="2387" y="16579"/>
                    <a:pt x="2396" y="16561"/>
                  </a:cubicBezTo>
                  <a:cubicBezTo>
                    <a:pt x="2408" y="16538"/>
                    <a:pt x="2422" y="16522"/>
                    <a:pt x="2440" y="16513"/>
                  </a:cubicBezTo>
                  <a:cubicBezTo>
                    <a:pt x="2457"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8" y="15859"/>
                  </a:cubicBezTo>
                  <a:cubicBezTo>
                    <a:pt x="3090" y="15868"/>
                    <a:pt x="3096" y="15873"/>
                    <a:pt x="3097" y="15874"/>
                  </a:cubicBezTo>
                  <a:cubicBezTo>
                    <a:pt x="3095" y="15873"/>
                    <a:pt x="3087" y="15871"/>
                    <a:pt x="3074" y="15868"/>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2"/>
                  </a:cubicBezTo>
                  <a:cubicBezTo>
                    <a:pt x="2800" y="15877"/>
                    <a:pt x="2792" y="15873"/>
                    <a:pt x="2785" y="15869"/>
                  </a:cubicBezTo>
                  <a:cubicBezTo>
                    <a:pt x="2778" y="15865"/>
                    <a:pt x="2771" y="15861"/>
                    <a:pt x="2766" y="15858"/>
                  </a:cubicBezTo>
                  <a:cubicBezTo>
                    <a:pt x="2761" y="15855"/>
                    <a:pt x="2758" y="15853"/>
                    <a:pt x="2756" y="15853"/>
                  </a:cubicBezTo>
                  <a:cubicBezTo>
                    <a:pt x="2761" y="15854"/>
                    <a:pt x="2770" y="15856"/>
                    <a:pt x="2784" y="15858"/>
                  </a:cubicBezTo>
                  <a:cubicBezTo>
                    <a:pt x="2799" y="15861"/>
                    <a:pt x="2817" y="15865"/>
                    <a:pt x="2839" y="15869"/>
                  </a:cubicBezTo>
                  <a:lnTo>
                    <a:pt x="3155" y="15928"/>
                  </a:lnTo>
                  <a:lnTo>
                    <a:pt x="3174" y="15888"/>
                  </a:lnTo>
                  <a:lnTo>
                    <a:pt x="2924" y="15661"/>
                  </a:lnTo>
                  <a:cubicBezTo>
                    <a:pt x="2919" y="15657"/>
                    <a:pt x="2913" y="15652"/>
                    <a:pt x="2907" y="15647"/>
                  </a:cubicBezTo>
                  <a:cubicBezTo>
                    <a:pt x="2901" y="15642"/>
                    <a:pt x="2896" y="15637"/>
                    <a:pt x="2890" y="15633"/>
                  </a:cubicBezTo>
                  <a:cubicBezTo>
                    <a:pt x="2885" y="15628"/>
                    <a:pt x="2881" y="15624"/>
                    <a:pt x="2877" y="15621"/>
                  </a:cubicBezTo>
                  <a:cubicBezTo>
                    <a:pt x="2873" y="15618"/>
                    <a:pt x="2871" y="15617"/>
                    <a:pt x="2870" y="15616"/>
                  </a:cubicBezTo>
                  <a:cubicBezTo>
                    <a:pt x="2871" y="15616"/>
                    <a:pt x="2874" y="15617"/>
                    <a:pt x="2879" y="15619"/>
                  </a:cubicBezTo>
                  <a:cubicBezTo>
                    <a:pt x="2883" y="15622"/>
                    <a:pt x="2889" y="15624"/>
                    <a:pt x="2896" y="15627"/>
                  </a:cubicBezTo>
                  <a:cubicBezTo>
                    <a:pt x="2902" y="15630"/>
                    <a:pt x="2910" y="15633"/>
                    <a:pt x="2917" y="15637"/>
                  </a:cubicBezTo>
                  <a:cubicBezTo>
                    <a:pt x="2925" y="15640"/>
                    <a:pt x="2932" y="15643"/>
                    <a:pt x="2938" y="15645"/>
                  </a:cubicBezTo>
                  <a:lnTo>
                    <a:pt x="3236" y="15764"/>
                  </a:lnTo>
                  <a:lnTo>
                    <a:pt x="3259" y="15717"/>
                  </a:lnTo>
                  <a:close/>
                  <a:moveTo>
                    <a:pt x="3043" y="15168"/>
                  </a:moveTo>
                  <a:lnTo>
                    <a:pt x="3020" y="15215"/>
                  </a:lnTo>
                  <a:lnTo>
                    <a:pt x="3293" y="15349"/>
                  </a:lnTo>
                  <a:cubicBezTo>
                    <a:pt x="3306" y="15355"/>
                    <a:pt x="3317" y="15362"/>
                    <a:pt x="3326" y="15368"/>
                  </a:cubicBezTo>
                  <a:cubicBezTo>
                    <a:pt x="3334" y="15374"/>
                    <a:pt x="3341" y="15383"/>
                    <a:pt x="3347" y="15393"/>
                  </a:cubicBezTo>
                  <a:cubicBezTo>
                    <a:pt x="3352" y="15403"/>
                    <a:pt x="3353" y="15415"/>
                    <a:pt x="3352" y="15429"/>
                  </a:cubicBezTo>
                  <a:cubicBezTo>
                    <a:pt x="3350" y="15443"/>
                    <a:pt x="3345" y="15458"/>
                    <a:pt x="3337" y="15474"/>
                  </a:cubicBezTo>
                  <a:cubicBezTo>
                    <a:pt x="3331" y="15487"/>
                    <a:pt x="3325" y="15496"/>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5" y="15529"/>
                    <a:pt x="3233" y="15525"/>
                  </a:cubicBezTo>
                  <a:cubicBezTo>
                    <a:pt x="3222" y="15521"/>
                    <a:pt x="3211" y="15516"/>
                    <a:pt x="3202" y="15511"/>
                  </a:cubicBezTo>
                  <a:lnTo>
                    <a:pt x="2938" y="15382"/>
                  </a:lnTo>
                  <a:lnTo>
                    <a:pt x="2916" y="15428"/>
                  </a:lnTo>
                  <a:lnTo>
                    <a:pt x="3196" y="15566"/>
                  </a:lnTo>
                  <a:cubicBezTo>
                    <a:pt x="3205" y="15570"/>
                    <a:pt x="3215" y="15574"/>
                    <a:pt x="3227" y="15579"/>
                  </a:cubicBezTo>
                  <a:cubicBezTo>
                    <a:pt x="3239" y="15583"/>
                    <a:pt x="3250" y="15585"/>
                    <a:pt x="3263" y="15584"/>
                  </a:cubicBezTo>
                  <a:cubicBezTo>
                    <a:pt x="3287" y="15583"/>
                    <a:pt x="3308" y="15576"/>
                    <a:pt x="3326" y="15562"/>
                  </a:cubicBezTo>
                  <a:cubicBezTo>
                    <a:pt x="3344" y="15549"/>
                    <a:pt x="3361" y="15527"/>
                    <a:pt x="3376" y="15496"/>
                  </a:cubicBezTo>
                  <a:cubicBezTo>
                    <a:pt x="3388" y="15472"/>
                    <a:pt x="3395" y="15451"/>
                    <a:pt x="3398" y="15433"/>
                  </a:cubicBezTo>
                  <a:cubicBezTo>
                    <a:pt x="3401" y="15414"/>
                    <a:pt x="3400" y="15396"/>
                    <a:pt x="3396" y="15379"/>
                  </a:cubicBezTo>
                  <a:cubicBezTo>
                    <a:pt x="3392" y="15362"/>
                    <a:pt x="3384" y="15349"/>
                    <a:pt x="3373" y="15338"/>
                  </a:cubicBezTo>
                  <a:cubicBezTo>
                    <a:pt x="3362" y="15328"/>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0" y="15364"/>
                    <a:pt x="2899" y="15364"/>
                    <a:pt x="2908" y="15361"/>
                  </a:cubicBezTo>
                  <a:cubicBezTo>
                    <a:pt x="2916" y="15359"/>
                    <a:pt x="2923" y="15353"/>
                    <a:pt x="2927" y="15345"/>
                  </a:cubicBezTo>
                  <a:cubicBezTo>
                    <a:pt x="2931" y="15336"/>
                    <a:pt x="2931" y="15328"/>
                    <a:pt x="2928" y="15320"/>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5"/>
                  </a:cubicBezTo>
                  <a:cubicBezTo>
                    <a:pt x="2974" y="15242"/>
                    <a:pt x="2980" y="15236"/>
                    <a:pt x="2984" y="15228"/>
                  </a:cubicBezTo>
                  <a:cubicBezTo>
                    <a:pt x="2988" y="15220"/>
                    <a:pt x="2989" y="15211"/>
                    <a:pt x="2986" y="15203"/>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9" y="14982"/>
                  </a:cubicBezTo>
                  <a:cubicBezTo>
                    <a:pt x="3510" y="14987"/>
                    <a:pt x="3519" y="14991"/>
                    <a:pt x="3527" y="14994"/>
                  </a:cubicBezTo>
                  <a:cubicBezTo>
                    <a:pt x="3534" y="14997"/>
                    <a:pt x="3538" y="14998"/>
                    <a:pt x="3539" y="14998"/>
                  </a:cubicBezTo>
                  <a:cubicBezTo>
                    <a:pt x="3537" y="14998"/>
                    <a:pt x="3534" y="14998"/>
                    <a:pt x="3528" y="14997"/>
                  </a:cubicBezTo>
                  <a:cubicBezTo>
                    <a:pt x="3521" y="14997"/>
                    <a:pt x="3514" y="14997"/>
                    <a:pt x="3505" y="14996"/>
                  </a:cubicBezTo>
                  <a:cubicBezTo>
                    <a:pt x="3495" y="14996"/>
                    <a:pt x="3485" y="14995"/>
                    <a:pt x="3473" y="14995"/>
                  </a:cubicBezTo>
                  <a:cubicBezTo>
                    <a:pt x="3462" y="14994"/>
                    <a:pt x="3450" y="14994"/>
                    <a:pt x="3439" y="14994"/>
                  </a:cubicBezTo>
                  <a:lnTo>
                    <a:pt x="3125" y="15002"/>
                  </a:lnTo>
                  <a:lnTo>
                    <a:pt x="3099" y="15056"/>
                  </a:lnTo>
                  <a:lnTo>
                    <a:pt x="3490" y="15248"/>
                  </a:lnTo>
                  <a:lnTo>
                    <a:pt x="3513" y="15200"/>
                  </a:lnTo>
                  <a:lnTo>
                    <a:pt x="3286" y="15090"/>
                  </a:lnTo>
                  <a:cubicBezTo>
                    <a:pt x="3274" y="15085"/>
                    <a:pt x="3263" y="15079"/>
                    <a:pt x="3251" y="15074"/>
                  </a:cubicBezTo>
                  <a:cubicBezTo>
                    <a:pt x="3239" y="15069"/>
                    <a:pt x="3228" y="15065"/>
                    <a:pt x="3218" y="15060"/>
                  </a:cubicBezTo>
                  <a:cubicBezTo>
                    <a:pt x="3208" y="15056"/>
                    <a:pt x="3200" y="15053"/>
                    <a:pt x="3192" y="15049"/>
                  </a:cubicBezTo>
                  <a:cubicBezTo>
                    <a:pt x="3185" y="15046"/>
                    <a:pt x="3180" y="15044"/>
                    <a:pt x="3177" y="15043"/>
                  </a:cubicBezTo>
                  <a:cubicBezTo>
                    <a:pt x="3181" y="15044"/>
                    <a:pt x="3187" y="15044"/>
                    <a:pt x="3194" y="15045"/>
                  </a:cubicBezTo>
                  <a:cubicBezTo>
                    <a:pt x="3201" y="15045"/>
                    <a:pt x="3210" y="15045"/>
                    <a:pt x="3220" y="15045"/>
                  </a:cubicBezTo>
                  <a:cubicBezTo>
                    <a:pt x="3230" y="15045"/>
                    <a:pt x="3242" y="15045"/>
                    <a:pt x="3254" y="15045"/>
                  </a:cubicBezTo>
                  <a:cubicBezTo>
                    <a:pt x="3266" y="15045"/>
                    <a:pt x="3279" y="15045"/>
                    <a:pt x="3292" y="15045"/>
                  </a:cubicBezTo>
                  <a:lnTo>
                    <a:pt x="3593" y="15037"/>
                  </a:lnTo>
                  <a:lnTo>
                    <a:pt x="3617" y="14988"/>
                  </a:lnTo>
                  <a:close/>
                  <a:moveTo>
                    <a:pt x="3642" y="14567"/>
                  </a:moveTo>
                  <a:cubicBezTo>
                    <a:pt x="3627" y="14566"/>
                    <a:pt x="3613" y="14567"/>
                    <a:pt x="3600" y="14570"/>
                  </a:cubicBezTo>
                  <a:cubicBezTo>
                    <a:pt x="3587" y="14574"/>
                    <a:pt x="3575" y="14579"/>
                    <a:pt x="3564" y="14587"/>
                  </a:cubicBezTo>
                  <a:cubicBezTo>
                    <a:pt x="3553" y="14594"/>
                    <a:pt x="3541" y="14605"/>
                    <a:pt x="3527" y="14620"/>
                  </a:cubicBezTo>
                  <a:lnTo>
                    <a:pt x="3490" y="14658"/>
                  </a:lnTo>
                  <a:cubicBezTo>
                    <a:pt x="3471" y="14677"/>
                    <a:pt x="3455" y="14690"/>
                    <a:pt x="3440" y="14695"/>
                  </a:cubicBezTo>
                  <a:cubicBezTo>
                    <a:pt x="3426" y="14701"/>
                    <a:pt x="3411" y="14699"/>
                    <a:pt x="3395" y="14692"/>
                  </a:cubicBezTo>
                  <a:cubicBezTo>
                    <a:pt x="3375" y="14682"/>
                    <a:pt x="3362" y="14667"/>
                    <a:pt x="3357" y="14648"/>
                  </a:cubicBezTo>
                  <a:cubicBezTo>
                    <a:pt x="3353" y="14628"/>
                    <a:pt x="3357" y="14606"/>
                    <a:pt x="3369" y="14582"/>
                  </a:cubicBezTo>
                  <a:cubicBezTo>
                    <a:pt x="3373" y="14573"/>
                    <a:pt x="3377" y="14566"/>
                    <a:pt x="3382" y="14559"/>
                  </a:cubicBezTo>
                  <a:cubicBezTo>
                    <a:pt x="3387" y="14552"/>
                    <a:pt x="3392" y="14546"/>
                    <a:pt x="3399" y="14540"/>
                  </a:cubicBezTo>
                  <a:cubicBezTo>
                    <a:pt x="3405" y="14533"/>
                    <a:pt x="3412" y="14527"/>
                    <a:pt x="3420" y="14522"/>
                  </a:cubicBezTo>
                  <a:cubicBezTo>
                    <a:pt x="3428" y="14516"/>
                    <a:pt x="3438" y="14509"/>
                    <a:pt x="3449" y="14503"/>
                  </a:cubicBezTo>
                  <a:lnTo>
                    <a:pt x="3425" y="14466"/>
                  </a:lnTo>
                  <a:cubicBezTo>
                    <a:pt x="3382" y="14491"/>
                    <a:pt x="3350" y="14524"/>
                    <a:pt x="3329" y="14565"/>
                  </a:cubicBezTo>
                  <a:cubicBezTo>
                    <a:pt x="3320" y="14584"/>
                    <a:pt x="3314" y="14603"/>
                    <a:pt x="3312" y="14621"/>
                  </a:cubicBezTo>
                  <a:cubicBezTo>
                    <a:pt x="3310" y="14639"/>
                    <a:pt x="3311" y="14657"/>
                    <a:pt x="3316" y="14672"/>
                  </a:cubicBezTo>
                  <a:cubicBezTo>
                    <a:pt x="3320" y="14688"/>
                    <a:pt x="3328" y="14703"/>
                    <a:pt x="3338" y="14715"/>
                  </a:cubicBezTo>
                  <a:cubicBezTo>
                    <a:pt x="3349" y="14728"/>
                    <a:pt x="3363" y="14739"/>
                    <a:pt x="3379" y="14747"/>
                  </a:cubicBezTo>
                  <a:cubicBezTo>
                    <a:pt x="3404" y="14759"/>
                    <a:pt x="3430" y="14762"/>
                    <a:pt x="3455" y="14754"/>
                  </a:cubicBezTo>
                  <a:cubicBezTo>
                    <a:pt x="3467" y="14750"/>
                    <a:pt x="3478" y="14744"/>
                    <a:pt x="3488" y="14736"/>
                  </a:cubicBezTo>
                  <a:cubicBezTo>
                    <a:pt x="3498" y="14728"/>
                    <a:pt x="3510" y="14717"/>
                    <a:pt x="3524" y="14701"/>
                  </a:cubicBezTo>
                  <a:lnTo>
                    <a:pt x="3556" y="14668"/>
                  </a:lnTo>
                  <a:cubicBezTo>
                    <a:pt x="3593" y="14628"/>
                    <a:pt x="3628" y="14617"/>
                    <a:pt x="3663" y="14634"/>
                  </a:cubicBezTo>
                  <a:cubicBezTo>
                    <a:pt x="3686" y="14645"/>
                    <a:pt x="3700" y="14664"/>
                    <a:pt x="3705" y="14689"/>
                  </a:cubicBezTo>
                  <a:cubicBezTo>
                    <a:pt x="3707" y="14701"/>
                    <a:pt x="3708" y="14712"/>
                    <a:pt x="3706" y="14722"/>
                  </a:cubicBezTo>
                  <a:cubicBezTo>
                    <a:pt x="3704" y="14732"/>
                    <a:pt x="3699" y="14745"/>
                    <a:pt x="3692" y="14760"/>
                  </a:cubicBezTo>
                  <a:cubicBezTo>
                    <a:pt x="3682" y="14780"/>
                    <a:pt x="3670" y="14797"/>
                    <a:pt x="3657" y="14811"/>
                  </a:cubicBezTo>
                  <a:cubicBezTo>
                    <a:pt x="3643" y="14825"/>
                    <a:pt x="3626" y="14838"/>
                    <a:pt x="3606" y="14848"/>
                  </a:cubicBezTo>
                  <a:lnTo>
                    <a:pt x="3633" y="14887"/>
                  </a:lnTo>
                  <a:cubicBezTo>
                    <a:pt x="3654" y="14873"/>
                    <a:pt x="3673" y="14858"/>
                    <a:pt x="3689" y="14840"/>
                  </a:cubicBezTo>
                  <a:cubicBezTo>
                    <a:pt x="3705" y="14823"/>
                    <a:pt x="3718" y="14802"/>
                    <a:pt x="3730" y="14779"/>
                  </a:cubicBezTo>
                  <a:cubicBezTo>
                    <a:pt x="3739" y="14760"/>
                    <a:pt x="3745" y="14743"/>
                    <a:pt x="3748" y="14728"/>
                  </a:cubicBezTo>
                  <a:cubicBezTo>
                    <a:pt x="3751" y="14712"/>
                    <a:pt x="3751" y="14696"/>
                    <a:pt x="3749" y="14679"/>
                  </a:cubicBezTo>
                  <a:cubicBezTo>
                    <a:pt x="3747" y="14656"/>
                    <a:pt x="3739" y="14636"/>
                    <a:pt x="3727" y="14618"/>
                  </a:cubicBezTo>
                  <a:cubicBezTo>
                    <a:pt x="3715" y="14601"/>
                    <a:pt x="3700" y="14588"/>
                    <a:pt x="3682" y="14579"/>
                  </a:cubicBezTo>
                  <a:cubicBezTo>
                    <a:pt x="3669" y="14573"/>
                    <a:pt x="3656" y="14569"/>
                    <a:pt x="3642" y="14567"/>
                  </a:cubicBezTo>
                  <a:close/>
                  <a:moveTo>
                    <a:pt x="3559" y="14121"/>
                  </a:moveTo>
                  <a:lnTo>
                    <a:pt x="3432" y="14379"/>
                  </a:lnTo>
                  <a:lnTo>
                    <a:pt x="3471" y="14399"/>
                  </a:lnTo>
                  <a:lnTo>
                    <a:pt x="3522" y="14294"/>
                  </a:lnTo>
                  <a:lnTo>
                    <a:pt x="3874" y="14467"/>
                  </a:lnTo>
                  <a:lnTo>
                    <a:pt x="3896" y="14422"/>
                  </a:lnTo>
                  <a:lnTo>
                    <a:pt x="3545" y="14249"/>
                  </a:lnTo>
                  <a:lnTo>
                    <a:pt x="3597" y="14143"/>
                  </a:lnTo>
                  <a:lnTo>
                    <a:pt x="3559" y="14121"/>
                  </a:lnTo>
                  <a:close/>
                  <a:moveTo>
                    <a:pt x="4091" y="14026"/>
                  </a:moveTo>
                  <a:lnTo>
                    <a:pt x="4050" y="14007"/>
                  </a:lnTo>
                  <a:lnTo>
                    <a:pt x="3966" y="14179"/>
                  </a:lnTo>
                  <a:lnTo>
                    <a:pt x="3823" y="14108"/>
                  </a:lnTo>
                  <a:lnTo>
                    <a:pt x="3888" y="13974"/>
                  </a:lnTo>
                  <a:lnTo>
                    <a:pt x="3848" y="13954"/>
                  </a:lnTo>
                  <a:lnTo>
                    <a:pt x="3782" y="14088"/>
                  </a:lnTo>
                  <a:lnTo>
                    <a:pt x="3654" y="14025"/>
                  </a:lnTo>
                  <a:lnTo>
                    <a:pt x="3733" y="13865"/>
                  </a:lnTo>
                  <a:lnTo>
                    <a:pt x="3697" y="13840"/>
                  </a:lnTo>
                  <a:lnTo>
                    <a:pt x="3592" y="14053"/>
                  </a:lnTo>
                  <a:lnTo>
                    <a:pt x="3983" y="14246"/>
                  </a:lnTo>
                  <a:lnTo>
                    <a:pt x="4091" y="14026"/>
                  </a:lnTo>
                  <a:close/>
                  <a:moveTo>
                    <a:pt x="4254" y="13695"/>
                  </a:moveTo>
                  <a:lnTo>
                    <a:pt x="4217" y="13700"/>
                  </a:lnTo>
                  <a:cubicBezTo>
                    <a:pt x="4201" y="13702"/>
                    <a:pt x="4183" y="13705"/>
                    <a:pt x="4164" y="13707"/>
                  </a:cubicBezTo>
                  <a:cubicBezTo>
                    <a:pt x="4145" y="13710"/>
                    <a:pt x="4128" y="13712"/>
                    <a:pt x="4111" y="13715"/>
                  </a:cubicBezTo>
                  <a:cubicBezTo>
                    <a:pt x="4095" y="13717"/>
                    <a:pt x="4083" y="13719"/>
                    <a:pt x="4077" y="13720"/>
                  </a:cubicBezTo>
                  <a:cubicBezTo>
                    <a:pt x="4067" y="13722"/>
                    <a:pt x="4056" y="13724"/>
                    <a:pt x="4044" y="13727"/>
                  </a:cubicBezTo>
                  <a:cubicBezTo>
                    <a:pt x="4032" y="13730"/>
                    <a:pt x="4022" y="13734"/>
                    <a:pt x="4013" y="13738"/>
                  </a:cubicBezTo>
                  <a:lnTo>
                    <a:pt x="4016" y="13732"/>
                  </a:lnTo>
                  <a:cubicBezTo>
                    <a:pt x="4024" y="13717"/>
                    <a:pt x="4028" y="13701"/>
                    <a:pt x="4029" y="13686"/>
                  </a:cubicBezTo>
                  <a:cubicBezTo>
                    <a:pt x="4030" y="13671"/>
                    <a:pt x="4029" y="13656"/>
                    <a:pt x="4024" y="13642"/>
                  </a:cubicBezTo>
                  <a:cubicBezTo>
                    <a:pt x="4019" y="13629"/>
                    <a:pt x="4011" y="13616"/>
                    <a:pt x="4000" y="13605"/>
                  </a:cubicBezTo>
                  <a:cubicBezTo>
                    <a:pt x="3989" y="13593"/>
                    <a:pt x="3976" y="13584"/>
                    <a:pt x="3960" y="13576"/>
                  </a:cubicBezTo>
                  <a:cubicBezTo>
                    <a:pt x="3950" y="13571"/>
                    <a:pt x="3940" y="13567"/>
                    <a:pt x="3930" y="13566"/>
                  </a:cubicBezTo>
                  <a:cubicBezTo>
                    <a:pt x="3920" y="13564"/>
                    <a:pt x="3911" y="13563"/>
                    <a:pt x="3902" y="13563"/>
                  </a:cubicBezTo>
                  <a:cubicBezTo>
                    <a:pt x="3894" y="13564"/>
                    <a:pt x="3886" y="13565"/>
                    <a:pt x="3878" y="13567"/>
                  </a:cubicBezTo>
                  <a:cubicBezTo>
                    <a:pt x="3871" y="13569"/>
                    <a:pt x="3865" y="13571"/>
                    <a:pt x="3859" y="13574"/>
                  </a:cubicBezTo>
                  <a:cubicBezTo>
                    <a:pt x="3853" y="13577"/>
                    <a:pt x="3847" y="13580"/>
                    <a:pt x="3841" y="13585"/>
                  </a:cubicBezTo>
                  <a:cubicBezTo>
                    <a:pt x="3835" y="13589"/>
                    <a:pt x="3829" y="13595"/>
                    <a:pt x="3823" y="13601"/>
                  </a:cubicBezTo>
                  <a:cubicBezTo>
                    <a:pt x="3817" y="13608"/>
                    <a:pt x="3811" y="13616"/>
                    <a:pt x="3804" y="13626"/>
                  </a:cubicBezTo>
                  <a:cubicBezTo>
                    <a:pt x="3798" y="13636"/>
                    <a:pt x="3792" y="13647"/>
                    <a:pt x="3785" y="13660"/>
                  </a:cubicBezTo>
                  <a:lnTo>
                    <a:pt x="3740" y="13751"/>
                  </a:lnTo>
                  <a:lnTo>
                    <a:pt x="4131" y="13944"/>
                  </a:lnTo>
                  <a:lnTo>
                    <a:pt x="4154" y="13898"/>
                  </a:lnTo>
                  <a:lnTo>
                    <a:pt x="3977" y="13811"/>
                  </a:lnTo>
                  <a:cubicBezTo>
                    <a:pt x="3982" y="13802"/>
                    <a:pt x="3988" y="13795"/>
                    <a:pt x="3994" y="13790"/>
                  </a:cubicBezTo>
                  <a:cubicBezTo>
                    <a:pt x="4001" y="13786"/>
                    <a:pt x="4010" y="13782"/>
                    <a:pt x="4024" y="13779"/>
                  </a:cubicBezTo>
                  <a:cubicBezTo>
                    <a:pt x="4047" y="13775"/>
                    <a:pt x="4069" y="13770"/>
                    <a:pt x="4090" y="13767"/>
                  </a:cubicBezTo>
                  <a:cubicBezTo>
                    <a:pt x="4111" y="13764"/>
                    <a:pt x="4130" y="13761"/>
                    <a:pt x="4147" y="13759"/>
                  </a:cubicBezTo>
                  <a:cubicBezTo>
                    <a:pt x="4164" y="13757"/>
                    <a:pt x="4180" y="13755"/>
                    <a:pt x="4193" y="13755"/>
                  </a:cubicBezTo>
                  <a:cubicBezTo>
                    <a:pt x="4206" y="13754"/>
                    <a:pt x="4217" y="13754"/>
                    <a:pt x="4225" y="13754"/>
                  </a:cubicBezTo>
                  <a:lnTo>
                    <a:pt x="4254" y="13695"/>
                  </a:lnTo>
                  <a:close/>
                  <a:moveTo>
                    <a:pt x="3967" y="13646"/>
                  </a:moveTo>
                  <a:cubicBezTo>
                    <a:pt x="3976" y="13655"/>
                    <a:pt x="3981" y="13664"/>
                    <a:pt x="3984" y="13673"/>
                  </a:cubicBezTo>
                  <a:cubicBezTo>
                    <a:pt x="3987" y="13684"/>
                    <a:pt x="3988" y="13696"/>
                    <a:pt x="3986" y="13709"/>
                  </a:cubicBezTo>
                  <a:cubicBezTo>
                    <a:pt x="3983" y="13721"/>
                    <a:pt x="3978" y="13736"/>
                    <a:pt x="3969" y="13754"/>
                  </a:cubicBezTo>
                  <a:lnTo>
                    <a:pt x="3948" y="13797"/>
                  </a:lnTo>
                  <a:lnTo>
                    <a:pt x="3802" y="13725"/>
                  </a:lnTo>
                  <a:lnTo>
                    <a:pt x="3825" y="13678"/>
                  </a:lnTo>
                  <a:cubicBezTo>
                    <a:pt x="3830" y="13668"/>
                    <a:pt x="3836" y="13659"/>
                    <a:pt x="3841" y="13652"/>
                  </a:cubicBezTo>
                  <a:cubicBezTo>
                    <a:pt x="3846" y="13645"/>
                    <a:pt x="3851" y="13639"/>
                    <a:pt x="3857" y="13633"/>
                  </a:cubicBezTo>
                  <a:cubicBezTo>
                    <a:pt x="3867" y="13625"/>
                    <a:pt x="3880" y="13619"/>
                    <a:pt x="3894" y="13618"/>
                  </a:cubicBezTo>
                  <a:cubicBezTo>
                    <a:pt x="3909" y="13616"/>
                    <a:pt x="3922" y="13618"/>
                    <a:pt x="3935" y="13624"/>
                  </a:cubicBezTo>
                  <a:cubicBezTo>
                    <a:pt x="3948" y="13631"/>
                    <a:pt x="3959" y="13638"/>
                    <a:pt x="3967" y="13646"/>
                  </a:cubicBezTo>
                  <a:close/>
                  <a:moveTo>
                    <a:pt x="4465" y="13484"/>
                  </a:moveTo>
                  <a:lnTo>
                    <a:pt x="3916" y="13214"/>
                  </a:lnTo>
                  <a:lnTo>
                    <a:pt x="3898" y="13251"/>
                  </a:lnTo>
                  <a:lnTo>
                    <a:pt x="4447" y="13522"/>
                  </a:lnTo>
                  <a:lnTo>
                    <a:pt x="4465" y="13484"/>
                  </a:lnTo>
                  <a:close/>
                  <a:moveTo>
                    <a:pt x="4311" y="12593"/>
                  </a:moveTo>
                  <a:lnTo>
                    <a:pt x="4288" y="12639"/>
                  </a:lnTo>
                  <a:lnTo>
                    <a:pt x="4491" y="12799"/>
                  </a:lnTo>
                  <a:cubicBezTo>
                    <a:pt x="4504" y="12809"/>
                    <a:pt x="4516" y="12819"/>
                    <a:pt x="4529" y="12829"/>
                  </a:cubicBezTo>
                  <a:cubicBezTo>
                    <a:pt x="4542" y="12839"/>
                    <a:pt x="4553" y="12848"/>
                    <a:pt x="4563" y="12855"/>
                  </a:cubicBezTo>
                  <a:cubicBezTo>
                    <a:pt x="4574" y="12862"/>
                    <a:pt x="4582" y="12869"/>
                    <a:pt x="4589" y="12874"/>
                  </a:cubicBezTo>
                  <a:cubicBezTo>
                    <a:pt x="4594" y="12877"/>
                    <a:pt x="4597" y="12880"/>
                    <a:pt x="4599" y="12881"/>
                  </a:cubicBezTo>
                  <a:cubicBezTo>
                    <a:pt x="4597" y="12880"/>
                    <a:pt x="4594" y="12879"/>
                    <a:pt x="4589" y="12878"/>
                  </a:cubicBezTo>
                  <a:cubicBezTo>
                    <a:pt x="4583" y="12876"/>
                    <a:pt x="4575" y="12874"/>
                    <a:pt x="4565" y="12871"/>
                  </a:cubicBezTo>
                  <a:cubicBezTo>
                    <a:pt x="4555" y="12868"/>
                    <a:pt x="4543" y="12865"/>
                    <a:pt x="4530" y="12861"/>
                  </a:cubicBezTo>
                  <a:cubicBezTo>
                    <a:pt x="4516" y="12858"/>
                    <a:pt x="4502" y="12854"/>
                    <a:pt x="4486" y="12850"/>
                  </a:cubicBezTo>
                  <a:lnTo>
                    <a:pt x="4216" y="12785"/>
                  </a:lnTo>
                  <a:lnTo>
                    <a:pt x="4190" y="12838"/>
                  </a:lnTo>
                  <a:lnTo>
                    <a:pt x="4399" y="13005"/>
                  </a:lnTo>
                  <a:cubicBezTo>
                    <a:pt x="4409" y="13012"/>
                    <a:pt x="4419" y="13021"/>
                    <a:pt x="4431" y="13030"/>
                  </a:cubicBezTo>
                  <a:cubicBezTo>
                    <a:pt x="4443" y="13039"/>
                    <a:pt x="4453" y="13047"/>
                    <a:pt x="4463"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7"/>
                    <a:pt x="4340" y="12898"/>
                    <a:pt x="4329" y="12889"/>
                  </a:cubicBezTo>
                  <a:cubicBezTo>
                    <a:pt x="4318" y="12881"/>
                    <a:pt x="4308" y="12873"/>
                    <a:pt x="4299" y="12867"/>
                  </a:cubicBezTo>
                  <a:cubicBezTo>
                    <a:pt x="4290" y="12860"/>
                    <a:pt x="4283" y="12855"/>
                    <a:pt x="4277" y="12851"/>
                  </a:cubicBezTo>
                  <a:cubicBezTo>
                    <a:pt x="4271" y="12847"/>
                    <a:pt x="4268" y="12844"/>
                    <a:pt x="4267" y="12843"/>
                  </a:cubicBezTo>
                  <a:cubicBezTo>
                    <a:pt x="4268" y="12844"/>
                    <a:pt x="4272" y="12845"/>
                    <a:pt x="4279" y="12847"/>
                  </a:cubicBezTo>
                  <a:cubicBezTo>
                    <a:pt x="4286" y="12849"/>
                    <a:pt x="4295" y="12852"/>
                    <a:pt x="4305" y="12855"/>
                  </a:cubicBezTo>
                  <a:cubicBezTo>
                    <a:pt x="4316" y="12858"/>
                    <a:pt x="4328" y="12861"/>
                    <a:pt x="4342" y="12865"/>
                  </a:cubicBezTo>
                  <a:cubicBezTo>
                    <a:pt x="4356" y="12869"/>
                    <a:pt x="4371" y="12873"/>
                    <a:pt x="4387" y="12877"/>
                  </a:cubicBezTo>
                  <a:lnTo>
                    <a:pt x="4628" y="12935"/>
                  </a:lnTo>
                  <a:lnTo>
                    <a:pt x="4658" y="12874"/>
                  </a:lnTo>
                  <a:lnTo>
                    <a:pt x="4311" y="12593"/>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7" y="12102"/>
                  </a:cubicBezTo>
                  <a:cubicBezTo>
                    <a:pt x="4776" y="12109"/>
                    <a:pt x="4763" y="12121"/>
                    <a:pt x="4749" y="12135"/>
                  </a:cubicBezTo>
                  <a:lnTo>
                    <a:pt x="4713" y="12173"/>
                  </a:lnTo>
                  <a:cubicBezTo>
                    <a:pt x="4694" y="12193"/>
                    <a:pt x="4677" y="12205"/>
                    <a:pt x="4663" y="12211"/>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09" y="12068"/>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8"/>
                    <a:pt x="4535" y="12137"/>
                  </a:cubicBezTo>
                  <a:cubicBezTo>
                    <a:pt x="4533" y="12155"/>
                    <a:pt x="4534" y="12172"/>
                    <a:pt x="4538" y="12188"/>
                  </a:cubicBezTo>
                  <a:cubicBezTo>
                    <a:pt x="4543" y="12204"/>
                    <a:pt x="4550" y="12218"/>
                    <a:pt x="4561" y="12231"/>
                  </a:cubicBezTo>
                  <a:cubicBezTo>
                    <a:pt x="4572" y="12244"/>
                    <a:pt x="4585" y="12254"/>
                    <a:pt x="4602" y="12262"/>
                  </a:cubicBezTo>
                  <a:cubicBezTo>
                    <a:pt x="4627" y="12275"/>
                    <a:pt x="4652" y="12277"/>
                    <a:pt x="4678" y="12269"/>
                  </a:cubicBezTo>
                  <a:cubicBezTo>
                    <a:pt x="4690"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5" y="12341"/>
                    <a:pt x="4849" y="12353"/>
                    <a:pt x="4829" y="12363"/>
                  </a:cubicBezTo>
                  <a:lnTo>
                    <a:pt x="4855" y="12402"/>
                  </a:lnTo>
                  <a:cubicBezTo>
                    <a:pt x="4877" y="12389"/>
                    <a:pt x="4896" y="12373"/>
                    <a:pt x="4911" y="12356"/>
                  </a:cubicBezTo>
                  <a:cubicBezTo>
                    <a:pt x="4927" y="12338"/>
                    <a:pt x="4941" y="12318"/>
                    <a:pt x="4952" y="12294"/>
                  </a:cubicBezTo>
                  <a:cubicBezTo>
                    <a:pt x="4961" y="12276"/>
                    <a:pt x="4967" y="12259"/>
                    <a:pt x="4970" y="12243"/>
                  </a:cubicBezTo>
                  <a:cubicBezTo>
                    <a:pt x="4973" y="12228"/>
                    <a:pt x="4974" y="12211"/>
                    <a:pt x="4972" y="12194"/>
                  </a:cubicBezTo>
                  <a:cubicBezTo>
                    <a:pt x="4969" y="12172"/>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9"/>
                  </a:lnTo>
                  <a:lnTo>
                    <a:pt x="5328" y="11511"/>
                  </a:lnTo>
                  <a:lnTo>
                    <a:pt x="5226" y="11415"/>
                  </a:lnTo>
                  <a:lnTo>
                    <a:pt x="5298" y="11269"/>
                  </a:lnTo>
                  <a:lnTo>
                    <a:pt x="5437" y="11291"/>
                  </a:lnTo>
                  <a:lnTo>
                    <a:pt x="5463" y="11238"/>
                  </a:lnTo>
                  <a:close/>
                  <a:moveTo>
                    <a:pt x="5254" y="11262"/>
                  </a:moveTo>
                  <a:lnTo>
                    <a:pt x="5194" y="11383"/>
                  </a:lnTo>
                  <a:lnTo>
                    <a:pt x="5033" y="11228"/>
                  </a:lnTo>
                  <a:lnTo>
                    <a:pt x="5254" y="11262"/>
                  </a:lnTo>
                  <a:close/>
                  <a:moveTo>
                    <a:pt x="4900" y="11206"/>
                  </a:moveTo>
                  <a:cubicBezTo>
                    <a:pt x="4892" y="11209"/>
                    <a:pt x="4885" y="11215"/>
                    <a:pt x="4881" y="11223"/>
                  </a:cubicBezTo>
                  <a:cubicBezTo>
                    <a:pt x="4877" y="11231"/>
                    <a:pt x="4877" y="11239"/>
                    <a:pt x="4880" y="11248"/>
                  </a:cubicBezTo>
                  <a:cubicBezTo>
                    <a:pt x="4883" y="11256"/>
                    <a:pt x="4888" y="11262"/>
                    <a:pt x="4896" y="11266"/>
                  </a:cubicBezTo>
                  <a:cubicBezTo>
                    <a:pt x="4905" y="11270"/>
                    <a:pt x="4913" y="11271"/>
                    <a:pt x="4922" y="11268"/>
                  </a:cubicBezTo>
                  <a:cubicBezTo>
                    <a:pt x="4930" y="11265"/>
                    <a:pt x="4937" y="11260"/>
                    <a:pt x="4941" y="11251"/>
                  </a:cubicBezTo>
                  <a:cubicBezTo>
                    <a:pt x="4945" y="11243"/>
                    <a:pt x="4945" y="11235"/>
                    <a:pt x="4942" y="11226"/>
                  </a:cubicBezTo>
                  <a:cubicBezTo>
                    <a:pt x="4939" y="11218"/>
                    <a:pt x="4933" y="11212"/>
                    <a:pt x="4925" y="11208"/>
                  </a:cubicBezTo>
                  <a:cubicBezTo>
                    <a:pt x="4917" y="11204"/>
                    <a:pt x="4909" y="11203"/>
                    <a:pt x="4900" y="11206"/>
                  </a:cubicBezTo>
                  <a:close/>
                  <a:moveTo>
                    <a:pt x="4958" y="11089"/>
                  </a:moveTo>
                  <a:cubicBezTo>
                    <a:pt x="4950" y="11092"/>
                    <a:pt x="4943" y="11097"/>
                    <a:pt x="4939" y="11105"/>
                  </a:cubicBezTo>
                  <a:cubicBezTo>
                    <a:pt x="4935" y="11113"/>
                    <a:pt x="4935" y="11122"/>
                    <a:pt x="4938" y="11130"/>
                  </a:cubicBezTo>
                  <a:cubicBezTo>
                    <a:pt x="4940" y="11139"/>
                    <a:pt x="4946" y="11145"/>
                    <a:pt x="4954" y="11149"/>
                  </a:cubicBezTo>
                  <a:cubicBezTo>
                    <a:pt x="4962" y="11153"/>
                    <a:pt x="4971" y="11154"/>
                    <a:pt x="4979" y="11151"/>
                  </a:cubicBezTo>
                  <a:cubicBezTo>
                    <a:pt x="4988" y="11148"/>
                    <a:pt x="4995" y="11142"/>
                    <a:pt x="4999" y="11134"/>
                  </a:cubicBezTo>
                  <a:cubicBezTo>
                    <a:pt x="5003" y="11126"/>
                    <a:pt x="5003" y="11117"/>
                    <a:pt x="5000" y="11109"/>
                  </a:cubicBezTo>
                  <a:cubicBezTo>
                    <a:pt x="4997" y="11101"/>
                    <a:pt x="4991" y="11094"/>
                    <a:pt x="4983" y="11090"/>
                  </a:cubicBezTo>
                  <a:cubicBezTo>
                    <a:pt x="4975" y="11086"/>
                    <a:pt x="4967" y="11086"/>
                    <a:pt x="4958" y="11089"/>
                  </a:cubicBezTo>
                  <a:close/>
                  <a:moveTo>
                    <a:pt x="5559" y="10944"/>
                  </a:moveTo>
                  <a:lnTo>
                    <a:pt x="5483" y="11098"/>
                  </a:lnTo>
                  <a:lnTo>
                    <a:pt x="5131" y="10925"/>
                  </a:lnTo>
                  <a:lnTo>
                    <a:pt x="5108" y="10972"/>
                  </a:lnTo>
                  <a:lnTo>
                    <a:pt x="5499" y="11164"/>
                  </a:lnTo>
                  <a:lnTo>
                    <a:pt x="5595" y="10969"/>
                  </a:lnTo>
                  <a:lnTo>
                    <a:pt x="5559" y="10944"/>
                  </a:lnTo>
                  <a:close/>
                  <a:moveTo>
                    <a:pt x="5658" y="10842"/>
                  </a:moveTo>
                  <a:lnTo>
                    <a:pt x="5267" y="10650"/>
                  </a:lnTo>
                  <a:lnTo>
                    <a:pt x="5244" y="10695"/>
                  </a:lnTo>
                  <a:lnTo>
                    <a:pt x="5635" y="10888"/>
                  </a:lnTo>
                  <a:lnTo>
                    <a:pt x="5658" y="10842"/>
                  </a:lnTo>
                  <a:close/>
                  <a:moveTo>
                    <a:pt x="5682" y="10421"/>
                  </a:moveTo>
                  <a:cubicBezTo>
                    <a:pt x="5667" y="10420"/>
                    <a:pt x="5653" y="10421"/>
                    <a:pt x="5640" y="10424"/>
                  </a:cubicBezTo>
                  <a:cubicBezTo>
                    <a:pt x="5627" y="10428"/>
                    <a:pt x="5615" y="10433"/>
                    <a:pt x="5604" y="10440"/>
                  </a:cubicBezTo>
                  <a:cubicBezTo>
                    <a:pt x="5593" y="10448"/>
                    <a:pt x="5581" y="10459"/>
                    <a:pt x="5567" y="10474"/>
                  </a:cubicBezTo>
                  <a:lnTo>
                    <a:pt x="5531" y="10512"/>
                  </a:lnTo>
                  <a:cubicBezTo>
                    <a:pt x="5512" y="10531"/>
                    <a:pt x="5495" y="10544"/>
                    <a:pt x="5480" y="10549"/>
                  </a:cubicBezTo>
                  <a:cubicBezTo>
                    <a:pt x="5466" y="10554"/>
                    <a:pt x="5451" y="10553"/>
                    <a:pt x="5435" y="10545"/>
                  </a:cubicBezTo>
                  <a:cubicBezTo>
                    <a:pt x="5415" y="10535"/>
                    <a:pt x="5402" y="10521"/>
                    <a:pt x="5398" y="10502"/>
                  </a:cubicBezTo>
                  <a:cubicBezTo>
                    <a:pt x="5393" y="10482"/>
                    <a:pt x="5397" y="10460"/>
                    <a:pt x="5409" y="10436"/>
                  </a:cubicBezTo>
                  <a:cubicBezTo>
                    <a:pt x="5413" y="10427"/>
                    <a:pt x="5417" y="10420"/>
                    <a:pt x="5422" y="10413"/>
                  </a:cubicBezTo>
                  <a:cubicBezTo>
                    <a:pt x="5427" y="10406"/>
                    <a:pt x="5433" y="10399"/>
                    <a:pt x="5439" y="10393"/>
                  </a:cubicBezTo>
                  <a:cubicBezTo>
                    <a:pt x="5445" y="10387"/>
                    <a:pt x="5452" y="10381"/>
                    <a:pt x="5460" y="10375"/>
                  </a:cubicBezTo>
                  <a:cubicBezTo>
                    <a:pt x="5469" y="10369"/>
                    <a:pt x="5478" y="10363"/>
                    <a:pt x="5489" y="10357"/>
                  </a:cubicBezTo>
                  <a:lnTo>
                    <a:pt x="5465" y="10320"/>
                  </a:lnTo>
                  <a:cubicBezTo>
                    <a:pt x="5422" y="10344"/>
                    <a:pt x="5390" y="10378"/>
                    <a:pt x="5370" y="10419"/>
                  </a:cubicBezTo>
                  <a:cubicBezTo>
                    <a:pt x="5360" y="10438"/>
                    <a:pt x="5355" y="10457"/>
                    <a:pt x="5352" y="10475"/>
                  </a:cubicBezTo>
                  <a:cubicBezTo>
                    <a:pt x="5350" y="10493"/>
                    <a:pt x="5351" y="10510"/>
                    <a:pt x="5356" y="10526"/>
                  </a:cubicBezTo>
                  <a:cubicBezTo>
                    <a:pt x="5360" y="10542"/>
                    <a:pt x="5368" y="10556"/>
                    <a:pt x="5379" y="10569"/>
                  </a:cubicBezTo>
                  <a:cubicBezTo>
                    <a:pt x="5389" y="10582"/>
                    <a:pt x="5403" y="10593"/>
                    <a:pt x="5420" y="10601"/>
                  </a:cubicBezTo>
                  <a:cubicBezTo>
                    <a:pt x="5445" y="10613"/>
                    <a:pt x="5470" y="10615"/>
                    <a:pt x="5495" y="10608"/>
                  </a:cubicBezTo>
                  <a:cubicBezTo>
                    <a:pt x="5507" y="10604"/>
                    <a:pt x="5518" y="10598"/>
                    <a:pt x="5528" y="10590"/>
                  </a:cubicBezTo>
                  <a:cubicBezTo>
                    <a:pt x="5538" y="10582"/>
                    <a:pt x="5550" y="10570"/>
                    <a:pt x="5564" y="10555"/>
                  </a:cubicBezTo>
                  <a:lnTo>
                    <a:pt x="5596" y="10522"/>
                  </a:lnTo>
                  <a:cubicBezTo>
                    <a:pt x="5633" y="10482"/>
                    <a:pt x="5669" y="10471"/>
                    <a:pt x="5703" y="10488"/>
                  </a:cubicBezTo>
                  <a:cubicBezTo>
                    <a:pt x="5726" y="10499"/>
                    <a:pt x="5740" y="10517"/>
                    <a:pt x="5745" y="10543"/>
                  </a:cubicBezTo>
                  <a:cubicBezTo>
                    <a:pt x="5748" y="10555"/>
                    <a:pt x="5748" y="10565"/>
                    <a:pt x="5746" y="10576"/>
                  </a:cubicBezTo>
                  <a:cubicBezTo>
                    <a:pt x="5744" y="10586"/>
                    <a:pt x="5739" y="10599"/>
                    <a:pt x="5732" y="10614"/>
                  </a:cubicBezTo>
                  <a:cubicBezTo>
                    <a:pt x="5722" y="10633"/>
                    <a:pt x="5710" y="10650"/>
                    <a:pt x="5697" y="10665"/>
                  </a:cubicBezTo>
                  <a:cubicBezTo>
                    <a:pt x="5683" y="10679"/>
                    <a:pt x="5666" y="10691"/>
                    <a:pt x="5647" y="10702"/>
                  </a:cubicBezTo>
                  <a:lnTo>
                    <a:pt x="5673" y="10740"/>
                  </a:lnTo>
                  <a:cubicBezTo>
                    <a:pt x="5695" y="10727"/>
                    <a:pt x="5713" y="10711"/>
                    <a:pt x="5729" y="10694"/>
                  </a:cubicBezTo>
                  <a:cubicBezTo>
                    <a:pt x="5745" y="10676"/>
                    <a:pt x="5758" y="10656"/>
                    <a:pt x="5770" y="10632"/>
                  </a:cubicBezTo>
                  <a:cubicBezTo>
                    <a:pt x="5779" y="10614"/>
                    <a:pt x="5785" y="10597"/>
                    <a:pt x="5788" y="10582"/>
                  </a:cubicBezTo>
                  <a:cubicBezTo>
                    <a:pt x="5791" y="10566"/>
                    <a:pt x="5791" y="10550"/>
                    <a:pt x="5789" y="10533"/>
                  </a:cubicBezTo>
                  <a:cubicBezTo>
                    <a:pt x="5787" y="10510"/>
                    <a:pt x="5780" y="10490"/>
                    <a:pt x="5767" y="10472"/>
                  </a:cubicBezTo>
                  <a:cubicBezTo>
                    <a:pt x="5755" y="10455"/>
                    <a:pt x="5740" y="10441"/>
                    <a:pt x="5722" y="10432"/>
                  </a:cubicBezTo>
                  <a:cubicBezTo>
                    <a:pt x="5710" y="10426"/>
                    <a:pt x="5696" y="10423"/>
                    <a:pt x="5682" y="10421"/>
                  </a:cubicBezTo>
                  <a:close/>
                  <a:moveTo>
                    <a:pt x="5933" y="10139"/>
                  </a:moveTo>
                  <a:cubicBezTo>
                    <a:pt x="5935" y="10156"/>
                    <a:pt x="5936" y="10171"/>
                    <a:pt x="5934" y="10185"/>
                  </a:cubicBezTo>
                  <a:cubicBezTo>
                    <a:pt x="5932" y="10199"/>
                    <a:pt x="5927" y="10213"/>
                    <a:pt x="5920" y="10227"/>
                  </a:cubicBezTo>
                  <a:cubicBezTo>
                    <a:pt x="5909" y="10250"/>
                    <a:pt x="5893" y="10268"/>
                    <a:pt x="5872" y="10280"/>
                  </a:cubicBezTo>
                  <a:cubicBezTo>
                    <a:pt x="5851" y="10293"/>
                    <a:pt x="5825" y="10299"/>
                    <a:pt x="5796" y="10296"/>
                  </a:cubicBezTo>
                  <a:cubicBezTo>
                    <a:pt x="5782" y="10295"/>
                    <a:pt x="5769" y="10293"/>
                    <a:pt x="5755" y="10289"/>
                  </a:cubicBezTo>
                  <a:cubicBezTo>
                    <a:pt x="5742" y="10284"/>
                    <a:pt x="5726" y="10278"/>
                    <a:pt x="5707" y="10268"/>
                  </a:cubicBezTo>
                  <a:cubicBezTo>
                    <a:pt x="5684" y="10257"/>
                    <a:pt x="5665" y="10246"/>
                    <a:pt x="5650" y="10235"/>
                  </a:cubicBezTo>
                  <a:cubicBezTo>
                    <a:pt x="5635" y="10224"/>
                    <a:pt x="5622" y="10213"/>
                    <a:pt x="5611" y="10201"/>
                  </a:cubicBezTo>
                  <a:cubicBezTo>
                    <a:pt x="5594" y="10180"/>
                    <a:pt x="5584" y="10159"/>
                    <a:pt x="5580" y="10138"/>
                  </a:cubicBezTo>
                  <a:cubicBezTo>
                    <a:pt x="5577" y="10116"/>
                    <a:pt x="5580" y="10094"/>
                    <a:pt x="5592" y="10071"/>
                  </a:cubicBezTo>
                  <a:cubicBezTo>
                    <a:pt x="5599" y="10057"/>
                    <a:pt x="5607" y="10045"/>
                    <a:pt x="5617" y="10035"/>
                  </a:cubicBezTo>
                  <a:cubicBezTo>
                    <a:pt x="5626" y="10025"/>
                    <a:pt x="5638" y="10017"/>
                    <a:pt x="5653" y="10009"/>
                  </a:cubicBezTo>
                  <a:lnTo>
                    <a:pt x="5635" y="9969"/>
                  </a:lnTo>
                  <a:cubicBezTo>
                    <a:pt x="5618" y="9978"/>
                    <a:pt x="5603" y="9989"/>
                    <a:pt x="5589" y="10003"/>
                  </a:cubicBezTo>
                  <a:cubicBezTo>
                    <a:pt x="5575" y="10017"/>
                    <a:pt x="5564" y="10033"/>
                    <a:pt x="5554" y="10052"/>
                  </a:cubicBezTo>
                  <a:cubicBezTo>
                    <a:pt x="5543" y="10076"/>
                    <a:pt x="5537" y="10100"/>
                    <a:pt x="5537" y="10125"/>
                  </a:cubicBezTo>
                  <a:cubicBezTo>
                    <a:pt x="5537" y="10150"/>
                    <a:pt x="5543" y="10175"/>
                    <a:pt x="5554" y="10198"/>
                  </a:cubicBezTo>
                  <a:cubicBezTo>
                    <a:pt x="5565" y="10222"/>
                    <a:pt x="5580" y="10244"/>
                    <a:pt x="5601" y="10264"/>
                  </a:cubicBezTo>
                  <a:cubicBezTo>
                    <a:pt x="5622" y="10284"/>
                    <a:pt x="5646" y="10301"/>
                    <a:pt x="5675" y="10316"/>
                  </a:cubicBezTo>
                  <a:cubicBezTo>
                    <a:pt x="5704" y="10330"/>
                    <a:pt x="5734" y="10340"/>
                    <a:pt x="5763" y="10345"/>
                  </a:cubicBezTo>
                  <a:cubicBezTo>
                    <a:pt x="5792" y="10351"/>
                    <a:pt x="5820" y="10349"/>
                    <a:pt x="5847" y="10342"/>
                  </a:cubicBezTo>
                  <a:cubicBezTo>
                    <a:pt x="5872" y="10335"/>
                    <a:pt x="5893" y="10324"/>
                    <a:pt x="5912" y="10309"/>
                  </a:cubicBezTo>
                  <a:cubicBezTo>
                    <a:pt x="5930" y="10293"/>
                    <a:pt x="5944" y="10275"/>
                    <a:pt x="5955" y="10254"/>
                  </a:cubicBezTo>
                  <a:cubicBezTo>
                    <a:pt x="5964" y="10234"/>
                    <a:pt x="5971" y="10214"/>
                    <a:pt x="5975" y="10193"/>
                  </a:cubicBezTo>
                  <a:cubicBezTo>
                    <a:pt x="5978" y="10171"/>
                    <a:pt x="5979" y="10150"/>
                    <a:pt x="5977" y="10129"/>
                  </a:cubicBezTo>
                  <a:lnTo>
                    <a:pt x="5933" y="10139"/>
                  </a:lnTo>
                  <a:close/>
                  <a:moveTo>
                    <a:pt x="6169" y="9804"/>
                  </a:moveTo>
                  <a:lnTo>
                    <a:pt x="5778" y="9611"/>
                  </a:lnTo>
                  <a:lnTo>
                    <a:pt x="5755" y="9658"/>
                  </a:lnTo>
                  <a:lnTo>
                    <a:pt x="5918" y="9738"/>
                  </a:lnTo>
                  <a:lnTo>
                    <a:pt x="5837" y="9903"/>
                  </a:lnTo>
                  <a:lnTo>
                    <a:pt x="5674" y="9823"/>
                  </a:lnTo>
                  <a:lnTo>
                    <a:pt x="5651" y="9868"/>
                  </a:lnTo>
                  <a:lnTo>
                    <a:pt x="6042" y="10060"/>
                  </a:lnTo>
                  <a:lnTo>
                    <a:pt x="6065" y="10015"/>
                  </a:lnTo>
                  <a:lnTo>
                    <a:pt x="5875" y="9922"/>
                  </a:lnTo>
                  <a:lnTo>
                    <a:pt x="5956" y="9757"/>
                  </a:lnTo>
                  <a:lnTo>
                    <a:pt x="6146" y="9850"/>
                  </a:lnTo>
                  <a:lnTo>
                    <a:pt x="6169" y="9804"/>
                  </a:lnTo>
                  <a:close/>
                  <a:moveTo>
                    <a:pt x="6333" y="9470"/>
                  </a:moveTo>
                  <a:lnTo>
                    <a:pt x="6292" y="9450"/>
                  </a:lnTo>
                  <a:lnTo>
                    <a:pt x="6208" y="9622"/>
                  </a:lnTo>
                  <a:lnTo>
                    <a:pt x="6065" y="9552"/>
                  </a:lnTo>
                  <a:lnTo>
                    <a:pt x="6131" y="9418"/>
                  </a:lnTo>
                  <a:lnTo>
                    <a:pt x="6090" y="9398"/>
                  </a:lnTo>
                  <a:lnTo>
                    <a:pt x="6024" y="9532"/>
                  </a:lnTo>
                  <a:lnTo>
                    <a:pt x="5896" y="9469"/>
                  </a:lnTo>
                  <a:lnTo>
                    <a:pt x="5975" y="9308"/>
                  </a:lnTo>
                  <a:lnTo>
                    <a:pt x="5939" y="9283"/>
                  </a:lnTo>
                  <a:lnTo>
                    <a:pt x="5834" y="9497"/>
                  </a:lnTo>
                  <a:lnTo>
                    <a:pt x="6225" y="9689"/>
                  </a:lnTo>
                  <a:lnTo>
                    <a:pt x="6333" y="9470"/>
                  </a:lnTo>
                  <a:close/>
                  <a:moveTo>
                    <a:pt x="6250" y="8652"/>
                  </a:moveTo>
                  <a:lnTo>
                    <a:pt x="6227" y="8699"/>
                  </a:lnTo>
                  <a:lnTo>
                    <a:pt x="6429" y="8859"/>
                  </a:lnTo>
                  <a:cubicBezTo>
                    <a:pt x="6442" y="8869"/>
                    <a:pt x="6455" y="8879"/>
                    <a:pt x="6468" y="8889"/>
                  </a:cubicBezTo>
                  <a:cubicBezTo>
                    <a:pt x="6481" y="8899"/>
                    <a:pt x="6492" y="8907"/>
                    <a:pt x="6502" y="8915"/>
                  </a:cubicBezTo>
                  <a:cubicBezTo>
                    <a:pt x="6513" y="8922"/>
                    <a:pt x="6521" y="8928"/>
                    <a:pt x="6527" y="8933"/>
                  </a:cubicBezTo>
                  <a:cubicBezTo>
                    <a:pt x="6533" y="8937"/>
                    <a:pt x="6536" y="8939"/>
                    <a:pt x="6537" y="8940"/>
                  </a:cubicBezTo>
                  <a:cubicBezTo>
                    <a:pt x="6536" y="8940"/>
                    <a:pt x="6533" y="8939"/>
                    <a:pt x="6528" y="8938"/>
                  </a:cubicBezTo>
                  <a:cubicBezTo>
                    <a:pt x="6522" y="8936"/>
                    <a:pt x="6514" y="8934"/>
                    <a:pt x="6504" y="8931"/>
                  </a:cubicBezTo>
                  <a:cubicBezTo>
                    <a:pt x="6493" y="8928"/>
                    <a:pt x="6482" y="8925"/>
                    <a:pt x="6468" y="8921"/>
                  </a:cubicBezTo>
                  <a:cubicBezTo>
                    <a:pt x="6455" y="8918"/>
                    <a:pt x="6440" y="8914"/>
                    <a:pt x="6424" y="8910"/>
                  </a:cubicBezTo>
                  <a:lnTo>
                    <a:pt x="6155" y="8844"/>
                  </a:lnTo>
                  <a:lnTo>
                    <a:pt x="6129" y="8897"/>
                  </a:lnTo>
                  <a:lnTo>
                    <a:pt x="6338" y="9064"/>
                  </a:lnTo>
                  <a:cubicBezTo>
                    <a:pt x="6348" y="9072"/>
                    <a:pt x="6358" y="9081"/>
                    <a:pt x="6370" y="9090"/>
                  </a:cubicBezTo>
                  <a:cubicBezTo>
                    <a:pt x="6381" y="9099"/>
                    <a:pt x="6392" y="9107"/>
                    <a:pt x="6402" y="9114"/>
                  </a:cubicBezTo>
                  <a:cubicBezTo>
                    <a:pt x="6412" y="9122"/>
                    <a:pt x="6421" y="9128"/>
                    <a:pt x="6428" y="9134"/>
                  </a:cubicBezTo>
                  <a:cubicBezTo>
                    <a:pt x="6435" y="9139"/>
                    <a:pt x="6439" y="9142"/>
                    <a:pt x="6440" y="9142"/>
                  </a:cubicBezTo>
                  <a:cubicBezTo>
                    <a:pt x="6438" y="9142"/>
                    <a:pt x="6433" y="9140"/>
                    <a:pt x="6424" y="9137"/>
                  </a:cubicBezTo>
                  <a:cubicBezTo>
                    <a:pt x="6416" y="9135"/>
                    <a:pt x="6405" y="9131"/>
                    <a:pt x="6393" y="9128"/>
                  </a:cubicBezTo>
                  <a:cubicBezTo>
                    <a:pt x="6381" y="9124"/>
                    <a:pt x="6367" y="9120"/>
                    <a:pt x="6353" y="9116"/>
                  </a:cubicBezTo>
                  <a:cubicBezTo>
                    <a:pt x="6338" y="9112"/>
                    <a:pt x="6324" y="9108"/>
                    <a:pt x="6311" y="9105"/>
                  </a:cubicBezTo>
                  <a:lnTo>
                    <a:pt x="6058" y="9042"/>
                  </a:lnTo>
                  <a:lnTo>
                    <a:pt x="6033" y="9092"/>
                  </a:lnTo>
                  <a:lnTo>
                    <a:pt x="6469" y="9192"/>
                  </a:lnTo>
                  <a:lnTo>
                    <a:pt x="6499" y="9132"/>
                  </a:lnTo>
                  <a:lnTo>
                    <a:pt x="6302" y="8976"/>
                  </a:lnTo>
                  <a:cubicBezTo>
                    <a:pt x="6291" y="8966"/>
                    <a:pt x="6279" y="8958"/>
                    <a:pt x="6268" y="8949"/>
                  </a:cubicBezTo>
                  <a:cubicBezTo>
                    <a:pt x="6257" y="8941"/>
                    <a:pt x="6247" y="8933"/>
                    <a:pt x="6238" y="8927"/>
                  </a:cubicBezTo>
                  <a:cubicBezTo>
                    <a:pt x="6229" y="8920"/>
                    <a:pt x="6221" y="8915"/>
                    <a:pt x="6216" y="8911"/>
                  </a:cubicBezTo>
                  <a:cubicBezTo>
                    <a:pt x="6210" y="8907"/>
                    <a:pt x="6206" y="8904"/>
                    <a:pt x="6205" y="8903"/>
                  </a:cubicBezTo>
                  <a:cubicBezTo>
                    <a:pt x="6207" y="8904"/>
                    <a:pt x="6211" y="8905"/>
                    <a:pt x="6218" y="8907"/>
                  </a:cubicBezTo>
                  <a:cubicBezTo>
                    <a:pt x="6225" y="8909"/>
                    <a:pt x="6233" y="8912"/>
                    <a:pt x="6244" y="8915"/>
                  </a:cubicBezTo>
                  <a:cubicBezTo>
                    <a:pt x="6254" y="8918"/>
                    <a:pt x="6267" y="8921"/>
                    <a:pt x="6281" y="8925"/>
                  </a:cubicBezTo>
                  <a:cubicBezTo>
                    <a:pt x="6295" y="8929"/>
                    <a:pt x="6310" y="8933"/>
                    <a:pt x="6325" y="8937"/>
                  </a:cubicBezTo>
                  <a:lnTo>
                    <a:pt x="6566" y="8995"/>
                  </a:lnTo>
                  <a:lnTo>
                    <a:pt x="6596" y="8934"/>
                  </a:lnTo>
                  <a:lnTo>
                    <a:pt x="6250" y="8652"/>
                  </a:lnTo>
                  <a:close/>
                  <a:moveTo>
                    <a:pt x="6701" y="8721"/>
                  </a:moveTo>
                  <a:lnTo>
                    <a:pt x="6311" y="8528"/>
                  </a:lnTo>
                  <a:lnTo>
                    <a:pt x="6288" y="8574"/>
                  </a:lnTo>
                  <a:lnTo>
                    <a:pt x="6679" y="8766"/>
                  </a:lnTo>
                  <a:lnTo>
                    <a:pt x="6701" y="8721"/>
                  </a:lnTo>
                  <a:close/>
                  <a:moveTo>
                    <a:pt x="6818" y="8386"/>
                  </a:moveTo>
                  <a:lnTo>
                    <a:pt x="6742" y="8540"/>
                  </a:lnTo>
                  <a:lnTo>
                    <a:pt x="6390" y="8367"/>
                  </a:lnTo>
                  <a:lnTo>
                    <a:pt x="6367" y="8414"/>
                  </a:lnTo>
                  <a:lnTo>
                    <a:pt x="6758" y="8606"/>
                  </a:lnTo>
                  <a:lnTo>
                    <a:pt x="6854" y="8411"/>
                  </a:lnTo>
                  <a:lnTo>
                    <a:pt x="6818" y="8386"/>
                  </a:lnTo>
                  <a:close/>
                  <a:moveTo>
                    <a:pt x="7020" y="8073"/>
                  </a:moveTo>
                  <a:lnTo>
                    <a:pt x="6629" y="7880"/>
                  </a:lnTo>
                  <a:lnTo>
                    <a:pt x="6606" y="7927"/>
                  </a:lnTo>
                  <a:lnTo>
                    <a:pt x="6770" y="8007"/>
                  </a:lnTo>
                  <a:lnTo>
                    <a:pt x="6689" y="8172"/>
                  </a:lnTo>
                  <a:lnTo>
                    <a:pt x="6525" y="8092"/>
                  </a:lnTo>
                  <a:lnTo>
                    <a:pt x="6503" y="8137"/>
                  </a:lnTo>
                  <a:lnTo>
                    <a:pt x="6894" y="8330"/>
                  </a:lnTo>
                  <a:lnTo>
                    <a:pt x="6916" y="8284"/>
                  </a:lnTo>
                  <a:lnTo>
                    <a:pt x="6727" y="8191"/>
                  </a:lnTo>
                  <a:lnTo>
                    <a:pt x="6808" y="8026"/>
                  </a:lnTo>
                  <a:lnTo>
                    <a:pt x="6997" y="8119"/>
                  </a:lnTo>
                  <a:lnTo>
                    <a:pt x="7020" y="8073"/>
                  </a:lnTo>
                  <a:close/>
                  <a:moveTo>
                    <a:pt x="7185" y="7739"/>
                  </a:moveTo>
                  <a:lnTo>
                    <a:pt x="7144" y="7719"/>
                  </a:lnTo>
                  <a:lnTo>
                    <a:pt x="7059" y="7891"/>
                  </a:lnTo>
                  <a:lnTo>
                    <a:pt x="6916" y="7821"/>
                  </a:lnTo>
                  <a:lnTo>
                    <a:pt x="6982" y="7687"/>
                  </a:lnTo>
                  <a:lnTo>
                    <a:pt x="6942" y="7667"/>
                  </a:lnTo>
                  <a:lnTo>
                    <a:pt x="6876" y="7801"/>
                  </a:lnTo>
                  <a:lnTo>
                    <a:pt x="6748" y="7738"/>
                  </a:lnTo>
                  <a:lnTo>
                    <a:pt x="6827" y="7577"/>
                  </a:lnTo>
                  <a:lnTo>
                    <a:pt x="6791" y="7552"/>
                  </a:lnTo>
                  <a:lnTo>
                    <a:pt x="6686" y="7766"/>
                  </a:lnTo>
                  <a:lnTo>
                    <a:pt x="7077" y="7958"/>
                  </a:lnTo>
                  <a:lnTo>
                    <a:pt x="7185" y="7739"/>
                  </a:lnTo>
                  <a:close/>
                  <a:moveTo>
                    <a:pt x="7285" y="7436"/>
                  </a:moveTo>
                  <a:lnTo>
                    <a:pt x="7209" y="7590"/>
                  </a:lnTo>
                  <a:lnTo>
                    <a:pt x="6857" y="7417"/>
                  </a:lnTo>
                  <a:lnTo>
                    <a:pt x="6834" y="7464"/>
                  </a:lnTo>
                  <a:lnTo>
                    <a:pt x="7225" y="7656"/>
                  </a:lnTo>
                  <a:lnTo>
                    <a:pt x="7321" y="7461"/>
                  </a:lnTo>
                  <a:lnTo>
                    <a:pt x="7285" y="7436"/>
                  </a:lnTo>
                  <a:close/>
                  <a:moveTo>
                    <a:pt x="7544" y="7008"/>
                  </a:moveTo>
                  <a:lnTo>
                    <a:pt x="7137" y="6850"/>
                  </a:lnTo>
                  <a:lnTo>
                    <a:pt x="7103" y="6919"/>
                  </a:lnTo>
                  <a:lnTo>
                    <a:pt x="7326" y="7120"/>
                  </a:lnTo>
                  <a:cubicBezTo>
                    <a:pt x="7340" y="7132"/>
                    <a:pt x="7352" y="7142"/>
                    <a:pt x="7364" y="7151"/>
                  </a:cubicBezTo>
                  <a:cubicBezTo>
                    <a:pt x="7375" y="7159"/>
                    <a:pt x="7381" y="7164"/>
                    <a:pt x="7383" y="7165"/>
                  </a:cubicBezTo>
                  <a:cubicBezTo>
                    <a:pt x="7380" y="7165"/>
                    <a:pt x="7373" y="7163"/>
                    <a:pt x="7359" y="7159"/>
                  </a:cubicBezTo>
                  <a:cubicBezTo>
                    <a:pt x="7345" y="7155"/>
                    <a:pt x="7328" y="7151"/>
                    <a:pt x="7307" y="7147"/>
                  </a:cubicBezTo>
                  <a:lnTo>
                    <a:pt x="7017" y="7093"/>
                  </a:lnTo>
                  <a:lnTo>
                    <a:pt x="6983" y="7161"/>
                  </a:lnTo>
                  <a:lnTo>
                    <a:pt x="7357" y="7388"/>
                  </a:lnTo>
                  <a:lnTo>
                    <a:pt x="7379" y="7343"/>
                  </a:lnTo>
                  <a:lnTo>
                    <a:pt x="7112" y="7184"/>
                  </a:lnTo>
                  <a:cubicBezTo>
                    <a:pt x="7106" y="7181"/>
                    <a:pt x="7100" y="7177"/>
                    <a:pt x="7092" y="7173"/>
                  </a:cubicBezTo>
                  <a:cubicBezTo>
                    <a:pt x="7085" y="7169"/>
                    <a:pt x="7078" y="7164"/>
                    <a:pt x="7070" y="7160"/>
                  </a:cubicBezTo>
                  <a:cubicBezTo>
                    <a:pt x="7063" y="7156"/>
                    <a:pt x="7056" y="7152"/>
                    <a:pt x="7051" y="7149"/>
                  </a:cubicBezTo>
                  <a:cubicBezTo>
                    <a:pt x="7046" y="7146"/>
                    <a:pt x="7043" y="7145"/>
                    <a:pt x="7041" y="7144"/>
                  </a:cubicBezTo>
                  <a:cubicBezTo>
                    <a:pt x="7046" y="7145"/>
                    <a:pt x="7055" y="7147"/>
                    <a:pt x="7069" y="7150"/>
                  </a:cubicBezTo>
                  <a:cubicBezTo>
                    <a:pt x="7084" y="7153"/>
                    <a:pt x="7102" y="7157"/>
                    <a:pt x="7124" y="7161"/>
                  </a:cubicBezTo>
                  <a:lnTo>
                    <a:pt x="7440" y="7220"/>
                  </a:lnTo>
                  <a:lnTo>
                    <a:pt x="7460" y="7180"/>
                  </a:lnTo>
                  <a:lnTo>
                    <a:pt x="7209" y="6953"/>
                  </a:lnTo>
                  <a:cubicBezTo>
                    <a:pt x="7204" y="6948"/>
                    <a:pt x="7198" y="6943"/>
                    <a:pt x="7192" y="6938"/>
                  </a:cubicBezTo>
                  <a:cubicBezTo>
                    <a:pt x="7187" y="6933"/>
                    <a:pt x="7181" y="6929"/>
                    <a:pt x="7176" y="6924"/>
                  </a:cubicBezTo>
                  <a:cubicBezTo>
                    <a:pt x="7170" y="6920"/>
                    <a:pt x="7166" y="6916"/>
                    <a:pt x="7162" y="6913"/>
                  </a:cubicBezTo>
                  <a:cubicBezTo>
                    <a:pt x="7158" y="6910"/>
                    <a:pt x="7156" y="6908"/>
                    <a:pt x="7156" y="6907"/>
                  </a:cubicBezTo>
                  <a:cubicBezTo>
                    <a:pt x="7156" y="6908"/>
                    <a:pt x="7159" y="6909"/>
                    <a:pt x="7164" y="6911"/>
                  </a:cubicBezTo>
                  <a:cubicBezTo>
                    <a:pt x="7168" y="6913"/>
                    <a:pt x="7174" y="6915"/>
                    <a:pt x="7181" y="6919"/>
                  </a:cubicBezTo>
                  <a:cubicBezTo>
                    <a:pt x="7188" y="6922"/>
                    <a:pt x="7195" y="6925"/>
                    <a:pt x="7202" y="6928"/>
                  </a:cubicBezTo>
                  <a:cubicBezTo>
                    <a:pt x="7210" y="6931"/>
                    <a:pt x="7217" y="6934"/>
                    <a:pt x="7223" y="6937"/>
                  </a:cubicBezTo>
                  <a:lnTo>
                    <a:pt x="7521" y="7055"/>
                  </a:lnTo>
                  <a:lnTo>
                    <a:pt x="7544" y="7008"/>
                  </a:lnTo>
                  <a:close/>
                  <a:moveTo>
                    <a:pt x="7564" y="6597"/>
                  </a:moveTo>
                  <a:cubicBezTo>
                    <a:pt x="7549" y="6595"/>
                    <a:pt x="7535" y="6596"/>
                    <a:pt x="7522" y="6600"/>
                  </a:cubicBezTo>
                  <a:cubicBezTo>
                    <a:pt x="7509" y="6603"/>
                    <a:pt x="7497" y="6608"/>
                    <a:pt x="7486" y="6616"/>
                  </a:cubicBezTo>
                  <a:cubicBezTo>
                    <a:pt x="7475" y="6623"/>
                    <a:pt x="7463" y="6634"/>
                    <a:pt x="7449" y="6649"/>
                  </a:cubicBezTo>
                  <a:lnTo>
                    <a:pt x="7413" y="6687"/>
                  </a:lnTo>
                  <a:cubicBezTo>
                    <a:pt x="7394" y="6707"/>
                    <a:pt x="7377" y="6719"/>
                    <a:pt x="7362" y="6724"/>
                  </a:cubicBezTo>
                  <a:cubicBezTo>
                    <a:pt x="7348" y="6730"/>
                    <a:pt x="7333" y="6729"/>
                    <a:pt x="7317" y="6721"/>
                  </a:cubicBezTo>
                  <a:cubicBezTo>
                    <a:pt x="7297" y="6711"/>
                    <a:pt x="7284" y="6696"/>
                    <a:pt x="7280" y="6677"/>
                  </a:cubicBezTo>
                  <a:cubicBezTo>
                    <a:pt x="7275" y="6658"/>
                    <a:pt x="7279" y="6636"/>
                    <a:pt x="7291" y="6611"/>
                  </a:cubicBezTo>
                  <a:cubicBezTo>
                    <a:pt x="7295" y="6603"/>
                    <a:pt x="7299" y="6595"/>
                    <a:pt x="7304" y="6588"/>
                  </a:cubicBezTo>
                  <a:cubicBezTo>
                    <a:pt x="7309" y="6581"/>
                    <a:pt x="7315" y="6575"/>
                    <a:pt x="7321" y="6569"/>
                  </a:cubicBezTo>
                  <a:cubicBezTo>
                    <a:pt x="7327" y="6563"/>
                    <a:pt x="7334" y="6557"/>
                    <a:pt x="7342" y="6551"/>
                  </a:cubicBezTo>
                  <a:cubicBezTo>
                    <a:pt x="7351" y="6545"/>
                    <a:pt x="7360" y="6539"/>
                    <a:pt x="7371" y="6532"/>
                  </a:cubicBezTo>
                  <a:lnTo>
                    <a:pt x="7347" y="6495"/>
                  </a:lnTo>
                  <a:cubicBezTo>
                    <a:pt x="7304" y="6520"/>
                    <a:pt x="7272" y="6553"/>
                    <a:pt x="7252" y="6594"/>
                  </a:cubicBezTo>
                  <a:cubicBezTo>
                    <a:pt x="7242" y="6613"/>
                    <a:pt x="7236" y="6632"/>
                    <a:pt x="7234" y="6650"/>
                  </a:cubicBezTo>
                  <a:cubicBezTo>
                    <a:pt x="7232" y="6669"/>
                    <a:pt x="7233" y="6686"/>
                    <a:pt x="7238" y="6702"/>
                  </a:cubicBezTo>
                  <a:cubicBezTo>
                    <a:pt x="7242" y="6718"/>
                    <a:pt x="7250" y="6732"/>
                    <a:pt x="7260" y="6745"/>
                  </a:cubicBezTo>
                  <a:cubicBezTo>
                    <a:pt x="7271" y="6757"/>
                    <a:pt x="7285" y="6768"/>
                    <a:pt x="7302" y="6776"/>
                  </a:cubicBezTo>
                  <a:cubicBezTo>
                    <a:pt x="7327" y="6789"/>
                    <a:pt x="7352" y="6791"/>
                    <a:pt x="7377" y="6783"/>
                  </a:cubicBezTo>
                  <a:cubicBezTo>
                    <a:pt x="7389" y="6779"/>
                    <a:pt x="7400" y="6774"/>
                    <a:pt x="7410" y="6766"/>
                  </a:cubicBezTo>
                  <a:cubicBezTo>
                    <a:pt x="7420" y="6758"/>
                    <a:pt x="7432" y="6746"/>
                    <a:pt x="7446" y="6731"/>
                  </a:cubicBezTo>
                  <a:lnTo>
                    <a:pt x="7478" y="6697"/>
                  </a:lnTo>
                  <a:cubicBezTo>
                    <a:pt x="7515" y="6657"/>
                    <a:pt x="7551" y="6646"/>
                    <a:pt x="7585" y="6663"/>
                  </a:cubicBezTo>
                  <a:cubicBezTo>
                    <a:pt x="7608" y="6674"/>
                    <a:pt x="7622" y="6693"/>
                    <a:pt x="7627" y="6718"/>
                  </a:cubicBezTo>
                  <a:cubicBezTo>
                    <a:pt x="7630" y="6730"/>
                    <a:pt x="7630" y="6741"/>
                    <a:pt x="7628" y="6751"/>
                  </a:cubicBezTo>
                  <a:cubicBezTo>
                    <a:pt x="7626" y="6762"/>
                    <a:pt x="7621" y="6774"/>
                    <a:pt x="7614" y="6789"/>
                  </a:cubicBezTo>
                  <a:cubicBezTo>
                    <a:pt x="7604" y="6809"/>
                    <a:pt x="7592" y="6826"/>
                    <a:pt x="7579" y="6840"/>
                  </a:cubicBezTo>
                  <a:cubicBezTo>
                    <a:pt x="7565" y="6854"/>
                    <a:pt x="7548" y="6867"/>
                    <a:pt x="7529" y="6877"/>
                  </a:cubicBezTo>
                  <a:lnTo>
                    <a:pt x="7555" y="6916"/>
                  </a:lnTo>
                  <a:cubicBezTo>
                    <a:pt x="7577" y="6902"/>
                    <a:pt x="7595" y="6887"/>
                    <a:pt x="7611" y="6869"/>
                  </a:cubicBezTo>
                  <a:cubicBezTo>
                    <a:pt x="7627" y="6852"/>
                    <a:pt x="7640" y="6831"/>
                    <a:pt x="7652" y="6808"/>
                  </a:cubicBezTo>
                  <a:cubicBezTo>
                    <a:pt x="7661" y="6790"/>
                    <a:pt x="7667" y="6773"/>
                    <a:pt x="7670" y="6757"/>
                  </a:cubicBezTo>
                  <a:cubicBezTo>
                    <a:pt x="7673" y="6742"/>
                    <a:pt x="7673" y="6725"/>
                    <a:pt x="7671" y="6708"/>
                  </a:cubicBezTo>
                  <a:cubicBezTo>
                    <a:pt x="7669" y="6685"/>
                    <a:pt x="7661" y="6665"/>
                    <a:pt x="7649" y="6648"/>
                  </a:cubicBezTo>
                  <a:cubicBezTo>
                    <a:pt x="7637" y="6630"/>
                    <a:pt x="7622" y="6617"/>
                    <a:pt x="7604" y="6608"/>
                  </a:cubicBezTo>
                  <a:cubicBezTo>
                    <a:pt x="7592" y="6602"/>
                    <a:pt x="7578" y="6598"/>
                    <a:pt x="7564" y="6597"/>
                  </a:cubicBezTo>
                  <a:close/>
                  <a:moveTo>
                    <a:pt x="7678" y="6407"/>
                  </a:moveTo>
                  <a:lnTo>
                    <a:pt x="7635" y="6385"/>
                  </a:lnTo>
                  <a:lnTo>
                    <a:pt x="7581" y="6494"/>
                  </a:lnTo>
                  <a:lnTo>
                    <a:pt x="7624" y="6515"/>
                  </a:lnTo>
                  <a:lnTo>
                    <a:pt x="7678" y="6407"/>
                  </a:lnTo>
                  <a:close/>
                  <a:moveTo>
                    <a:pt x="7594" y="5919"/>
                  </a:moveTo>
                  <a:lnTo>
                    <a:pt x="7572" y="5965"/>
                  </a:lnTo>
                  <a:lnTo>
                    <a:pt x="7844" y="6099"/>
                  </a:lnTo>
                  <a:cubicBezTo>
                    <a:pt x="7857" y="6106"/>
                    <a:pt x="7868" y="6112"/>
                    <a:pt x="7877" y="6119"/>
                  </a:cubicBezTo>
                  <a:cubicBezTo>
                    <a:pt x="7885" y="6125"/>
                    <a:pt x="7892" y="6133"/>
                    <a:pt x="7898" y="6144"/>
                  </a:cubicBezTo>
                  <a:cubicBezTo>
                    <a:pt x="7903" y="6154"/>
                    <a:pt x="7904" y="6166"/>
                    <a:pt x="7903" y="6180"/>
                  </a:cubicBezTo>
                  <a:cubicBezTo>
                    <a:pt x="7901" y="6194"/>
                    <a:pt x="7896" y="6209"/>
                    <a:pt x="7888" y="6225"/>
                  </a:cubicBezTo>
                  <a:cubicBezTo>
                    <a:pt x="7882" y="6237"/>
                    <a:pt x="7876" y="6247"/>
                    <a:pt x="7869" y="6255"/>
                  </a:cubicBezTo>
                  <a:cubicBezTo>
                    <a:pt x="7863" y="6262"/>
                    <a:pt x="7856" y="6268"/>
                    <a:pt x="7849" y="6273"/>
                  </a:cubicBezTo>
                  <a:cubicBezTo>
                    <a:pt x="7843" y="6277"/>
                    <a:pt x="7836" y="6280"/>
                    <a:pt x="7830" y="6281"/>
                  </a:cubicBezTo>
                  <a:cubicBezTo>
                    <a:pt x="7823" y="6282"/>
                    <a:pt x="7818" y="6283"/>
                    <a:pt x="7813" y="6283"/>
                  </a:cubicBezTo>
                  <a:cubicBezTo>
                    <a:pt x="7805" y="6282"/>
                    <a:pt x="7796" y="6280"/>
                    <a:pt x="7785" y="6276"/>
                  </a:cubicBezTo>
                  <a:cubicBezTo>
                    <a:pt x="7773" y="6271"/>
                    <a:pt x="7763" y="6267"/>
                    <a:pt x="7753" y="6262"/>
                  </a:cubicBezTo>
                  <a:lnTo>
                    <a:pt x="7490" y="6132"/>
                  </a:lnTo>
                  <a:lnTo>
                    <a:pt x="7467" y="6178"/>
                  </a:lnTo>
                  <a:lnTo>
                    <a:pt x="7747" y="6316"/>
                  </a:lnTo>
                  <a:cubicBezTo>
                    <a:pt x="7756" y="6321"/>
                    <a:pt x="7766" y="6325"/>
                    <a:pt x="7778" y="6329"/>
                  </a:cubicBezTo>
                  <a:cubicBezTo>
                    <a:pt x="7790" y="6334"/>
                    <a:pt x="7802" y="6336"/>
                    <a:pt x="7814" y="6335"/>
                  </a:cubicBezTo>
                  <a:cubicBezTo>
                    <a:pt x="7838" y="6334"/>
                    <a:pt x="7860" y="6327"/>
                    <a:pt x="7878" y="6313"/>
                  </a:cubicBezTo>
                  <a:cubicBezTo>
                    <a:pt x="7896" y="6299"/>
                    <a:pt x="7912" y="6277"/>
                    <a:pt x="7927" y="6247"/>
                  </a:cubicBezTo>
                  <a:cubicBezTo>
                    <a:pt x="7939" y="6223"/>
                    <a:pt x="7946" y="6202"/>
                    <a:pt x="7949" y="6183"/>
                  </a:cubicBezTo>
                  <a:cubicBezTo>
                    <a:pt x="7952" y="6165"/>
                    <a:pt x="7952" y="6147"/>
                    <a:pt x="7947" y="6130"/>
                  </a:cubicBezTo>
                  <a:cubicBezTo>
                    <a:pt x="7943" y="6113"/>
                    <a:pt x="7936" y="6100"/>
                    <a:pt x="7924" y="6089"/>
                  </a:cubicBezTo>
                  <a:cubicBezTo>
                    <a:pt x="7913" y="6079"/>
                    <a:pt x="7896" y="6068"/>
                    <a:pt x="7872" y="6056"/>
                  </a:cubicBezTo>
                  <a:lnTo>
                    <a:pt x="7594" y="5919"/>
                  </a:lnTo>
                  <a:close/>
                  <a:moveTo>
                    <a:pt x="8169" y="5739"/>
                  </a:moveTo>
                  <a:lnTo>
                    <a:pt x="7778" y="5547"/>
                  </a:lnTo>
                  <a:lnTo>
                    <a:pt x="7755" y="5593"/>
                  </a:lnTo>
                  <a:lnTo>
                    <a:pt x="7968" y="5696"/>
                  </a:lnTo>
                  <a:cubicBezTo>
                    <a:pt x="7982" y="5703"/>
                    <a:pt x="7997" y="5709"/>
                    <a:pt x="8011" y="5716"/>
                  </a:cubicBezTo>
                  <a:cubicBezTo>
                    <a:pt x="8025" y="5722"/>
                    <a:pt x="8038" y="5728"/>
                    <a:pt x="8050" y="5733"/>
                  </a:cubicBezTo>
                  <a:cubicBezTo>
                    <a:pt x="8061" y="5737"/>
                    <a:pt x="8071" y="5741"/>
                    <a:pt x="8078" y="5744"/>
                  </a:cubicBezTo>
                  <a:cubicBezTo>
                    <a:pt x="8086" y="5747"/>
                    <a:pt x="8090" y="5749"/>
                    <a:pt x="8090" y="5749"/>
                  </a:cubicBezTo>
                  <a:cubicBezTo>
                    <a:pt x="8089" y="5749"/>
                    <a:pt x="8085" y="5749"/>
                    <a:pt x="8079" y="5748"/>
                  </a:cubicBezTo>
                  <a:cubicBezTo>
                    <a:pt x="8073" y="5748"/>
                    <a:pt x="8065" y="5747"/>
                    <a:pt x="8056" y="5747"/>
                  </a:cubicBezTo>
                  <a:cubicBezTo>
                    <a:pt x="8047" y="5746"/>
                    <a:pt x="8036" y="5746"/>
                    <a:pt x="8025" y="5745"/>
                  </a:cubicBezTo>
                  <a:cubicBezTo>
                    <a:pt x="8013" y="5745"/>
                    <a:pt x="8002" y="5745"/>
                    <a:pt x="7990" y="5745"/>
                  </a:cubicBezTo>
                  <a:lnTo>
                    <a:pt x="7677" y="5752"/>
                  </a:lnTo>
                  <a:lnTo>
                    <a:pt x="7650" y="5806"/>
                  </a:lnTo>
                  <a:lnTo>
                    <a:pt x="8041" y="5999"/>
                  </a:lnTo>
                  <a:lnTo>
                    <a:pt x="8065" y="5950"/>
                  </a:lnTo>
                  <a:lnTo>
                    <a:pt x="7837" y="5841"/>
                  </a:lnTo>
                  <a:cubicBezTo>
                    <a:pt x="7825" y="5835"/>
                    <a:pt x="7814" y="5830"/>
                    <a:pt x="7802" y="5825"/>
                  </a:cubicBezTo>
                  <a:cubicBezTo>
                    <a:pt x="7790" y="5820"/>
                    <a:pt x="7780" y="5815"/>
                    <a:pt x="7770" y="5811"/>
                  </a:cubicBezTo>
                  <a:cubicBezTo>
                    <a:pt x="7760" y="5807"/>
                    <a:pt x="7751" y="5803"/>
                    <a:pt x="7744" y="5800"/>
                  </a:cubicBezTo>
                  <a:cubicBezTo>
                    <a:pt x="7737" y="5797"/>
                    <a:pt x="7731" y="5795"/>
                    <a:pt x="7728" y="5794"/>
                  </a:cubicBezTo>
                  <a:cubicBezTo>
                    <a:pt x="7732" y="5795"/>
                    <a:pt x="7738" y="5795"/>
                    <a:pt x="7745" y="5795"/>
                  </a:cubicBezTo>
                  <a:cubicBezTo>
                    <a:pt x="7753" y="5796"/>
                    <a:pt x="7761" y="5796"/>
                    <a:pt x="7771" y="5796"/>
                  </a:cubicBezTo>
                  <a:cubicBezTo>
                    <a:pt x="7782" y="5796"/>
                    <a:pt x="7793" y="5796"/>
                    <a:pt x="7805" y="5796"/>
                  </a:cubicBezTo>
                  <a:cubicBezTo>
                    <a:pt x="7817" y="5796"/>
                    <a:pt x="7830" y="5796"/>
                    <a:pt x="7843" y="5796"/>
                  </a:cubicBezTo>
                  <a:lnTo>
                    <a:pt x="8144" y="5788"/>
                  </a:lnTo>
                  <a:lnTo>
                    <a:pt x="8169" y="5739"/>
                  </a:lnTo>
                  <a:close/>
                  <a:moveTo>
                    <a:pt x="8247" y="5579"/>
                  </a:moveTo>
                  <a:lnTo>
                    <a:pt x="7856" y="5387"/>
                  </a:lnTo>
                  <a:lnTo>
                    <a:pt x="7834" y="5432"/>
                  </a:lnTo>
                  <a:lnTo>
                    <a:pt x="8225" y="5625"/>
                  </a:lnTo>
                  <a:lnTo>
                    <a:pt x="8247" y="5579"/>
                  </a:lnTo>
                  <a:close/>
                  <a:moveTo>
                    <a:pt x="8047" y="4999"/>
                  </a:moveTo>
                  <a:lnTo>
                    <a:pt x="8023" y="5047"/>
                  </a:lnTo>
                  <a:lnTo>
                    <a:pt x="8240" y="5258"/>
                  </a:lnTo>
                  <a:cubicBezTo>
                    <a:pt x="8258" y="5275"/>
                    <a:pt x="8273" y="5289"/>
                    <a:pt x="8285" y="5300"/>
                  </a:cubicBezTo>
                  <a:cubicBezTo>
                    <a:pt x="8297" y="5311"/>
                    <a:pt x="8305" y="5318"/>
                    <a:pt x="8309" y="5322"/>
                  </a:cubicBezTo>
                  <a:cubicBezTo>
                    <a:pt x="8307" y="5321"/>
                    <a:pt x="8302" y="5320"/>
                    <a:pt x="8295" y="5318"/>
                  </a:cubicBezTo>
                  <a:cubicBezTo>
                    <a:pt x="8288" y="5316"/>
                    <a:pt x="8280" y="5314"/>
                    <a:pt x="8271" y="5312"/>
                  </a:cubicBezTo>
                  <a:cubicBezTo>
                    <a:pt x="8261" y="5310"/>
                    <a:pt x="8252" y="5308"/>
                    <a:pt x="8242" y="5307"/>
                  </a:cubicBezTo>
                  <a:cubicBezTo>
                    <a:pt x="8231" y="5305"/>
                    <a:pt x="8221" y="5303"/>
                    <a:pt x="8211" y="5302"/>
                  </a:cubicBezTo>
                  <a:lnTo>
                    <a:pt x="7919" y="5260"/>
                  </a:lnTo>
                  <a:lnTo>
                    <a:pt x="7894" y="5311"/>
                  </a:lnTo>
                  <a:lnTo>
                    <a:pt x="8349" y="5372"/>
                  </a:lnTo>
                  <a:lnTo>
                    <a:pt x="8372" y="5326"/>
                  </a:lnTo>
                  <a:lnTo>
                    <a:pt x="8047" y="4999"/>
                  </a:lnTo>
                  <a:close/>
                  <a:moveTo>
                    <a:pt x="8583" y="4897"/>
                  </a:moveTo>
                  <a:lnTo>
                    <a:pt x="8543" y="4877"/>
                  </a:lnTo>
                  <a:lnTo>
                    <a:pt x="8458" y="5049"/>
                  </a:lnTo>
                  <a:lnTo>
                    <a:pt x="8315" y="4979"/>
                  </a:lnTo>
                  <a:lnTo>
                    <a:pt x="8381" y="4845"/>
                  </a:lnTo>
                  <a:lnTo>
                    <a:pt x="8340" y="4825"/>
                  </a:lnTo>
                  <a:lnTo>
                    <a:pt x="8274" y="4959"/>
                  </a:lnTo>
                  <a:lnTo>
                    <a:pt x="8146" y="4896"/>
                  </a:lnTo>
                  <a:lnTo>
                    <a:pt x="8225" y="4735"/>
                  </a:lnTo>
                  <a:lnTo>
                    <a:pt x="8189" y="4710"/>
                  </a:lnTo>
                  <a:lnTo>
                    <a:pt x="8084" y="4924"/>
                  </a:lnTo>
                  <a:lnTo>
                    <a:pt x="8475" y="5116"/>
                  </a:lnTo>
                  <a:lnTo>
                    <a:pt x="8583" y="4897"/>
                  </a:lnTo>
                  <a:close/>
                  <a:moveTo>
                    <a:pt x="8746" y="4566"/>
                  </a:moveTo>
                  <a:lnTo>
                    <a:pt x="8710" y="4570"/>
                  </a:lnTo>
                  <a:cubicBezTo>
                    <a:pt x="8693" y="4573"/>
                    <a:pt x="8675" y="4575"/>
                    <a:pt x="8657" y="4578"/>
                  </a:cubicBezTo>
                  <a:cubicBezTo>
                    <a:pt x="8638" y="4580"/>
                    <a:pt x="8620" y="4583"/>
                    <a:pt x="8604" y="4585"/>
                  </a:cubicBezTo>
                  <a:cubicBezTo>
                    <a:pt x="8587" y="4587"/>
                    <a:pt x="8576" y="4589"/>
                    <a:pt x="8569" y="4590"/>
                  </a:cubicBezTo>
                  <a:cubicBezTo>
                    <a:pt x="8559" y="4592"/>
                    <a:pt x="8548" y="4595"/>
                    <a:pt x="8536" y="4598"/>
                  </a:cubicBezTo>
                  <a:cubicBezTo>
                    <a:pt x="8524" y="4601"/>
                    <a:pt x="8514" y="4604"/>
                    <a:pt x="8506" y="4608"/>
                  </a:cubicBezTo>
                  <a:lnTo>
                    <a:pt x="8508" y="4602"/>
                  </a:lnTo>
                  <a:cubicBezTo>
                    <a:pt x="8516" y="4587"/>
                    <a:pt x="8521" y="4571"/>
                    <a:pt x="8522" y="4556"/>
                  </a:cubicBezTo>
                  <a:cubicBezTo>
                    <a:pt x="8523" y="4541"/>
                    <a:pt x="8521" y="4526"/>
                    <a:pt x="8516" y="4513"/>
                  </a:cubicBezTo>
                  <a:cubicBezTo>
                    <a:pt x="8511" y="4499"/>
                    <a:pt x="8503" y="4486"/>
                    <a:pt x="8493" y="4475"/>
                  </a:cubicBezTo>
                  <a:cubicBezTo>
                    <a:pt x="8482" y="4464"/>
                    <a:pt x="8468" y="4454"/>
                    <a:pt x="8452" y="4446"/>
                  </a:cubicBezTo>
                  <a:cubicBezTo>
                    <a:pt x="8442" y="4441"/>
                    <a:pt x="8432" y="4438"/>
                    <a:pt x="8422" y="4436"/>
                  </a:cubicBezTo>
                  <a:cubicBezTo>
                    <a:pt x="8413" y="4434"/>
                    <a:pt x="8403" y="4433"/>
                    <a:pt x="8395" y="4434"/>
                  </a:cubicBezTo>
                  <a:cubicBezTo>
                    <a:pt x="8386" y="4434"/>
                    <a:pt x="8378" y="4435"/>
                    <a:pt x="8371" y="4437"/>
                  </a:cubicBezTo>
                  <a:cubicBezTo>
                    <a:pt x="8363" y="4439"/>
                    <a:pt x="8357" y="4442"/>
                    <a:pt x="8351" y="4444"/>
                  </a:cubicBezTo>
                  <a:cubicBezTo>
                    <a:pt x="8345" y="4447"/>
                    <a:pt x="8339" y="4451"/>
                    <a:pt x="8333" y="4455"/>
                  </a:cubicBezTo>
                  <a:cubicBezTo>
                    <a:pt x="8327" y="4459"/>
                    <a:pt x="8321" y="4465"/>
                    <a:pt x="8315" y="4472"/>
                  </a:cubicBezTo>
                  <a:cubicBezTo>
                    <a:pt x="8309" y="4478"/>
                    <a:pt x="8303" y="4486"/>
                    <a:pt x="8297" y="4496"/>
                  </a:cubicBezTo>
                  <a:cubicBezTo>
                    <a:pt x="8291" y="4506"/>
                    <a:pt x="8284" y="4517"/>
                    <a:pt x="8278" y="4531"/>
                  </a:cubicBezTo>
                  <a:lnTo>
                    <a:pt x="8233" y="4622"/>
                  </a:lnTo>
                  <a:lnTo>
                    <a:pt x="8624" y="4814"/>
                  </a:lnTo>
                  <a:lnTo>
                    <a:pt x="8646" y="4769"/>
                  </a:lnTo>
                  <a:lnTo>
                    <a:pt x="8469" y="4682"/>
                  </a:lnTo>
                  <a:cubicBezTo>
                    <a:pt x="8475" y="4672"/>
                    <a:pt x="8480" y="4665"/>
                    <a:pt x="8487" y="4660"/>
                  </a:cubicBezTo>
                  <a:cubicBezTo>
                    <a:pt x="8493" y="4656"/>
                    <a:pt x="8503" y="4652"/>
                    <a:pt x="8516" y="4650"/>
                  </a:cubicBezTo>
                  <a:cubicBezTo>
                    <a:pt x="8539" y="4645"/>
                    <a:pt x="8561" y="4641"/>
                    <a:pt x="8582" y="4637"/>
                  </a:cubicBezTo>
                  <a:cubicBezTo>
                    <a:pt x="8603" y="4634"/>
                    <a:pt x="8622" y="4631"/>
                    <a:pt x="8639" y="4629"/>
                  </a:cubicBezTo>
                  <a:cubicBezTo>
                    <a:pt x="8657" y="4627"/>
                    <a:pt x="8672" y="4626"/>
                    <a:pt x="8685" y="4625"/>
                  </a:cubicBezTo>
                  <a:cubicBezTo>
                    <a:pt x="8698" y="4624"/>
                    <a:pt x="8709" y="4624"/>
                    <a:pt x="8717" y="4624"/>
                  </a:cubicBezTo>
                  <a:lnTo>
                    <a:pt x="8746" y="4566"/>
                  </a:lnTo>
                  <a:close/>
                  <a:moveTo>
                    <a:pt x="8460" y="4517"/>
                  </a:moveTo>
                  <a:cubicBezTo>
                    <a:pt x="8468" y="4525"/>
                    <a:pt x="8474" y="4534"/>
                    <a:pt x="8477" y="4544"/>
                  </a:cubicBezTo>
                  <a:cubicBezTo>
                    <a:pt x="8480" y="4555"/>
                    <a:pt x="8480" y="4566"/>
                    <a:pt x="8478" y="4579"/>
                  </a:cubicBezTo>
                  <a:cubicBezTo>
                    <a:pt x="8476" y="4592"/>
                    <a:pt x="8470" y="4607"/>
                    <a:pt x="8462" y="4624"/>
                  </a:cubicBezTo>
                  <a:lnTo>
                    <a:pt x="8440" y="4667"/>
                  </a:lnTo>
                  <a:lnTo>
                    <a:pt x="8295" y="4596"/>
                  </a:lnTo>
                  <a:lnTo>
                    <a:pt x="8318" y="4549"/>
                  </a:lnTo>
                  <a:cubicBezTo>
                    <a:pt x="8323" y="4538"/>
                    <a:pt x="8328" y="4529"/>
                    <a:pt x="8333" y="4522"/>
                  </a:cubicBezTo>
                  <a:cubicBezTo>
                    <a:pt x="8338" y="4515"/>
                    <a:pt x="8344" y="4509"/>
                    <a:pt x="8350" y="4504"/>
                  </a:cubicBezTo>
                  <a:cubicBezTo>
                    <a:pt x="8360" y="4495"/>
                    <a:pt x="8372" y="4490"/>
                    <a:pt x="8386" y="4488"/>
                  </a:cubicBezTo>
                  <a:cubicBezTo>
                    <a:pt x="8401" y="4486"/>
                    <a:pt x="8415" y="4488"/>
                    <a:pt x="8428" y="4495"/>
                  </a:cubicBezTo>
                  <a:cubicBezTo>
                    <a:pt x="8441" y="4501"/>
                    <a:pt x="8451" y="4508"/>
                    <a:pt x="8460" y="4517"/>
                  </a:cubicBezTo>
                  <a:close/>
                  <a:moveTo>
                    <a:pt x="8757" y="4172"/>
                  </a:moveTo>
                  <a:cubicBezTo>
                    <a:pt x="8742" y="4170"/>
                    <a:pt x="8728" y="4171"/>
                    <a:pt x="8715" y="4175"/>
                  </a:cubicBezTo>
                  <a:cubicBezTo>
                    <a:pt x="8702" y="4178"/>
                    <a:pt x="8690" y="4184"/>
                    <a:pt x="8679" y="4191"/>
                  </a:cubicBezTo>
                  <a:cubicBezTo>
                    <a:pt x="8669" y="4198"/>
                    <a:pt x="8656" y="4209"/>
                    <a:pt x="8642" y="4224"/>
                  </a:cubicBezTo>
                  <a:lnTo>
                    <a:pt x="8606" y="4262"/>
                  </a:lnTo>
                  <a:cubicBezTo>
                    <a:pt x="8587" y="4282"/>
                    <a:pt x="8570" y="4294"/>
                    <a:pt x="8556" y="4300"/>
                  </a:cubicBezTo>
                  <a:cubicBezTo>
                    <a:pt x="8541" y="4305"/>
                    <a:pt x="8526" y="4304"/>
                    <a:pt x="8510" y="4296"/>
                  </a:cubicBezTo>
                  <a:cubicBezTo>
                    <a:pt x="8490" y="4286"/>
                    <a:pt x="8477" y="4271"/>
                    <a:pt x="8473" y="4252"/>
                  </a:cubicBezTo>
                  <a:cubicBezTo>
                    <a:pt x="8468" y="4233"/>
                    <a:pt x="8472" y="4211"/>
                    <a:pt x="8484" y="4186"/>
                  </a:cubicBezTo>
                  <a:cubicBezTo>
                    <a:pt x="8488" y="4178"/>
                    <a:pt x="8493" y="4170"/>
                    <a:pt x="8497" y="4163"/>
                  </a:cubicBezTo>
                  <a:cubicBezTo>
                    <a:pt x="8502" y="4156"/>
                    <a:pt x="8508" y="4150"/>
                    <a:pt x="8514" y="4144"/>
                  </a:cubicBezTo>
                  <a:cubicBezTo>
                    <a:pt x="8520" y="4138"/>
                    <a:pt x="8527" y="4132"/>
                    <a:pt x="8536" y="4126"/>
                  </a:cubicBezTo>
                  <a:cubicBezTo>
                    <a:pt x="8544" y="4120"/>
                    <a:pt x="8553" y="4114"/>
                    <a:pt x="8564" y="4107"/>
                  </a:cubicBezTo>
                  <a:lnTo>
                    <a:pt x="8540" y="4070"/>
                  </a:lnTo>
                  <a:cubicBezTo>
                    <a:pt x="8497" y="4095"/>
                    <a:pt x="8465" y="4128"/>
                    <a:pt x="8445" y="4170"/>
                  </a:cubicBezTo>
                  <a:cubicBezTo>
                    <a:pt x="8435" y="4189"/>
                    <a:pt x="8430" y="4207"/>
                    <a:pt x="8427" y="4226"/>
                  </a:cubicBezTo>
                  <a:cubicBezTo>
                    <a:pt x="8425" y="4244"/>
                    <a:pt x="8426" y="4261"/>
                    <a:pt x="8431" y="4277"/>
                  </a:cubicBezTo>
                  <a:cubicBezTo>
                    <a:pt x="8435" y="4293"/>
                    <a:pt x="8443" y="4307"/>
                    <a:pt x="8454" y="4320"/>
                  </a:cubicBezTo>
                  <a:cubicBezTo>
                    <a:pt x="8464" y="4333"/>
                    <a:pt x="8478" y="4343"/>
                    <a:pt x="8495" y="4351"/>
                  </a:cubicBezTo>
                  <a:cubicBezTo>
                    <a:pt x="8520" y="4364"/>
                    <a:pt x="8545" y="4366"/>
                    <a:pt x="8571" y="4358"/>
                  </a:cubicBezTo>
                  <a:cubicBezTo>
                    <a:pt x="8582" y="4355"/>
                    <a:pt x="8593" y="4349"/>
                    <a:pt x="8603" y="4341"/>
                  </a:cubicBezTo>
                  <a:cubicBezTo>
                    <a:pt x="8613" y="4333"/>
                    <a:pt x="8625" y="4321"/>
                    <a:pt x="8640" y="4306"/>
                  </a:cubicBezTo>
                  <a:lnTo>
                    <a:pt x="8671" y="4272"/>
                  </a:lnTo>
                  <a:cubicBezTo>
                    <a:pt x="8708" y="4233"/>
                    <a:pt x="8744" y="4221"/>
                    <a:pt x="8778" y="4238"/>
                  </a:cubicBezTo>
                  <a:cubicBezTo>
                    <a:pt x="8801" y="4250"/>
                    <a:pt x="8815" y="4268"/>
                    <a:pt x="8820" y="4294"/>
                  </a:cubicBezTo>
                  <a:cubicBezTo>
                    <a:pt x="8823" y="4305"/>
                    <a:pt x="8823" y="4316"/>
                    <a:pt x="8821" y="4326"/>
                  </a:cubicBezTo>
                  <a:cubicBezTo>
                    <a:pt x="8819" y="4337"/>
                    <a:pt x="8814" y="4349"/>
                    <a:pt x="8807" y="4364"/>
                  </a:cubicBezTo>
                  <a:cubicBezTo>
                    <a:pt x="8797" y="4384"/>
                    <a:pt x="8786" y="4401"/>
                    <a:pt x="8772" y="4415"/>
                  </a:cubicBezTo>
                  <a:cubicBezTo>
                    <a:pt x="8758" y="4429"/>
                    <a:pt x="8742" y="4442"/>
                    <a:pt x="8722" y="4452"/>
                  </a:cubicBezTo>
                  <a:lnTo>
                    <a:pt x="8748" y="4491"/>
                  </a:lnTo>
                  <a:cubicBezTo>
                    <a:pt x="8770" y="4477"/>
                    <a:pt x="8788" y="4462"/>
                    <a:pt x="8804" y="4444"/>
                  </a:cubicBezTo>
                  <a:cubicBezTo>
                    <a:pt x="8820" y="4427"/>
                    <a:pt x="8833" y="4406"/>
                    <a:pt x="8845" y="4383"/>
                  </a:cubicBezTo>
                  <a:cubicBezTo>
                    <a:pt x="8854" y="4365"/>
                    <a:pt x="8860" y="4348"/>
                    <a:pt x="8863" y="4332"/>
                  </a:cubicBezTo>
                  <a:cubicBezTo>
                    <a:pt x="8866" y="4317"/>
                    <a:pt x="8866" y="4300"/>
                    <a:pt x="8864" y="4283"/>
                  </a:cubicBezTo>
                  <a:cubicBezTo>
                    <a:pt x="8862" y="4260"/>
                    <a:pt x="8855" y="4240"/>
                    <a:pt x="8842" y="4223"/>
                  </a:cubicBezTo>
                  <a:cubicBezTo>
                    <a:pt x="8830" y="4205"/>
                    <a:pt x="8815" y="4192"/>
                    <a:pt x="8797" y="4183"/>
                  </a:cubicBezTo>
                  <a:cubicBezTo>
                    <a:pt x="8785" y="4177"/>
                    <a:pt x="8771" y="4173"/>
                    <a:pt x="8757" y="4172"/>
                  </a:cubicBezTo>
                  <a:close/>
                  <a:moveTo>
                    <a:pt x="8974" y="4101"/>
                  </a:moveTo>
                  <a:lnTo>
                    <a:pt x="8584" y="3909"/>
                  </a:lnTo>
                  <a:lnTo>
                    <a:pt x="8561" y="3955"/>
                  </a:lnTo>
                  <a:lnTo>
                    <a:pt x="8952" y="4147"/>
                  </a:lnTo>
                  <a:lnTo>
                    <a:pt x="8974" y="4101"/>
                  </a:lnTo>
                  <a:close/>
                  <a:moveTo>
                    <a:pt x="8960" y="3730"/>
                  </a:moveTo>
                  <a:lnTo>
                    <a:pt x="8900" y="3852"/>
                  </a:lnTo>
                  <a:lnTo>
                    <a:pt x="8739" y="3696"/>
                  </a:lnTo>
                  <a:lnTo>
                    <a:pt x="8960" y="3730"/>
                  </a:lnTo>
                  <a:close/>
                  <a:moveTo>
                    <a:pt x="8606" y="3674"/>
                  </a:moveTo>
                  <a:cubicBezTo>
                    <a:pt x="8598" y="3677"/>
                    <a:pt x="8591" y="3683"/>
                    <a:pt x="8587" y="3691"/>
                  </a:cubicBezTo>
                  <a:cubicBezTo>
                    <a:pt x="8583" y="3699"/>
                    <a:pt x="8583" y="3708"/>
                    <a:pt x="8586" y="3716"/>
                  </a:cubicBezTo>
                  <a:cubicBezTo>
                    <a:pt x="8589" y="3725"/>
                    <a:pt x="8594" y="3731"/>
                    <a:pt x="8602" y="3735"/>
                  </a:cubicBezTo>
                  <a:cubicBezTo>
                    <a:pt x="8610" y="3739"/>
                    <a:pt x="8619" y="3739"/>
                    <a:pt x="8628" y="3737"/>
                  </a:cubicBezTo>
                  <a:cubicBezTo>
                    <a:pt x="8636" y="3734"/>
                    <a:pt x="8643" y="3728"/>
                    <a:pt x="8647" y="3720"/>
                  </a:cubicBezTo>
                  <a:cubicBezTo>
                    <a:pt x="8651" y="3712"/>
                    <a:pt x="8651" y="3703"/>
                    <a:pt x="8648" y="3695"/>
                  </a:cubicBezTo>
                  <a:cubicBezTo>
                    <a:pt x="8645" y="3686"/>
                    <a:pt x="8639" y="3680"/>
                    <a:pt x="8631" y="3676"/>
                  </a:cubicBezTo>
                  <a:cubicBezTo>
                    <a:pt x="8623" y="3672"/>
                    <a:pt x="8615" y="3672"/>
                    <a:pt x="8606" y="3674"/>
                  </a:cubicBezTo>
                  <a:close/>
                  <a:moveTo>
                    <a:pt x="8664" y="3557"/>
                  </a:moveTo>
                  <a:cubicBezTo>
                    <a:pt x="8656" y="3560"/>
                    <a:pt x="8649" y="3566"/>
                    <a:pt x="8645" y="3574"/>
                  </a:cubicBezTo>
                  <a:cubicBezTo>
                    <a:pt x="8641" y="3582"/>
                    <a:pt x="8641" y="3590"/>
                    <a:pt x="8644" y="3599"/>
                  </a:cubicBezTo>
                  <a:cubicBezTo>
                    <a:pt x="8646" y="3607"/>
                    <a:pt x="8652" y="3613"/>
                    <a:pt x="8660" y="3617"/>
                  </a:cubicBezTo>
                  <a:cubicBezTo>
                    <a:pt x="8668" y="3621"/>
                    <a:pt x="8677" y="3622"/>
                    <a:pt x="8685" y="3619"/>
                  </a:cubicBezTo>
                  <a:cubicBezTo>
                    <a:pt x="8694" y="3616"/>
                    <a:pt x="8701" y="3611"/>
                    <a:pt x="8705" y="3603"/>
                  </a:cubicBezTo>
                  <a:cubicBezTo>
                    <a:pt x="8709" y="3594"/>
                    <a:pt x="8709" y="3586"/>
                    <a:pt x="8706" y="3577"/>
                  </a:cubicBezTo>
                  <a:cubicBezTo>
                    <a:pt x="8703" y="3569"/>
                    <a:pt x="8697" y="3563"/>
                    <a:pt x="8689" y="3559"/>
                  </a:cubicBezTo>
                  <a:cubicBezTo>
                    <a:pt x="8681" y="3555"/>
                    <a:pt x="8673" y="3554"/>
                    <a:pt x="8664" y="3557"/>
                  </a:cubicBezTo>
                  <a:close/>
                  <a:moveTo>
                    <a:pt x="3128" y="17709"/>
                  </a:moveTo>
                  <a:lnTo>
                    <a:pt x="2720" y="17550"/>
                  </a:lnTo>
                  <a:lnTo>
                    <a:pt x="2687" y="17619"/>
                  </a:lnTo>
                  <a:lnTo>
                    <a:pt x="2910" y="17821"/>
                  </a:lnTo>
                  <a:cubicBezTo>
                    <a:pt x="2924" y="17832"/>
                    <a:pt x="2936" y="17843"/>
                    <a:pt x="2947" y="17851"/>
                  </a:cubicBezTo>
                  <a:cubicBezTo>
                    <a:pt x="2959" y="17860"/>
                    <a:pt x="2965" y="17865"/>
                    <a:pt x="2966" y="17866"/>
                  </a:cubicBezTo>
                  <a:cubicBezTo>
                    <a:pt x="2964" y="17865"/>
                    <a:pt x="2956" y="17863"/>
                    <a:pt x="2943" y="17860"/>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4"/>
                  </a:cubicBezTo>
                  <a:cubicBezTo>
                    <a:pt x="2669" y="17869"/>
                    <a:pt x="2661" y="17865"/>
                    <a:pt x="2654" y="17861"/>
                  </a:cubicBezTo>
                  <a:cubicBezTo>
                    <a:pt x="2647" y="17857"/>
                    <a:pt x="2640" y="17853"/>
                    <a:pt x="2635" y="17850"/>
                  </a:cubicBezTo>
                  <a:cubicBezTo>
                    <a:pt x="2630" y="17847"/>
                    <a:pt x="2627" y="17845"/>
                    <a:pt x="2625" y="17845"/>
                  </a:cubicBezTo>
                  <a:cubicBezTo>
                    <a:pt x="2630" y="17846"/>
                    <a:pt x="2639" y="17848"/>
                    <a:pt x="2653" y="17850"/>
                  </a:cubicBezTo>
                  <a:cubicBezTo>
                    <a:pt x="2668" y="17854"/>
                    <a:pt x="2686" y="17857"/>
                    <a:pt x="2708" y="17861"/>
                  </a:cubicBezTo>
                  <a:lnTo>
                    <a:pt x="3024" y="17920"/>
                  </a:lnTo>
                  <a:lnTo>
                    <a:pt x="3043" y="17881"/>
                  </a:lnTo>
                  <a:lnTo>
                    <a:pt x="2793" y="17653"/>
                  </a:lnTo>
                  <a:cubicBezTo>
                    <a:pt x="2788" y="17649"/>
                    <a:pt x="2782" y="17644"/>
                    <a:pt x="2776" y="17639"/>
                  </a:cubicBezTo>
                  <a:cubicBezTo>
                    <a:pt x="2770" y="17634"/>
                    <a:pt x="2765" y="17629"/>
                    <a:pt x="2760" y="17625"/>
                  </a:cubicBezTo>
                  <a:cubicBezTo>
                    <a:pt x="2754" y="17620"/>
                    <a:pt x="2750" y="17617"/>
                    <a:pt x="2746" y="17614"/>
                  </a:cubicBezTo>
                  <a:cubicBezTo>
                    <a:pt x="2742" y="17611"/>
                    <a:pt x="2740" y="17609"/>
                    <a:pt x="2740" y="17608"/>
                  </a:cubicBezTo>
                  <a:cubicBezTo>
                    <a:pt x="2740" y="17608"/>
                    <a:pt x="2743" y="17609"/>
                    <a:pt x="2748" y="17612"/>
                  </a:cubicBezTo>
                  <a:cubicBezTo>
                    <a:pt x="2752" y="17614"/>
                    <a:pt x="2758" y="17616"/>
                    <a:pt x="2765" y="17619"/>
                  </a:cubicBezTo>
                  <a:cubicBezTo>
                    <a:pt x="2771" y="17622"/>
                    <a:pt x="2779" y="17625"/>
                    <a:pt x="2786" y="17629"/>
                  </a:cubicBezTo>
                  <a:cubicBezTo>
                    <a:pt x="2794" y="17632"/>
                    <a:pt x="2801" y="17635"/>
                    <a:pt x="2807" y="17638"/>
                  </a:cubicBezTo>
                  <a:lnTo>
                    <a:pt x="3105" y="17756"/>
                  </a:lnTo>
                  <a:lnTo>
                    <a:pt x="3128" y="17709"/>
                  </a:lnTo>
                  <a:close/>
                  <a:moveTo>
                    <a:pt x="9002" y="5790"/>
                  </a:moveTo>
                  <a:lnTo>
                    <a:pt x="9002" y="5632"/>
                  </a:lnTo>
                  <a:lnTo>
                    <a:pt x="9000" y="5629"/>
                  </a:lnTo>
                  <a:cubicBezTo>
                    <a:pt x="8988" y="5612"/>
                    <a:pt x="8972" y="5598"/>
                    <a:pt x="8954" y="5589"/>
                  </a:cubicBezTo>
                  <a:cubicBezTo>
                    <a:pt x="8942" y="5583"/>
                    <a:pt x="8929" y="5580"/>
                    <a:pt x="8914" y="5578"/>
                  </a:cubicBezTo>
                  <a:cubicBezTo>
                    <a:pt x="8900" y="5577"/>
                    <a:pt x="8886" y="5578"/>
                    <a:pt x="8873" y="5581"/>
                  </a:cubicBezTo>
                  <a:cubicBezTo>
                    <a:pt x="8860" y="5585"/>
                    <a:pt x="8848" y="5590"/>
                    <a:pt x="8837" y="5597"/>
                  </a:cubicBezTo>
                  <a:cubicBezTo>
                    <a:pt x="8826" y="5605"/>
                    <a:pt x="8813" y="5616"/>
                    <a:pt x="8799" y="5631"/>
                  </a:cubicBezTo>
                  <a:lnTo>
                    <a:pt x="8763" y="5669"/>
                  </a:lnTo>
                  <a:cubicBezTo>
                    <a:pt x="8744" y="5688"/>
                    <a:pt x="8727" y="5700"/>
                    <a:pt x="8713" y="5706"/>
                  </a:cubicBezTo>
                  <a:cubicBezTo>
                    <a:pt x="8698" y="5711"/>
                    <a:pt x="8683" y="5710"/>
                    <a:pt x="8667" y="5702"/>
                  </a:cubicBezTo>
                  <a:cubicBezTo>
                    <a:pt x="8647" y="5692"/>
                    <a:pt x="8635" y="5678"/>
                    <a:pt x="8630" y="5658"/>
                  </a:cubicBezTo>
                  <a:cubicBezTo>
                    <a:pt x="8625" y="5639"/>
                    <a:pt x="8629" y="5617"/>
                    <a:pt x="8641" y="5592"/>
                  </a:cubicBezTo>
                  <a:cubicBezTo>
                    <a:pt x="8645" y="5584"/>
                    <a:pt x="8650" y="5577"/>
                    <a:pt x="8655" y="5570"/>
                  </a:cubicBezTo>
                  <a:cubicBezTo>
                    <a:pt x="8659" y="5563"/>
                    <a:pt x="8665" y="5556"/>
                    <a:pt x="8671" y="5550"/>
                  </a:cubicBezTo>
                  <a:cubicBezTo>
                    <a:pt x="8678" y="5544"/>
                    <a:pt x="8685" y="5538"/>
                    <a:pt x="8693" y="5532"/>
                  </a:cubicBezTo>
                  <a:cubicBezTo>
                    <a:pt x="8701" y="5526"/>
                    <a:pt x="8710" y="5520"/>
                    <a:pt x="8721" y="5514"/>
                  </a:cubicBezTo>
                  <a:lnTo>
                    <a:pt x="8698" y="5477"/>
                  </a:lnTo>
                  <a:cubicBezTo>
                    <a:pt x="8654" y="5501"/>
                    <a:pt x="8622" y="5535"/>
                    <a:pt x="8602" y="5576"/>
                  </a:cubicBezTo>
                  <a:cubicBezTo>
                    <a:pt x="8593" y="5595"/>
                    <a:pt x="8587" y="5614"/>
                    <a:pt x="8585" y="5632"/>
                  </a:cubicBezTo>
                  <a:cubicBezTo>
                    <a:pt x="8583" y="5650"/>
                    <a:pt x="8584" y="5667"/>
                    <a:pt x="8588" y="5683"/>
                  </a:cubicBezTo>
                  <a:cubicBezTo>
                    <a:pt x="8593" y="5699"/>
                    <a:pt x="8600" y="5713"/>
                    <a:pt x="8611" y="5726"/>
                  </a:cubicBezTo>
                  <a:cubicBezTo>
                    <a:pt x="8622" y="5739"/>
                    <a:pt x="8635" y="5749"/>
                    <a:pt x="8652" y="5758"/>
                  </a:cubicBezTo>
                  <a:cubicBezTo>
                    <a:pt x="8677" y="5770"/>
                    <a:pt x="8702" y="5772"/>
                    <a:pt x="8728" y="5765"/>
                  </a:cubicBezTo>
                  <a:cubicBezTo>
                    <a:pt x="8740" y="5761"/>
                    <a:pt x="8750" y="5755"/>
                    <a:pt x="8761" y="5747"/>
                  </a:cubicBezTo>
                  <a:cubicBezTo>
                    <a:pt x="8771" y="5739"/>
                    <a:pt x="8783" y="5727"/>
                    <a:pt x="8797" y="5712"/>
                  </a:cubicBezTo>
                  <a:lnTo>
                    <a:pt x="8828" y="5679"/>
                  </a:lnTo>
                  <a:cubicBezTo>
                    <a:pt x="8865" y="5639"/>
                    <a:pt x="8901" y="5628"/>
                    <a:pt x="8936" y="5645"/>
                  </a:cubicBezTo>
                  <a:cubicBezTo>
                    <a:pt x="8959" y="5656"/>
                    <a:pt x="8973" y="5674"/>
                    <a:pt x="8978" y="5700"/>
                  </a:cubicBezTo>
                  <a:cubicBezTo>
                    <a:pt x="8980" y="5711"/>
                    <a:pt x="8980" y="5722"/>
                    <a:pt x="8978" y="5733"/>
                  </a:cubicBezTo>
                  <a:cubicBezTo>
                    <a:pt x="8976" y="5743"/>
                    <a:pt x="8971" y="5756"/>
                    <a:pt x="8964" y="5770"/>
                  </a:cubicBezTo>
                  <a:cubicBezTo>
                    <a:pt x="8954" y="5790"/>
                    <a:pt x="8943" y="5807"/>
                    <a:pt x="8929" y="5822"/>
                  </a:cubicBezTo>
                  <a:cubicBezTo>
                    <a:pt x="8915" y="5836"/>
                    <a:pt x="8899" y="5848"/>
                    <a:pt x="8879" y="5859"/>
                  </a:cubicBezTo>
                  <a:lnTo>
                    <a:pt x="8905" y="5897"/>
                  </a:lnTo>
                  <a:cubicBezTo>
                    <a:pt x="8927" y="5884"/>
                    <a:pt x="8946" y="5868"/>
                    <a:pt x="8961" y="5851"/>
                  </a:cubicBezTo>
                  <a:cubicBezTo>
                    <a:pt x="8977" y="5834"/>
                    <a:pt x="8990" y="5813"/>
                    <a:pt x="9002" y="5790"/>
                  </a:cubicBezTo>
                  <a:close/>
                  <a:moveTo>
                    <a:pt x="9002" y="5503"/>
                  </a:moveTo>
                  <a:lnTo>
                    <a:pt x="9002" y="5449"/>
                  </a:lnTo>
                  <a:cubicBezTo>
                    <a:pt x="8997" y="5448"/>
                    <a:pt x="8993" y="5447"/>
                    <a:pt x="8988" y="5445"/>
                  </a:cubicBezTo>
                  <a:cubicBezTo>
                    <a:pt x="8975" y="5441"/>
                    <a:pt x="8958" y="5435"/>
                    <a:pt x="8939" y="5425"/>
                  </a:cubicBezTo>
                  <a:cubicBezTo>
                    <a:pt x="8916" y="5414"/>
                    <a:pt x="8897" y="5403"/>
                    <a:pt x="8882" y="5392"/>
                  </a:cubicBezTo>
                  <a:cubicBezTo>
                    <a:pt x="8867" y="5381"/>
                    <a:pt x="8854" y="5370"/>
                    <a:pt x="8844" y="5358"/>
                  </a:cubicBezTo>
                  <a:cubicBezTo>
                    <a:pt x="8826" y="5337"/>
                    <a:pt x="8816" y="5316"/>
                    <a:pt x="8812" y="5295"/>
                  </a:cubicBezTo>
                  <a:cubicBezTo>
                    <a:pt x="8809" y="5273"/>
                    <a:pt x="8813" y="5251"/>
                    <a:pt x="8824" y="5228"/>
                  </a:cubicBezTo>
                  <a:cubicBezTo>
                    <a:pt x="8831" y="5214"/>
                    <a:pt x="8839" y="5202"/>
                    <a:pt x="8849" y="5192"/>
                  </a:cubicBezTo>
                  <a:cubicBezTo>
                    <a:pt x="8858" y="5182"/>
                    <a:pt x="8870" y="5174"/>
                    <a:pt x="8885" y="5166"/>
                  </a:cubicBezTo>
                  <a:lnTo>
                    <a:pt x="8867" y="5126"/>
                  </a:lnTo>
                  <a:cubicBezTo>
                    <a:pt x="8850" y="5135"/>
                    <a:pt x="8835" y="5146"/>
                    <a:pt x="8821" y="5160"/>
                  </a:cubicBezTo>
                  <a:cubicBezTo>
                    <a:pt x="8808" y="5174"/>
                    <a:pt x="8796" y="5190"/>
                    <a:pt x="8787" y="5209"/>
                  </a:cubicBezTo>
                  <a:cubicBezTo>
                    <a:pt x="8775" y="5233"/>
                    <a:pt x="8769" y="5257"/>
                    <a:pt x="8770" y="5282"/>
                  </a:cubicBezTo>
                  <a:cubicBezTo>
                    <a:pt x="8770" y="5307"/>
                    <a:pt x="8775" y="5332"/>
                    <a:pt x="8786" y="5355"/>
                  </a:cubicBezTo>
                  <a:cubicBezTo>
                    <a:pt x="8797" y="5379"/>
                    <a:pt x="8813" y="5400"/>
                    <a:pt x="8833" y="5421"/>
                  </a:cubicBezTo>
                  <a:cubicBezTo>
                    <a:pt x="8854" y="5441"/>
                    <a:pt x="8879" y="5458"/>
                    <a:pt x="8908" y="5473"/>
                  </a:cubicBezTo>
                  <a:cubicBezTo>
                    <a:pt x="8937" y="5487"/>
                    <a:pt x="8966" y="5497"/>
                    <a:pt x="8995" y="5502"/>
                  </a:cubicBezTo>
                  <a:cubicBezTo>
                    <a:pt x="8997" y="5503"/>
                    <a:pt x="9000" y="5503"/>
                    <a:pt x="9002" y="5503"/>
                  </a:cubicBezTo>
                  <a:close/>
                  <a:moveTo>
                    <a:pt x="2912" y="17161"/>
                  </a:moveTo>
                  <a:lnTo>
                    <a:pt x="2890" y="17207"/>
                  </a:lnTo>
                  <a:lnTo>
                    <a:pt x="3162" y="17341"/>
                  </a:lnTo>
                  <a:cubicBezTo>
                    <a:pt x="3175" y="17347"/>
                    <a:pt x="3186" y="17354"/>
                    <a:pt x="3195" y="17360"/>
                  </a:cubicBezTo>
                  <a:cubicBezTo>
                    <a:pt x="3203" y="17366"/>
                    <a:pt x="3210" y="17375"/>
                    <a:pt x="3216" y="17385"/>
                  </a:cubicBezTo>
                  <a:cubicBezTo>
                    <a:pt x="3221" y="17396"/>
                    <a:pt x="3222" y="17407"/>
                    <a:pt x="3221" y="17421"/>
                  </a:cubicBezTo>
                  <a:cubicBezTo>
                    <a:pt x="3219" y="17435"/>
                    <a:pt x="3214" y="17450"/>
                    <a:pt x="3206" y="17466"/>
                  </a:cubicBezTo>
                  <a:cubicBezTo>
                    <a:pt x="3200" y="17479"/>
                    <a:pt x="3194" y="17489"/>
                    <a:pt x="3187" y="17496"/>
                  </a:cubicBezTo>
                  <a:cubicBezTo>
                    <a:pt x="3181" y="17504"/>
                    <a:pt x="3174" y="17510"/>
                    <a:pt x="3167" y="17514"/>
                  </a:cubicBezTo>
                  <a:cubicBezTo>
                    <a:pt x="3160" y="17518"/>
                    <a:pt x="3154" y="17521"/>
                    <a:pt x="3148" y="17522"/>
                  </a:cubicBezTo>
                  <a:cubicBezTo>
                    <a:pt x="3141" y="17524"/>
                    <a:pt x="3136" y="17524"/>
                    <a:pt x="3130" y="17524"/>
                  </a:cubicBezTo>
                  <a:cubicBezTo>
                    <a:pt x="3123" y="17524"/>
                    <a:pt x="3114" y="17521"/>
                    <a:pt x="3102" y="17517"/>
                  </a:cubicBezTo>
                  <a:cubicBezTo>
                    <a:pt x="3091" y="17513"/>
                    <a:pt x="3081" y="17508"/>
                    <a:pt x="3071" y="17503"/>
                  </a:cubicBezTo>
                  <a:lnTo>
                    <a:pt x="2807" y="17374"/>
                  </a:lnTo>
                  <a:lnTo>
                    <a:pt x="2785" y="17420"/>
                  </a:lnTo>
                  <a:lnTo>
                    <a:pt x="3065" y="17558"/>
                  </a:lnTo>
                  <a:cubicBezTo>
                    <a:pt x="3074" y="17562"/>
                    <a:pt x="3084" y="17566"/>
                    <a:pt x="3096" y="17571"/>
                  </a:cubicBezTo>
                  <a:cubicBezTo>
                    <a:pt x="3108" y="17575"/>
                    <a:pt x="3119" y="17577"/>
                    <a:pt x="3132" y="17576"/>
                  </a:cubicBezTo>
                  <a:cubicBezTo>
                    <a:pt x="3156" y="17575"/>
                    <a:pt x="3177" y="17568"/>
                    <a:pt x="3195" y="17554"/>
                  </a:cubicBezTo>
                  <a:cubicBezTo>
                    <a:pt x="3213" y="17541"/>
                    <a:pt x="3230" y="17519"/>
                    <a:pt x="3245" y="17488"/>
                  </a:cubicBezTo>
                  <a:cubicBezTo>
                    <a:pt x="3257" y="17464"/>
                    <a:pt x="3264" y="17443"/>
                    <a:pt x="3267" y="17425"/>
                  </a:cubicBezTo>
                  <a:cubicBezTo>
                    <a:pt x="3270" y="17406"/>
                    <a:pt x="3269" y="17388"/>
                    <a:pt x="3265" y="17371"/>
                  </a:cubicBezTo>
                  <a:cubicBezTo>
                    <a:pt x="3261" y="17354"/>
                    <a:pt x="3253" y="17341"/>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59" y="17356"/>
                    <a:pt x="2768" y="17356"/>
                    <a:pt x="2777" y="17354"/>
                  </a:cubicBezTo>
                  <a:cubicBezTo>
                    <a:pt x="2785" y="17351"/>
                    <a:pt x="2792" y="17345"/>
                    <a:pt x="2796" y="17337"/>
                  </a:cubicBezTo>
                  <a:cubicBezTo>
                    <a:pt x="2800" y="17328"/>
                    <a:pt x="2800" y="17320"/>
                    <a:pt x="2797" y="17312"/>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9" y="17235"/>
                  </a:cubicBezTo>
                  <a:cubicBezTo>
                    <a:pt x="2817" y="17239"/>
                    <a:pt x="2825" y="17240"/>
                    <a:pt x="2834" y="17237"/>
                  </a:cubicBezTo>
                  <a:cubicBezTo>
                    <a:pt x="2843" y="17234"/>
                    <a:pt x="2849" y="17228"/>
                    <a:pt x="2853" y="17220"/>
                  </a:cubicBezTo>
                  <a:cubicBezTo>
                    <a:pt x="2857" y="17212"/>
                    <a:pt x="2858" y="17203"/>
                    <a:pt x="2855" y="17195"/>
                  </a:cubicBezTo>
                  <a:cubicBezTo>
                    <a:pt x="2852"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1"/>
                    <a:pt x="3329" y="16957"/>
                  </a:cubicBezTo>
                  <a:cubicBezTo>
                    <a:pt x="3343" y="16963"/>
                    <a:pt x="3356" y="16969"/>
                    <a:pt x="3368" y="16974"/>
                  </a:cubicBezTo>
                  <a:cubicBezTo>
                    <a:pt x="3379" y="16979"/>
                    <a:pt x="3389" y="16983"/>
                    <a:pt x="3396" y="16986"/>
                  </a:cubicBezTo>
                  <a:cubicBezTo>
                    <a:pt x="3404" y="16989"/>
                    <a:pt x="3407" y="16990"/>
                    <a:pt x="3408" y="16990"/>
                  </a:cubicBezTo>
                  <a:cubicBezTo>
                    <a:pt x="3407" y="16990"/>
                    <a:pt x="3403" y="16990"/>
                    <a:pt x="3397" y="16990"/>
                  </a:cubicBezTo>
                  <a:cubicBezTo>
                    <a:pt x="3390" y="16989"/>
                    <a:pt x="3383" y="16989"/>
                    <a:pt x="3374" y="16988"/>
                  </a:cubicBezTo>
                  <a:cubicBezTo>
                    <a:pt x="3364"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7"/>
                    <a:pt x="3087" y="17053"/>
                  </a:cubicBezTo>
                  <a:cubicBezTo>
                    <a:pt x="3078" y="17048"/>
                    <a:pt x="3069" y="17045"/>
                    <a:pt x="3061" y="17042"/>
                  </a:cubicBezTo>
                  <a:cubicBezTo>
                    <a:pt x="3054" y="17039"/>
                    <a:pt x="3049" y="17036"/>
                    <a:pt x="3046" y="17035"/>
                  </a:cubicBezTo>
                  <a:cubicBezTo>
                    <a:pt x="3050" y="17036"/>
                    <a:pt x="3056" y="17036"/>
                    <a:pt x="3063" y="17037"/>
                  </a:cubicBezTo>
                  <a:cubicBezTo>
                    <a:pt x="3070" y="17037"/>
                    <a:pt x="3079" y="17037"/>
                    <a:pt x="3089" y="17037"/>
                  </a:cubicBezTo>
                  <a:cubicBezTo>
                    <a:pt x="3099" y="17037"/>
                    <a:pt x="3111" y="17037"/>
                    <a:pt x="3123" y="17037"/>
                  </a:cubicBezTo>
                  <a:cubicBezTo>
                    <a:pt x="3135" y="17038"/>
                    <a:pt x="3148" y="17037"/>
                    <a:pt x="3161" y="17037"/>
                  </a:cubicBezTo>
                  <a:lnTo>
                    <a:pt x="3462" y="17029"/>
                  </a:lnTo>
                  <a:lnTo>
                    <a:pt x="3486" y="16980"/>
                  </a:lnTo>
                  <a:close/>
                  <a:moveTo>
                    <a:pt x="3511" y="16559"/>
                  </a:moveTo>
                  <a:cubicBezTo>
                    <a:pt x="3496" y="16558"/>
                    <a:pt x="3482" y="16559"/>
                    <a:pt x="3469" y="16562"/>
                  </a:cubicBezTo>
                  <a:cubicBezTo>
                    <a:pt x="3456" y="16566"/>
                    <a:pt x="3444" y="16571"/>
                    <a:pt x="3433" y="16579"/>
                  </a:cubicBezTo>
                  <a:cubicBezTo>
                    <a:pt x="3422" y="16586"/>
                    <a:pt x="3410" y="16597"/>
                    <a:pt x="3396" y="16612"/>
                  </a:cubicBezTo>
                  <a:lnTo>
                    <a:pt x="3359" y="16650"/>
                  </a:lnTo>
                  <a:cubicBezTo>
                    <a:pt x="3341" y="16669"/>
                    <a:pt x="3324" y="16682"/>
                    <a:pt x="3309" y="16687"/>
                  </a:cubicBezTo>
                  <a:cubicBezTo>
                    <a:pt x="3295" y="16693"/>
                    <a:pt x="3280" y="16691"/>
                    <a:pt x="3264" y="16684"/>
                  </a:cubicBezTo>
                  <a:cubicBezTo>
                    <a:pt x="3244" y="16674"/>
                    <a:pt x="3231" y="16659"/>
                    <a:pt x="3227" y="16640"/>
                  </a:cubicBezTo>
                  <a:cubicBezTo>
                    <a:pt x="3222" y="16621"/>
                    <a:pt x="3226" y="16599"/>
                    <a:pt x="3238" y="16574"/>
                  </a:cubicBezTo>
                  <a:cubicBezTo>
                    <a:pt x="3242" y="16566"/>
                    <a:pt x="3246" y="16558"/>
                    <a:pt x="3251" y="16551"/>
                  </a:cubicBezTo>
                  <a:cubicBezTo>
                    <a:pt x="3256" y="16544"/>
                    <a:pt x="3261" y="16538"/>
                    <a:pt x="3268" y="16532"/>
                  </a:cubicBezTo>
                  <a:cubicBezTo>
                    <a:pt x="3274" y="16526"/>
                    <a:pt x="3281" y="16520"/>
                    <a:pt x="3289" y="16514"/>
                  </a:cubicBezTo>
                  <a:cubicBezTo>
                    <a:pt x="3297" y="16508"/>
                    <a:pt x="3307" y="16501"/>
                    <a:pt x="3318" y="16495"/>
                  </a:cubicBezTo>
                  <a:lnTo>
                    <a:pt x="3294" y="16458"/>
                  </a:lnTo>
                  <a:cubicBezTo>
                    <a:pt x="3251" y="16483"/>
                    <a:pt x="3219" y="16516"/>
                    <a:pt x="3198" y="16557"/>
                  </a:cubicBezTo>
                  <a:cubicBezTo>
                    <a:pt x="3189" y="16576"/>
                    <a:pt x="3183" y="16595"/>
                    <a:pt x="3181" y="16613"/>
                  </a:cubicBezTo>
                  <a:cubicBezTo>
                    <a:pt x="3179" y="16632"/>
                    <a:pt x="3180" y="16649"/>
                    <a:pt x="3185" y="16664"/>
                  </a:cubicBezTo>
                  <a:cubicBezTo>
                    <a:pt x="3189" y="16680"/>
                    <a:pt x="3197" y="16695"/>
                    <a:pt x="3207" y="16708"/>
                  </a:cubicBezTo>
                  <a:cubicBezTo>
                    <a:pt x="3218" y="16720"/>
                    <a:pt x="3232" y="16731"/>
                    <a:pt x="3248" y="16739"/>
                  </a:cubicBezTo>
                  <a:cubicBezTo>
                    <a:pt x="3274" y="16751"/>
                    <a:pt x="3299" y="16754"/>
                    <a:pt x="3324" y="16746"/>
                  </a:cubicBezTo>
                  <a:cubicBezTo>
                    <a:pt x="3336" y="16742"/>
                    <a:pt x="3347" y="16736"/>
                    <a:pt x="3357" y="16728"/>
                  </a:cubicBezTo>
                  <a:cubicBezTo>
                    <a:pt x="3367" y="16720"/>
                    <a:pt x="3379" y="16709"/>
                    <a:pt x="3393" y="16694"/>
                  </a:cubicBezTo>
                  <a:lnTo>
                    <a:pt x="3425" y="16660"/>
                  </a:lnTo>
                  <a:cubicBezTo>
                    <a:pt x="3462" y="16620"/>
                    <a:pt x="3497" y="16609"/>
                    <a:pt x="3532" y="16626"/>
                  </a:cubicBezTo>
                  <a:cubicBezTo>
                    <a:pt x="3555" y="16637"/>
                    <a:pt x="3569" y="16656"/>
                    <a:pt x="3574" y="16681"/>
                  </a:cubicBezTo>
                  <a:cubicBezTo>
                    <a:pt x="3576" y="16693"/>
                    <a:pt x="3577" y="16704"/>
                    <a:pt x="3575" y="16714"/>
                  </a:cubicBezTo>
                  <a:cubicBezTo>
                    <a:pt x="3573" y="16724"/>
                    <a:pt x="3568" y="16737"/>
                    <a:pt x="3561" y="16752"/>
                  </a:cubicBezTo>
                  <a:cubicBezTo>
                    <a:pt x="3551" y="16772"/>
                    <a:pt x="3539" y="16789"/>
                    <a:pt x="3526" y="16803"/>
                  </a:cubicBezTo>
                  <a:cubicBezTo>
                    <a:pt x="3512" y="16817"/>
                    <a:pt x="3495" y="16830"/>
                    <a:pt x="3475" y="16840"/>
                  </a:cubicBezTo>
                  <a:lnTo>
                    <a:pt x="3502" y="16879"/>
                  </a:lnTo>
                  <a:cubicBezTo>
                    <a:pt x="3523" y="16865"/>
                    <a:pt x="3542" y="16850"/>
                    <a:pt x="3558" y="16832"/>
                  </a:cubicBezTo>
                  <a:cubicBezTo>
                    <a:pt x="3574" y="16815"/>
                    <a:pt x="3587" y="16794"/>
                    <a:pt x="3599" y="16771"/>
                  </a:cubicBezTo>
                  <a:cubicBezTo>
                    <a:pt x="3608" y="16752"/>
                    <a:pt x="3614" y="16736"/>
                    <a:pt x="3617" y="16720"/>
                  </a:cubicBezTo>
                  <a:cubicBezTo>
                    <a:pt x="3620" y="16704"/>
                    <a:pt x="3620" y="16688"/>
                    <a:pt x="3618" y="16671"/>
                  </a:cubicBezTo>
                  <a:cubicBezTo>
                    <a:pt x="3616" y="16648"/>
                    <a:pt x="3608" y="16628"/>
                    <a:pt x="3596" y="16610"/>
                  </a:cubicBezTo>
                  <a:cubicBezTo>
                    <a:pt x="3584" y="16593"/>
                    <a:pt x="3569" y="16580"/>
                    <a:pt x="3551" y="16571"/>
                  </a:cubicBezTo>
                  <a:cubicBezTo>
                    <a:pt x="3539" y="16565"/>
                    <a:pt x="3525" y="16561"/>
                    <a:pt x="3511" y="16559"/>
                  </a:cubicBezTo>
                  <a:close/>
                  <a:moveTo>
                    <a:pt x="3428" y="16113"/>
                  </a:moveTo>
                  <a:lnTo>
                    <a:pt x="3301" y="16371"/>
                  </a:lnTo>
                  <a:lnTo>
                    <a:pt x="3340" y="16391"/>
                  </a:lnTo>
                  <a:lnTo>
                    <a:pt x="3391" y="16286"/>
                  </a:lnTo>
                  <a:lnTo>
                    <a:pt x="3743" y="16459"/>
                  </a:lnTo>
                  <a:lnTo>
                    <a:pt x="3765" y="16414"/>
                  </a:lnTo>
                  <a:lnTo>
                    <a:pt x="3414" y="16241"/>
                  </a:lnTo>
                  <a:lnTo>
                    <a:pt x="3466" y="16135"/>
                  </a:lnTo>
                  <a:lnTo>
                    <a:pt x="3428" y="16113"/>
                  </a:lnTo>
                  <a:close/>
                  <a:moveTo>
                    <a:pt x="3960" y="16019"/>
                  </a:moveTo>
                  <a:lnTo>
                    <a:pt x="3919" y="15999"/>
                  </a:lnTo>
                  <a:lnTo>
                    <a:pt x="3835" y="16171"/>
                  </a:lnTo>
                  <a:lnTo>
                    <a:pt x="3692" y="16100"/>
                  </a:lnTo>
                  <a:lnTo>
                    <a:pt x="3757" y="15966"/>
                  </a:lnTo>
                  <a:lnTo>
                    <a:pt x="3717" y="15946"/>
                  </a:lnTo>
                  <a:lnTo>
                    <a:pt x="3651" y="16080"/>
                  </a:lnTo>
                  <a:lnTo>
                    <a:pt x="3523" y="16017"/>
                  </a:lnTo>
                  <a:lnTo>
                    <a:pt x="3602" y="15857"/>
                  </a:lnTo>
                  <a:lnTo>
                    <a:pt x="3566" y="15832"/>
                  </a:lnTo>
                  <a:lnTo>
                    <a:pt x="3461" y="16046"/>
                  </a:lnTo>
                  <a:lnTo>
                    <a:pt x="3852" y="16238"/>
                  </a:lnTo>
                  <a:lnTo>
                    <a:pt x="3960" y="16019"/>
                  </a:lnTo>
                  <a:close/>
                  <a:moveTo>
                    <a:pt x="4123" y="15687"/>
                  </a:moveTo>
                  <a:lnTo>
                    <a:pt x="4086" y="15692"/>
                  </a:lnTo>
                  <a:cubicBezTo>
                    <a:pt x="4070" y="15694"/>
                    <a:pt x="4052" y="15697"/>
                    <a:pt x="4033" y="15699"/>
                  </a:cubicBezTo>
                  <a:cubicBezTo>
                    <a:pt x="4015" y="15702"/>
                    <a:pt x="3997" y="15704"/>
                    <a:pt x="3980" y="15707"/>
                  </a:cubicBezTo>
                  <a:cubicBezTo>
                    <a:pt x="3964" y="15709"/>
                    <a:pt x="3952" y="15711"/>
                    <a:pt x="3946" y="15712"/>
                  </a:cubicBezTo>
                  <a:cubicBezTo>
                    <a:pt x="3936" y="15714"/>
                    <a:pt x="3925" y="15716"/>
                    <a:pt x="3913" y="15719"/>
                  </a:cubicBezTo>
                  <a:cubicBezTo>
                    <a:pt x="3901" y="15723"/>
                    <a:pt x="3891" y="15726"/>
                    <a:pt x="3882" y="15730"/>
                  </a:cubicBezTo>
                  <a:lnTo>
                    <a:pt x="3885" y="15724"/>
                  </a:lnTo>
                  <a:cubicBezTo>
                    <a:pt x="3893" y="15709"/>
                    <a:pt x="3897" y="15693"/>
                    <a:pt x="3898" y="15678"/>
                  </a:cubicBezTo>
                  <a:cubicBezTo>
                    <a:pt x="3899" y="15663"/>
                    <a:pt x="3898" y="15648"/>
                    <a:pt x="3893" y="15634"/>
                  </a:cubicBezTo>
                  <a:cubicBezTo>
                    <a:pt x="3888" y="15621"/>
                    <a:pt x="3880" y="15608"/>
                    <a:pt x="3869" y="15597"/>
                  </a:cubicBezTo>
                  <a:cubicBezTo>
                    <a:pt x="3858" y="15585"/>
                    <a:pt x="3845" y="15576"/>
                    <a:pt x="3829" y="15568"/>
                  </a:cubicBezTo>
                  <a:cubicBezTo>
                    <a:pt x="3819" y="15563"/>
                    <a:pt x="3809" y="15559"/>
                    <a:pt x="3799" y="15558"/>
                  </a:cubicBezTo>
                  <a:cubicBezTo>
                    <a:pt x="3789" y="15556"/>
                    <a:pt x="3780" y="15555"/>
                    <a:pt x="3771" y="15555"/>
                  </a:cubicBezTo>
                  <a:cubicBezTo>
                    <a:pt x="3763" y="15556"/>
                    <a:pt x="3755" y="15557"/>
                    <a:pt x="3747" y="15559"/>
                  </a:cubicBezTo>
                  <a:cubicBezTo>
                    <a:pt x="3740" y="15561"/>
                    <a:pt x="3734" y="15563"/>
                    <a:pt x="3728" y="15566"/>
                  </a:cubicBezTo>
                  <a:cubicBezTo>
                    <a:pt x="3722" y="15569"/>
                    <a:pt x="3716" y="15572"/>
                    <a:pt x="3710" y="15577"/>
                  </a:cubicBezTo>
                  <a:cubicBezTo>
                    <a:pt x="3704" y="15581"/>
                    <a:pt x="3698" y="15587"/>
                    <a:pt x="3692" y="15593"/>
                  </a:cubicBezTo>
                  <a:cubicBezTo>
                    <a:pt x="3686" y="15600"/>
                    <a:pt x="3680" y="15608"/>
                    <a:pt x="3673" y="15618"/>
                  </a:cubicBezTo>
                  <a:cubicBezTo>
                    <a:pt x="3667" y="15628"/>
                    <a:pt x="3661" y="15639"/>
                    <a:pt x="3654" y="15652"/>
                  </a:cubicBezTo>
                  <a:lnTo>
                    <a:pt x="3610" y="15744"/>
                  </a:lnTo>
                  <a:lnTo>
                    <a:pt x="4000" y="15936"/>
                  </a:lnTo>
                  <a:lnTo>
                    <a:pt x="4023" y="15890"/>
                  </a:lnTo>
                  <a:lnTo>
                    <a:pt x="3846" y="15803"/>
                  </a:lnTo>
                  <a:cubicBezTo>
                    <a:pt x="3851" y="15794"/>
                    <a:pt x="3857" y="15787"/>
                    <a:pt x="3863" y="15782"/>
                  </a:cubicBezTo>
                  <a:cubicBezTo>
                    <a:pt x="3870" y="15778"/>
                    <a:pt x="3880" y="15774"/>
                    <a:pt x="3893" y="15771"/>
                  </a:cubicBezTo>
                  <a:cubicBezTo>
                    <a:pt x="3916" y="15767"/>
                    <a:pt x="3938" y="15762"/>
                    <a:pt x="3959" y="15759"/>
                  </a:cubicBezTo>
                  <a:cubicBezTo>
                    <a:pt x="3980" y="15756"/>
                    <a:pt x="3999" y="15753"/>
                    <a:pt x="4016" y="15751"/>
                  </a:cubicBezTo>
                  <a:cubicBezTo>
                    <a:pt x="4033" y="15749"/>
                    <a:pt x="4049" y="15747"/>
                    <a:pt x="4062" y="15747"/>
                  </a:cubicBezTo>
                  <a:cubicBezTo>
                    <a:pt x="4075" y="15746"/>
                    <a:pt x="4086" y="15746"/>
                    <a:pt x="4094" y="15746"/>
                  </a:cubicBezTo>
                  <a:lnTo>
                    <a:pt x="4123" y="15687"/>
                  </a:lnTo>
                  <a:close/>
                  <a:moveTo>
                    <a:pt x="3836" y="15639"/>
                  </a:moveTo>
                  <a:cubicBezTo>
                    <a:pt x="3845" y="15647"/>
                    <a:pt x="3850" y="15656"/>
                    <a:pt x="3853" y="15665"/>
                  </a:cubicBezTo>
                  <a:cubicBezTo>
                    <a:pt x="3856" y="15676"/>
                    <a:pt x="3857" y="15688"/>
                    <a:pt x="3855" y="15701"/>
                  </a:cubicBezTo>
                  <a:cubicBezTo>
                    <a:pt x="3852" y="15713"/>
                    <a:pt x="3847" y="15728"/>
                    <a:pt x="3838" y="15746"/>
                  </a:cubicBezTo>
                  <a:lnTo>
                    <a:pt x="3817" y="15789"/>
                  </a:lnTo>
                  <a:lnTo>
                    <a:pt x="3671" y="15717"/>
                  </a:lnTo>
                  <a:lnTo>
                    <a:pt x="3694" y="15671"/>
                  </a:lnTo>
                  <a:cubicBezTo>
                    <a:pt x="3699" y="15660"/>
                    <a:pt x="3705" y="15651"/>
                    <a:pt x="3710" y="15644"/>
                  </a:cubicBezTo>
                  <a:cubicBezTo>
                    <a:pt x="3715" y="15637"/>
                    <a:pt x="3721" y="15631"/>
                    <a:pt x="3726" y="15625"/>
                  </a:cubicBezTo>
                  <a:cubicBezTo>
                    <a:pt x="3736" y="15617"/>
                    <a:pt x="3749" y="15611"/>
                    <a:pt x="3763" y="15610"/>
                  </a:cubicBezTo>
                  <a:cubicBezTo>
                    <a:pt x="3778" y="15608"/>
                    <a:pt x="3791" y="15610"/>
                    <a:pt x="3804" y="15616"/>
                  </a:cubicBezTo>
                  <a:cubicBezTo>
                    <a:pt x="3817" y="15623"/>
                    <a:pt x="3828" y="15630"/>
                    <a:pt x="3836" y="15639"/>
                  </a:cubicBezTo>
                  <a:close/>
                  <a:moveTo>
                    <a:pt x="4334" y="15476"/>
                  </a:moveTo>
                  <a:lnTo>
                    <a:pt x="3785" y="15206"/>
                  </a:lnTo>
                  <a:lnTo>
                    <a:pt x="3767" y="15243"/>
                  </a:lnTo>
                  <a:lnTo>
                    <a:pt x="4316" y="15514"/>
                  </a:lnTo>
                  <a:lnTo>
                    <a:pt x="4334" y="15476"/>
                  </a:lnTo>
                  <a:close/>
                  <a:moveTo>
                    <a:pt x="4109" y="14728"/>
                  </a:moveTo>
                  <a:lnTo>
                    <a:pt x="4086" y="14774"/>
                  </a:lnTo>
                  <a:lnTo>
                    <a:pt x="4359" y="14908"/>
                  </a:lnTo>
                  <a:cubicBezTo>
                    <a:pt x="4372" y="14915"/>
                    <a:pt x="4383" y="14921"/>
                    <a:pt x="4391" y="14928"/>
                  </a:cubicBezTo>
                  <a:cubicBezTo>
                    <a:pt x="4400" y="14934"/>
                    <a:pt x="4407" y="14942"/>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9"/>
                    <a:pt x="4344" y="15090"/>
                  </a:cubicBezTo>
                  <a:cubicBezTo>
                    <a:pt x="4338" y="15091"/>
                    <a:pt x="4332" y="15092"/>
                    <a:pt x="4327" y="15092"/>
                  </a:cubicBezTo>
                  <a:cubicBezTo>
                    <a:pt x="4320" y="15091"/>
                    <a:pt x="4311" y="15089"/>
                    <a:pt x="4299" y="15085"/>
                  </a:cubicBezTo>
                  <a:cubicBezTo>
                    <a:pt x="4288" y="15080"/>
                    <a:pt x="4277" y="15076"/>
                    <a:pt x="4267" y="15071"/>
                  </a:cubicBezTo>
                  <a:lnTo>
                    <a:pt x="4004" y="14941"/>
                  </a:lnTo>
                  <a:lnTo>
                    <a:pt x="3982" y="14987"/>
                  </a:lnTo>
                  <a:lnTo>
                    <a:pt x="4262" y="15125"/>
                  </a:lnTo>
                  <a:cubicBezTo>
                    <a:pt x="4271" y="15130"/>
                    <a:pt x="4281" y="15134"/>
                    <a:pt x="4293" y="15138"/>
                  </a:cubicBezTo>
                  <a:cubicBezTo>
                    <a:pt x="4304" y="15143"/>
                    <a:pt x="4316" y="15145"/>
                    <a:pt x="4328" y="15144"/>
                  </a:cubicBezTo>
                  <a:cubicBezTo>
                    <a:pt x="4353" y="15143"/>
                    <a:pt x="4374" y="15136"/>
                    <a:pt x="4392" y="15122"/>
                  </a:cubicBezTo>
                  <a:cubicBezTo>
                    <a:pt x="4410" y="15108"/>
                    <a:pt x="4427" y="15086"/>
                    <a:pt x="4442" y="15056"/>
                  </a:cubicBezTo>
                  <a:cubicBezTo>
                    <a:pt x="4454" y="15032"/>
                    <a:pt x="4461" y="15011"/>
                    <a:pt x="4464" y="14992"/>
                  </a:cubicBezTo>
                  <a:cubicBezTo>
                    <a:pt x="4467" y="14974"/>
                    <a:pt x="4466" y="14956"/>
                    <a:pt x="4462" y="14939"/>
                  </a:cubicBezTo>
                  <a:cubicBezTo>
                    <a:pt x="4458" y="14922"/>
                    <a:pt x="4450" y="14909"/>
                    <a:pt x="4439" y="14898"/>
                  </a:cubicBezTo>
                  <a:cubicBezTo>
                    <a:pt x="4428" y="14888"/>
                    <a:pt x="4411" y="14877"/>
                    <a:pt x="4387" y="14865"/>
                  </a:cubicBezTo>
                  <a:lnTo>
                    <a:pt x="4109" y="14728"/>
                  </a:lnTo>
                  <a:close/>
                  <a:moveTo>
                    <a:pt x="4683" y="14548"/>
                  </a:moveTo>
                  <a:lnTo>
                    <a:pt x="4292" y="14356"/>
                  </a:lnTo>
                  <a:lnTo>
                    <a:pt x="4270" y="14402"/>
                  </a:lnTo>
                  <a:lnTo>
                    <a:pt x="4483" y="14505"/>
                  </a:lnTo>
                  <a:cubicBezTo>
                    <a:pt x="4497" y="14512"/>
                    <a:pt x="4511" y="14518"/>
                    <a:pt x="4526" y="14525"/>
                  </a:cubicBezTo>
                  <a:cubicBezTo>
                    <a:pt x="4540" y="14531"/>
                    <a:pt x="4553" y="14537"/>
                    <a:pt x="4564" y="14541"/>
                  </a:cubicBezTo>
                  <a:cubicBezTo>
                    <a:pt x="4576" y="14546"/>
                    <a:pt x="4585" y="14550"/>
                    <a:pt x="4593" y="14553"/>
                  </a:cubicBezTo>
                  <a:cubicBezTo>
                    <a:pt x="4600" y="14556"/>
                    <a:pt x="4604" y="14558"/>
                    <a:pt x="4605" y="14558"/>
                  </a:cubicBezTo>
                  <a:cubicBezTo>
                    <a:pt x="4603" y="14558"/>
                    <a:pt x="4600" y="14558"/>
                    <a:pt x="4593" y="14557"/>
                  </a:cubicBezTo>
                  <a:cubicBezTo>
                    <a:pt x="4587" y="14557"/>
                    <a:pt x="4580" y="14556"/>
                    <a:pt x="4570" y="14556"/>
                  </a:cubicBezTo>
                  <a:cubicBezTo>
                    <a:pt x="4561" y="14555"/>
                    <a:pt x="4551" y="14555"/>
                    <a:pt x="4539" y="14554"/>
                  </a:cubicBezTo>
                  <a:cubicBezTo>
                    <a:pt x="4528" y="14554"/>
                    <a:pt x="4516" y="14554"/>
                    <a:pt x="4505" y="14554"/>
                  </a:cubicBezTo>
                  <a:lnTo>
                    <a:pt x="4191" y="14561"/>
                  </a:lnTo>
                  <a:lnTo>
                    <a:pt x="4165" y="14615"/>
                  </a:lnTo>
                  <a:lnTo>
                    <a:pt x="4555" y="14808"/>
                  </a:lnTo>
                  <a:lnTo>
                    <a:pt x="4579" y="14759"/>
                  </a:lnTo>
                  <a:lnTo>
                    <a:pt x="4351" y="14650"/>
                  </a:lnTo>
                  <a:cubicBezTo>
                    <a:pt x="4340" y="14644"/>
                    <a:pt x="4328"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3" y="14604"/>
                    <a:pt x="4260" y="14604"/>
                  </a:cubicBezTo>
                  <a:cubicBezTo>
                    <a:pt x="4267" y="14605"/>
                    <a:pt x="4276" y="14605"/>
                    <a:pt x="4286" y="14605"/>
                  </a:cubicBezTo>
                  <a:cubicBezTo>
                    <a:pt x="4296" y="14605"/>
                    <a:pt x="4307"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799" y="14109"/>
                  </a:cubicBezTo>
                  <a:cubicBezTo>
                    <a:pt x="4812" y="14120"/>
                    <a:pt x="4820" y="14127"/>
                    <a:pt x="4824" y="14131"/>
                  </a:cubicBezTo>
                  <a:cubicBezTo>
                    <a:pt x="4821" y="14130"/>
                    <a:pt x="4816" y="14128"/>
                    <a:pt x="4810" y="14127"/>
                  </a:cubicBezTo>
                  <a:cubicBezTo>
                    <a:pt x="4803"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3" y="13389"/>
                    <a:pt x="5135" y="13392"/>
                    <a:pt x="5118" y="13394"/>
                  </a:cubicBezTo>
                  <a:cubicBezTo>
                    <a:pt x="5102" y="13396"/>
                    <a:pt x="5090" y="13398"/>
                    <a:pt x="5084" y="13399"/>
                  </a:cubicBezTo>
                  <a:cubicBezTo>
                    <a:pt x="5074" y="13401"/>
                    <a:pt x="5063" y="13404"/>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6" y="13273"/>
                    <a:pt x="4983" y="13263"/>
                    <a:pt x="4967" y="13255"/>
                  </a:cubicBezTo>
                  <a:cubicBezTo>
                    <a:pt x="4957" y="13250"/>
                    <a:pt x="4947" y="13247"/>
                    <a:pt x="4937" y="13245"/>
                  </a:cubicBezTo>
                  <a:cubicBezTo>
                    <a:pt x="4927" y="13243"/>
                    <a:pt x="4918" y="13242"/>
                    <a:pt x="4909" y="13243"/>
                  </a:cubicBezTo>
                  <a:cubicBezTo>
                    <a:pt x="4901" y="13243"/>
                    <a:pt x="4893" y="13244"/>
                    <a:pt x="4885" y="13246"/>
                  </a:cubicBezTo>
                  <a:cubicBezTo>
                    <a:pt x="4878" y="13248"/>
                    <a:pt x="4872" y="13251"/>
                    <a:pt x="4866" y="13253"/>
                  </a:cubicBezTo>
                  <a:cubicBezTo>
                    <a:pt x="4860" y="13256"/>
                    <a:pt x="4854" y="13260"/>
                    <a:pt x="4848" y="13264"/>
                  </a:cubicBezTo>
                  <a:cubicBezTo>
                    <a:pt x="4842" y="13268"/>
                    <a:pt x="4836" y="13274"/>
                    <a:pt x="4830" y="13281"/>
                  </a:cubicBezTo>
                  <a:cubicBezTo>
                    <a:pt x="4824" y="13287"/>
                    <a:pt x="4818" y="13295"/>
                    <a:pt x="4811" y="13305"/>
                  </a:cubicBezTo>
                  <a:cubicBezTo>
                    <a:pt x="4805" y="13315"/>
                    <a:pt x="4799" y="13326"/>
                    <a:pt x="4792" y="13340"/>
                  </a:cubicBezTo>
                  <a:lnTo>
                    <a:pt x="4748" y="13431"/>
                  </a:lnTo>
                  <a:lnTo>
                    <a:pt x="5138" y="13623"/>
                  </a:lnTo>
                  <a:lnTo>
                    <a:pt x="5161" y="13578"/>
                  </a:lnTo>
                  <a:lnTo>
                    <a:pt x="4984" y="13491"/>
                  </a:lnTo>
                  <a:cubicBezTo>
                    <a:pt x="4989" y="13481"/>
                    <a:pt x="4995" y="13474"/>
                    <a:pt x="5001" y="13469"/>
                  </a:cubicBezTo>
                  <a:cubicBezTo>
                    <a:pt x="5008" y="13465"/>
                    <a:pt x="5017" y="13461"/>
                    <a:pt x="5031" y="13459"/>
                  </a:cubicBezTo>
                  <a:cubicBezTo>
                    <a:pt x="5054" y="13454"/>
                    <a:pt x="5076" y="13450"/>
                    <a:pt x="5097" y="13446"/>
                  </a:cubicBezTo>
                  <a:cubicBezTo>
                    <a:pt x="5118" y="13443"/>
                    <a:pt x="5137" y="13440"/>
                    <a:pt x="5154" y="13438"/>
                  </a:cubicBezTo>
                  <a:cubicBezTo>
                    <a:pt x="5171" y="13436"/>
                    <a:pt x="5187" y="13435"/>
                    <a:pt x="5200" y="13434"/>
                  </a:cubicBezTo>
                  <a:cubicBezTo>
                    <a:pt x="5213" y="13433"/>
                    <a:pt x="5224" y="13433"/>
                    <a:pt x="5232" y="13433"/>
                  </a:cubicBezTo>
                  <a:lnTo>
                    <a:pt x="5261" y="13375"/>
                  </a:lnTo>
                  <a:close/>
                  <a:moveTo>
                    <a:pt x="4974" y="13326"/>
                  </a:moveTo>
                  <a:cubicBezTo>
                    <a:pt x="4983" y="13334"/>
                    <a:pt x="4988" y="13343"/>
                    <a:pt x="4991" y="13353"/>
                  </a:cubicBezTo>
                  <a:cubicBezTo>
                    <a:pt x="4994" y="13364"/>
                    <a:pt x="4995" y="13375"/>
                    <a:pt x="4993" y="13388"/>
                  </a:cubicBezTo>
                  <a:cubicBezTo>
                    <a:pt x="4990" y="13401"/>
                    <a:pt x="4985" y="13416"/>
                    <a:pt x="4976" y="13433"/>
                  </a:cubicBezTo>
                  <a:lnTo>
                    <a:pt x="4955" y="13476"/>
                  </a:lnTo>
                  <a:lnTo>
                    <a:pt x="4809" y="13405"/>
                  </a:lnTo>
                  <a:lnTo>
                    <a:pt x="4832" y="13358"/>
                  </a:lnTo>
                  <a:cubicBezTo>
                    <a:pt x="4837" y="13347"/>
                    <a:pt x="4843" y="13338"/>
                    <a:pt x="4848" y="13331"/>
                  </a:cubicBezTo>
                  <a:cubicBezTo>
                    <a:pt x="4853" y="13324"/>
                    <a:pt x="4859"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2"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1"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8"/>
                    <a:pt x="4944" y="13016"/>
                    <a:pt x="4942" y="13034"/>
                  </a:cubicBezTo>
                  <a:cubicBezTo>
                    <a:pt x="4940" y="13053"/>
                    <a:pt x="4941" y="13070"/>
                    <a:pt x="4946" y="13086"/>
                  </a:cubicBezTo>
                  <a:cubicBezTo>
                    <a:pt x="4950" y="13102"/>
                    <a:pt x="4958" y="13116"/>
                    <a:pt x="4968" y="13129"/>
                  </a:cubicBezTo>
                  <a:cubicBezTo>
                    <a:pt x="4979" y="13142"/>
                    <a:pt x="4993" y="13152"/>
                    <a:pt x="5009" y="13160"/>
                  </a:cubicBezTo>
                  <a:cubicBezTo>
                    <a:pt x="5035" y="13173"/>
                    <a:pt x="5060" y="13175"/>
                    <a:pt x="5085" y="13167"/>
                  </a:cubicBezTo>
                  <a:cubicBezTo>
                    <a:pt x="5097" y="13164"/>
                    <a:pt x="5108" y="13158"/>
                    <a:pt x="5118" y="13150"/>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8" y="13125"/>
                    <a:pt x="5336"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1" y="13126"/>
                    <a:pt x="5381" y="13109"/>
                    <a:pt x="5379" y="13092"/>
                  </a:cubicBezTo>
                  <a:cubicBezTo>
                    <a:pt x="5377" y="13069"/>
                    <a:pt x="5369" y="13049"/>
                    <a:pt x="5357" y="13032"/>
                  </a:cubicBezTo>
                  <a:cubicBezTo>
                    <a:pt x="5345" y="13014"/>
                    <a:pt x="5330" y="13001"/>
                    <a:pt x="5312" y="12992"/>
                  </a:cubicBezTo>
                  <a:cubicBezTo>
                    <a:pt x="5300" y="12986"/>
                    <a:pt x="5286" y="12982"/>
                    <a:pt x="5272" y="12981"/>
                  </a:cubicBezTo>
                  <a:close/>
                  <a:moveTo>
                    <a:pt x="5489" y="12910"/>
                  </a:moveTo>
                  <a:lnTo>
                    <a:pt x="5098" y="12718"/>
                  </a:lnTo>
                  <a:lnTo>
                    <a:pt x="5076" y="12764"/>
                  </a:lnTo>
                  <a:lnTo>
                    <a:pt x="5467" y="12956"/>
                  </a:lnTo>
                  <a:lnTo>
                    <a:pt x="5489" y="12910"/>
                  </a:lnTo>
                  <a:close/>
                  <a:moveTo>
                    <a:pt x="5264" y="12381"/>
                  </a:moveTo>
                  <a:lnTo>
                    <a:pt x="5137" y="12640"/>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3"/>
                    <a:pt x="5551" y="12285"/>
                  </a:cubicBezTo>
                  <a:cubicBezTo>
                    <a:pt x="5542" y="12285"/>
                    <a:pt x="5533" y="12285"/>
                    <a:pt x="5524" y="12284"/>
                  </a:cubicBezTo>
                  <a:cubicBezTo>
                    <a:pt x="5516" y="12284"/>
                    <a:pt x="5507" y="12284"/>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4"/>
                    <a:pt x="5715" y="11608"/>
                  </a:cubicBezTo>
                  <a:cubicBezTo>
                    <a:pt x="5706" y="11609"/>
                    <a:pt x="5696" y="11611"/>
                    <a:pt x="5685" y="11615"/>
                  </a:cubicBezTo>
                  <a:cubicBezTo>
                    <a:pt x="5674" y="11618"/>
                    <a:pt x="5663" y="11623"/>
                    <a:pt x="5652" y="11630"/>
                  </a:cubicBezTo>
                  <a:cubicBezTo>
                    <a:pt x="5641" y="11637"/>
                    <a:pt x="5630" y="11646"/>
                    <a:pt x="5619" y="11657"/>
                  </a:cubicBezTo>
                  <a:cubicBezTo>
                    <a:pt x="5609" y="11668"/>
                    <a:pt x="5599" y="11682"/>
                    <a:pt x="5591" y="11699"/>
                  </a:cubicBezTo>
                  <a:cubicBezTo>
                    <a:pt x="5579" y="11723"/>
                    <a:pt x="5573" y="11747"/>
                    <a:pt x="5573" y="11771"/>
                  </a:cubicBezTo>
                  <a:cubicBezTo>
                    <a:pt x="5573" y="11795"/>
                    <a:pt x="5578" y="11818"/>
                    <a:pt x="5589" y="11840"/>
                  </a:cubicBezTo>
                  <a:cubicBezTo>
                    <a:pt x="5600" y="11861"/>
                    <a:pt x="5615" y="11882"/>
                    <a:pt x="5637" y="11901"/>
                  </a:cubicBezTo>
                  <a:cubicBezTo>
                    <a:pt x="5658" y="11921"/>
                    <a:pt x="5684" y="11938"/>
                    <a:pt x="5715" y="11953"/>
                  </a:cubicBezTo>
                  <a:cubicBezTo>
                    <a:pt x="5783" y="11987"/>
                    <a:pt x="5842" y="11997"/>
                    <a:pt x="5893" y="11983"/>
                  </a:cubicBezTo>
                  <a:cubicBezTo>
                    <a:pt x="5915" y="11977"/>
                    <a:pt x="5935" y="11967"/>
                    <a:pt x="5953" y="11953"/>
                  </a:cubicBezTo>
                  <a:cubicBezTo>
                    <a:pt x="5971" y="11939"/>
                    <a:pt x="5985" y="11920"/>
                    <a:pt x="5997" y="11896"/>
                  </a:cubicBezTo>
                  <a:cubicBezTo>
                    <a:pt x="6007" y="11876"/>
                    <a:pt x="6013" y="11856"/>
                    <a:pt x="6015" y="11838"/>
                  </a:cubicBezTo>
                  <a:cubicBezTo>
                    <a:pt x="6017" y="11819"/>
                    <a:pt x="6015" y="11800"/>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1"/>
                    <a:pt x="5961" y="11779"/>
                    <a:pt x="5965" y="11787"/>
                  </a:cubicBezTo>
                  <a:cubicBezTo>
                    <a:pt x="5971" y="11801"/>
                    <a:pt x="5975" y="11815"/>
                    <a:pt x="5975" y="11830"/>
                  </a:cubicBezTo>
                  <a:cubicBezTo>
                    <a:pt x="5974" y="11845"/>
                    <a:pt x="5970" y="11860"/>
                    <a:pt x="5962" y="11876"/>
                  </a:cubicBezTo>
                  <a:cubicBezTo>
                    <a:pt x="5959" y="11884"/>
                    <a:pt x="5954" y="11892"/>
                    <a:pt x="5947" y="11899"/>
                  </a:cubicBezTo>
                  <a:cubicBezTo>
                    <a:pt x="5941" y="11907"/>
                    <a:pt x="5934" y="11913"/>
                    <a:pt x="5927" y="11919"/>
                  </a:cubicBezTo>
                  <a:cubicBezTo>
                    <a:pt x="5920" y="11924"/>
                    <a:pt x="5912" y="11929"/>
                    <a:pt x="5904" y="11933"/>
                  </a:cubicBezTo>
                  <a:cubicBezTo>
                    <a:pt x="5896" y="11936"/>
                    <a:pt x="5888" y="11938"/>
                    <a:pt x="5879" y="11939"/>
                  </a:cubicBezTo>
                  <a:cubicBezTo>
                    <a:pt x="5862" y="11940"/>
                    <a:pt x="5841" y="11937"/>
                    <a:pt x="5815" y="11930"/>
                  </a:cubicBezTo>
                  <a:cubicBezTo>
                    <a:pt x="5788" y="11922"/>
                    <a:pt x="5761" y="11911"/>
                    <a:pt x="5731" y="11897"/>
                  </a:cubicBezTo>
                  <a:cubicBezTo>
                    <a:pt x="5707" y="11885"/>
                    <a:pt x="5687" y="11873"/>
                    <a:pt x="5671" y="11861"/>
                  </a:cubicBezTo>
                  <a:cubicBezTo>
                    <a:pt x="5655" y="11850"/>
                    <a:pt x="5643" y="11837"/>
                    <a:pt x="5633" y="11824"/>
                  </a:cubicBezTo>
                  <a:cubicBezTo>
                    <a:pt x="5623" y="11809"/>
                    <a:pt x="5617" y="11793"/>
                    <a:pt x="5616" y="11774"/>
                  </a:cubicBezTo>
                  <a:cubicBezTo>
                    <a:pt x="5616" y="11755"/>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4"/>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6"/>
                  </a:lnTo>
                  <a:cubicBezTo>
                    <a:pt x="6287" y="10997"/>
                    <a:pt x="6299" y="11008"/>
                    <a:pt x="6311" y="11016"/>
                  </a:cubicBezTo>
                  <a:cubicBezTo>
                    <a:pt x="6322" y="11025"/>
                    <a:pt x="6328" y="11030"/>
                    <a:pt x="6330" y="11031"/>
                  </a:cubicBezTo>
                  <a:cubicBezTo>
                    <a:pt x="6328" y="11030"/>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9"/>
                  </a:cubicBezTo>
                  <a:cubicBezTo>
                    <a:pt x="6032" y="11034"/>
                    <a:pt x="6025"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4"/>
                    <a:pt x="6145" y="10809"/>
                    <a:pt x="6140" y="10804"/>
                  </a:cubicBezTo>
                  <a:cubicBezTo>
                    <a:pt x="6134" y="10799"/>
                    <a:pt x="6128" y="10794"/>
                    <a:pt x="6123" y="10790"/>
                  </a:cubicBezTo>
                  <a:cubicBezTo>
                    <a:pt x="6117" y="10785"/>
                    <a:pt x="6113" y="10781"/>
                    <a:pt x="6109" y="10778"/>
                  </a:cubicBezTo>
                  <a:cubicBezTo>
                    <a:pt x="6106" y="10775"/>
                    <a:pt x="6103" y="10773"/>
                    <a:pt x="6103" y="10773"/>
                  </a:cubicBezTo>
                  <a:cubicBezTo>
                    <a:pt x="6104" y="10773"/>
                    <a:pt x="6106" y="10774"/>
                    <a:pt x="6111" y="10776"/>
                  </a:cubicBezTo>
                  <a:cubicBezTo>
                    <a:pt x="6116" y="10778"/>
                    <a:pt x="6121" y="10781"/>
                    <a:pt x="6128" y="10784"/>
                  </a:cubicBezTo>
                  <a:cubicBezTo>
                    <a:pt x="6135" y="10787"/>
                    <a:pt x="6142" y="10790"/>
                    <a:pt x="6150" y="10794"/>
                  </a:cubicBezTo>
                  <a:cubicBezTo>
                    <a:pt x="6157" y="10797"/>
                    <a:pt x="6164" y="10800"/>
                    <a:pt x="6170" y="10802"/>
                  </a:cubicBezTo>
                  <a:lnTo>
                    <a:pt x="6468" y="10921"/>
                  </a:lnTo>
                  <a:lnTo>
                    <a:pt x="6491" y="10874"/>
                  </a:lnTo>
                  <a:close/>
                  <a:moveTo>
                    <a:pt x="6276" y="10325"/>
                  </a:moveTo>
                  <a:lnTo>
                    <a:pt x="6253" y="10372"/>
                  </a:lnTo>
                  <a:lnTo>
                    <a:pt x="6525" y="10506"/>
                  </a:lnTo>
                  <a:cubicBezTo>
                    <a:pt x="6539" y="10512"/>
                    <a:pt x="6549" y="10519"/>
                    <a:pt x="6558" y="10525"/>
                  </a:cubicBezTo>
                  <a:cubicBezTo>
                    <a:pt x="6566" y="10531"/>
                    <a:pt x="6573" y="10540"/>
                    <a:pt x="6579" y="10550"/>
                  </a:cubicBezTo>
                  <a:cubicBezTo>
                    <a:pt x="6584" y="10560"/>
                    <a:pt x="6586" y="10572"/>
                    <a:pt x="6584" y="10586"/>
                  </a:cubicBezTo>
                  <a:cubicBezTo>
                    <a:pt x="6582" y="10600"/>
                    <a:pt x="6577" y="10615"/>
                    <a:pt x="6569" y="10631"/>
                  </a:cubicBezTo>
                  <a:cubicBezTo>
                    <a:pt x="6563" y="10644"/>
                    <a:pt x="6557" y="10653"/>
                    <a:pt x="6551" y="10661"/>
                  </a:cubicBezTo>
                  <a:cubicBezTo>
                    <a:pt x="6544" y="10669"/>
                    <a:pt x="6537" y="10675"/>
                    <a:pt x="6531" y="10679"/>
                  </a:cubicBezTo>
                  <a:cubicBezTo>
                    <a:pt x="6524" y="10683"/>
                    <a:pt x="6517" y="10686"/>
                    <a:pt x="6511" y="10687"/>
                  </a:cubicBezTo>
                  <a:cubicBezTo>
                    <a:pt x="6505" y="10688"/>
                    <a:pt x="6499" y="10689"/>
                    <a:pt x="6494" y="10689"/>
                  </a:cubicBezTo>
                  <a:cubicBezTo>
                    <a:pt x="6486" y="10689"/>
                    <a:pt x="6477" y="10686"/>
                    <a:pt x="6466" y="10682"/>
                  </a:cubicBezTo>
                  <a:cubicBezTo>
                    <a:pt x="6454" y="10677"/>
                    <a:pt x="6444" y="10673"/>
                    <a:pt x="6434" y="10668"/>
                  </a:cubicBezTo>
                  <a:lnTo>
                    <a:pt x="6171" y="10538"/>
                  </a:lnTo>
                  <a:lnTo>
                    <a:pt x="6148" y="10585"/>
                  </a:lnTo>
                  <a:lnTo>
                    <a:pt x="6428" y="10723"/>
                  </a:lnTo>
                  <a:cubicBezTo>
                    <a:pt x="6437" y="10727"/>
                    <a:pt x="6447" y="10731"/>
                    <a:pt x="6459" y="10736"/>
                  </a:cubicBezTo>
                  <a:cubicBezTo>
                    <a:pt x="6471" y="10740"/>
                    <a:pt x="6483" y="10742"/>
                    <a:pt x="6495" y="10741"/>
                  </a:cubicBezTo>
                  <a:cubicBezTo>
                    <a:pt x="6519" y="10740"/>
                    <a:pt x="6541" y="10733"/>
                    <a:pt x="6559" y="10719"/>
                  </a:cubicBezTo>
                  <a:cubicBezTo>
                    <a:pt x="6577" y="10706"/>
                    <a:pt x="6593" y="10684"/>
                    <a:pt x="6608" y="10653"/>
                  </a:cubicBezTo>
                  <a:cubicBezTo>
                    <a:pt x="6620" y="10629"/>
                    <a:pt x="6627" y="10608"/>
                    <a:pt x="6630" y="10590"/>
                  </a:cubicBezTo>
                  <a:cubicBezTo>
                    <a:pt x="6633" y="10571"/>
                    <a:pt x="6633" y="10553"/>
                    <a:pt x="6628" y="10536"/>
                  </a:cubicBezTo>
                  <a:cubicBezTo>
                    <a:pt x="6624" y="10519"/>
                    <a:pt x="6617" y="10506"/>
                    <a:pt x="6606" y="10495"/>
                  </a:cubicBezTo>
                  <a:cubicBezTo>
                    <a:pt x="6594" y="10485"/>
                    <a:pt x="6577" y="10474"/>
                    <a:pt x="6554" y="10462"/>
                  </a:cubicBezTo>
                  <a:lnTo>
                    <a:pt x="6276" y="10325"/>
                  </a:lnTo>
                  <a:close/>
                  <a:moveTo>
                    <a:pt x="6118" y="10456"/>
                  </a:moveTo>
                  <a:cubicBezTo>
                    <a:pt x="6110" y="10459"/>
                    <a:pt x="6104" y="10465"/>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5" y="10381"/>
                  </a:cubicBezTo>
                  <a:cubicBezTo>
                    <a:pt x="6158" y="10389"/>
                    <a:pt x="6164" y="10396"/>
                    <a:pt x="6172" y="10400"/>
                  </a:cubicBezTo>
                  <a:cubicBezTo>
                    <a:pt x="6180" y="10404"/>
                    <a:pt x="6189" y="10404"/>
                    <a:pt x="6197" y="10402"/>
                  </a:cubicBezTo>
                  <a:cubicBezTo>
                    <a:pt x="6206" y="10399"/>
                    <a:pt x="6212" y="10393"/>
                    <a:pt x="6217" y="10385"/>
                  </a:cubicBezTo>
                  <a:cubicBezTo>
                    <a:pt x="6221" y="10376"/>
                    <a:pt x="6221" y="10368"/>
                    <a:pt x="6218" y="10360"/>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2"/>
                  </a:cubicBezTo>
                  <a:cubicBezTo>
                    <a:pt x="6706" y="10128"/>
                    <a:pt x="6719" y="10134"/>
                    <a:pt x="6731" y="10139"/>
                  </a:cubicBezTo>
                  <a:cubicBezTo>
                    <a:pt x="6742" y="10144"/>
                    <a:pt x="6752" y="10148"/>
                    <a:pt x="6759" y="10151"/>
                  </a:cubicBezTo>
                  <a:cubicBezTo>
                    <a:pt x="6767" y="10154"/>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7"/>
                  </a:lnTo>
                  <a:lnTo>
                    <a:pt x="6518" y="10247"/>
                  </a:lnTo>
                  <a:cubicBezTo>
                    <a:pt x="6506" y="10242"/>
                    <a:pt x="6495" y="10236"/>
                    <a:pt x="6483" y="10231"/>
                  </a:cubicBezTo>
                  <a:cubicBezTo>
                    <a:pt x="6472" y="10226"/>
                    <a:pt x="6461" y="10222"/>
                    <a:pt x="6451" y="10217"/>
                  </a:cubicBezTo>
                  <a:cubicBezTo>
                    <a:pt x="6441" y="10213"/>
                    <a:pt x="6432" y="10210"/>
                    <a:pt x="6425" y="10206"/>
                  </a:cubicBezTo>
                  <a:cubicBezTo>
                    <a:pt x="6418" y="10203"/>
                    <a:pt x="6413" y="10201"/>
                    <a:pt x="6409" y="10200"/>
                  </a:cubicBezTo>
                  <a:cubicBezTo>
                    <a:pt x="6413" y="10201"/>
                    <a:pt x="6419" y="10201"/>
                    <a:pt x="6426" y="10202"/>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4"/>
                  </a:cubicBezTo>
                  <a:cubicBezTo>
                    <a:pt x="6786" y="9751"/>
                    <a:pt x="6773" y="9762"/>
                    <a:pt x="6759" y="9777"/>
                  </a:cubicBezTo>
                  <a:lnTo>
                    <a:pt x="6723" y="9815"/>
                  </a:lnTo>
                  <a:cubicBezTo>
                    <a:pt x="6704" y="9834"/>
                    <a:pt x="6687" y="9847"/>
                    <a:pt x="6673" y="9852"/>
                  </a:cubicBezTo>
                  <a:cubicBezTo>
                    <a:pt x="6658" y="9858"/>
                    <a:pt x="6643" y="9856"/>
                    <a:pt x="6627" y="9848"/>
                  </a:cubicBezTo>
                  <a:cubicBezTo>
                    <a:pt x="6607" y="9839"/>
                    <a:pt x="6594" y="9824"/>
                    <a:pt x="6590" y="9805"/>
                  </a:cubicBezTo>
                  <a:cubicBezTo>
                    <a:pt x="6585" y="9785"/>
                    <a:pt x="6589" y="9763"/>
                    <a:pt x="6601" y="9739"/>
                  </a:cubicBezTo>
                  <a:cubicBezTo>
                    <a:pt x="6605" y="9730"/>
                    <a:pt x="6610" y="9723"/>
                    <a:pt x="6614" y="9716"/>
                  </a:cubicBezTo>
                  <a:cubicBezTo>
                    <a:pt x="6619" y="9709"/>
                    <a:pt x="6625" y="9703"/>
                    <a:pt x="6631" y="9696"/>
                  </a:cubicBezTo>
                  <a:cubicBezTo>
                    <a:pt x="6637" y="9690"/>
                    <a:pt x="6645" y="9684"/>
                    <a:pt x="6653" y="9678"/>
                  </a:cubicBezTo>
                  <a:cubicBezTo>
                    <a:pt x="6661" y="9673"/>
                    <a:pt x="6670" y="9666"/>
                    <a:pt x="6681" y="9660"/>
                  </a:cubicBezTo>
                  <a:lnTo>
                    <a:pt x="6657" y="9623"/>
                  </a:lnTo>
                  <a:cubicBezTo>
                    <a:pt x="6614" y="9648"/>
                    <a:pt x="6582" y="9681"/>
                    <a:pt x="6562" y="9722"/>
                  </a:cubicBezTo>
                  <a:cubicBezTo>
                    <a:pt x="6552" y="9741"/>
                    <a:pt x="6547" y="9760"/>
                    <a:pt x="6544" y="9778"/>
                  </a:cubicBezTo>
                  <a:cubicBezTo>
                    <a:pt x="6542" y="9796"/>
                    <a:pt x="6544" y="9813"/>
                    <a:pt x="6548" y="9829"/>
                  </a:cubicBezTo>
                  <a:cubicBezTo>
                    <a:pt x="6552" y="9845"/>
                    <a:pt x="6560" y="9860"/>
                    <a:pt x="6571" y="9872"/>
                  </a:cubicBezTo>
                  <a:cubicBezTo>
                    <a:pt x="6581" y="9885"/>
                    <a:pt x="6595" y="9896"/>
                    <a:pt x="6612" y="9904"/>
                  </a:cubicBezTo>
                  <a:cubicBezTo>
                    <a:pt x="6637" y="9916"/>
                    <a:pt x="6662" y="9919"/>
                    <a:pt x="6688" y="9911"/>
                  </a:cubicBezTo>
                  <a:cubicBezTo>
                    <a:pt x="6699" y="9907"/>
                    <a:pt x="6710" y="9901"/>
                    <a:pt x="6720" y="9893"/>
                  </a:cubicBezTo>
                  <a:cubicBezTo>
                    <a:pt x="6730" y="9885"/>
                    <a:pt x="6742" y="9874"/>
                    <a:pt x="6757" y="9858"/>
                  </a:cubicBezTo>
                  <a:lnTo>
                    <a:pt x="6788" y="9825"/>
                  </a:lnTo>
                  <a:cubicBezTo>
                    <a:pt x="6825" y="9785"/>
                    <a:pt x="6861" y="9774"/>
                    <a:pt x="6895" y="9791"/>
                  </a:cubicBezTo>
                  <a:cubicBezTo>
                    <a:pt x="6918" y="9802"/>
                    <a:pt x="6933" y="9821"/>
                    <a:pt x="6937" y="9846"/>
                  </a:cubicBezTo>
                  <a:cubicBezTo>
                    <a:pt x="6940" y="9858"/>
                    <a:pt x="6940" y="9869"/>
                    <a:pt x="6938" y="9879"/>
                  </a:cubicBezTo>
                  <a:cubicBezTo>
                    <a:pt x="6936" y="9889"/>
                    <a:pt x="6931" y="9902"/>
                    <a:pt x="6924" y="9917"/>
                  </a:cubicBezTo>
                  <a:cubicBezTo>
                    <a:pt x="6914" y="9936"/>
                    <a:pt x="6903" y="9953"/>
                    <a:pt x="6889" y="9968"/>
                  </a:cubicBezTo>
                  <a:cubicBezTo>
                    <a:pt x="6875" y="9982"/>
                    <a:pt x="6859" y="9994"/>
                    <a:pt x="6839" y="10005"/>
                  </a:cubicBezTo>
                  <a:lnTo>
                    <a:pt x="6865" y="10043"/>
                  </a:lnTo>
                  <a:cubicBezTo>
                    <a:pt x="6887" y="10030"/>
                    <a:pt x="6905" y="10015"/>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2" y="9793"/>
                    <a:pt x="6960" y="9775"/>
                  </a:cubicBezTo>
                  <a:cubicBezTo>
                    <a:pt x="6947"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6"/>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5" y="8862"/>
                    <a:pt x="7397" y="8864"/>
                  </a:cubicBezTo>
                  <a:cubicBezTo>
                    <a:pt x="7378" y="8867"/>
                    <a:pt x="7360" y="8869"/>
                    <a:pt x="7344" y="8871"/>
                  </a:cubicBezTo>
                  <a:cubicBezTo>
                    <a:pt x="7327" y="8874"/>
                    <a:pt x="7316" y="8876"/>
                    <a:pt x="7309" y="8877"/>
                  </a:cubicBezTo>
                  <a:cubicBezTo>
                    <a:pt x="7299" y="8879"/>
                    <a:pt x="7288" y="8881"/>
                    <a:pt x="7276" y="8884"/>
                  </a:cubicBezTo>
                  <a:cubicBezTo>
                    <a:pt x="7264" y="8887"/>
                    <a:pt x="7254" y="8891"/>
                    <a:pt x="7246" y="8895"/>
                  </a:cubicBezTo>
                  <a:lnTo>
                    <a:pt x="7248" y="8889"/>
                  </a:lnTo>
                  <a:cubicBezTo>
                    <a:pt x="7256" y="8873"/>
                    <a:pt x="7260" y="8858"/>
                    <a:pt x="7262" y="8843"/>
                  </a:cubicBezTo>
                  <a:cubicBezTo>
                    <a:pt x="7263" y="8828"/>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3" y="8721"/>
                    <a:pt x="7143" y="8720"/>
                    <a:pt x="7135" y="8720"/>
                  </a:cubicBezTo>
                  <a:cubicBezTo>
                    <a:pt x="7126" y="8720"/>
                    <a:pt x="7118" y="8722"/>
                    <a:pt x="7111" y="8724"/>
                  </a:cubicBezTo>
                  <a:cubicBezTo>
                    <a:pt x="7103" y="8726"/>
                    <a:pt x="7097" y="8728"/>
                    <a:pt x="7091" y="8731"/>
                  </a:cubicBezTo>
                  <a:cubicBezTo>
                    <a:pt x="7085" y="8734"/>
                    <a:pt x="7079" y="8737"/>
                    <a:pt x="7073" y="8742"/>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1"/>
                    <a:pt x="7227" y="8947"/>
                  </a:cubicBezTo>
                  <a:cubicBezTo>
                    <a:pt x="7233" y="8942"/>
                    <a:pt x="7243" y="8939"/>
                    <a:pt x="7256" y="8936"/>
                  </a:cubicBezTo>
                  <a:cubicBezTo>
                    <a:pt x="7279" y="8931"/>
                    <a:pt x="7301" y="8927"/>
                    <a:pt x="7322" y="8924"/>
                  </a:cubicBezTo>
                  <a:cubicBezTo>
                    <a:pt x="7343" y="8920"/>
                    <a:pt x="7362" y="8918"/>
                    <a:pt x="7379" y="8916"/>
                  </a:cubicBezTo>
                  <a:cubicBezTo>
                    <a:pt x="7397" y="8913"/>
                    <a:pt x="7412" y="8912"/>
                    <a:pt x="7425" y="8912"/>
                  </a:cubicBezTo>
                  <a:cubicBezTo>
                    <a:pt x="7439" y="8911"/>
                    <a:pt x="7449" y="8911"/>
                    <a:pt x="7457" y="8911"/>
                  </a:cubicBezTo>
                  <a:lnTo>
                    <a:pt x="7486" y="8852"/>
                  </a:lnTo>
                  <a:close/>
                  <a:moveTo>
                    <a:pt x="7200" y="8803"/>
                  </a:moveTo>
                  <a:cubicBezTo>
                    <a:pt x="7208" y="8812"/>
                    <a:pt x="7214"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9"/>
                  </a:cubicBezTo>
                  <a:cubicBezTo>
                    <a:pt x="7078" y="8802"/>
                    <a:pt x="7084" y="8796"/>
                    <a:pt x="7090" y="8790"/>
                  </a:cubicBezTo>
                  <a:cubicBezTo>
                    <a:pt x="7100" y="8782"/>
                    <a:pt x="7112" y="8776"/>
                    <a:pt x="7126" y="8774"/>
                  </a:cubicBezTo>
                  <a:cubicBezTo>
                    <a:pt x="7141" y="8773"/>
                    <a:pt x="7155" y="8775"/>
                    <a:pt x="7168" y="8781"/>
                  </a:cubicBezTo>
                  <a:cubicBezTo>
                    <a:pt x="7181" y="8788"/>
                    <a:pt x="7191" y="8795"/>
                    <a:pt x="7200" y="8803"/>
                  </a:cubicBezTo>
                  <a:close/>
                  <a:moveTo>
                    <a:pt x="7698" y="8641"/>
                  </a:moveTo>
                  <a:lnTo>
                    <a:pt x="7149" y="8371"/>
                  </a:lnTo>
                  <a:lnTo>
                    <a:pt x="7130" y="8408"/>
                  </a:lnTo>
                  <a:lnTo>
                    <a:pt x="7679" y="8678"/>
                  </a:lnTo>
                  <a:lnTo>
                    <a:pt x="7698" y="8641"/>
                  </a:lnTo>
                  <a:close/>
                  <a:moveTo>
                    <a:pt x="7543" y="7749"/>
                  </a:moveTo>
                  <a:lnTo>
                    <a:pt x="7520" y="7796"/>
                  </a:lnTo>
                  <a:lnTo>
                    <a:pt x="7723" y="7956"/>
                  </a:lnTo>
                  <a:cubicBezTo>
                    <a:pt x="7736" y="7966"/>
                    <a:pt x="7749" y="7976"/>
                    <a:pt x="7761" y="7986"/>
                  </a:cubicBezTo>
                  <a:cubicBezTo>
                    <a:pt x="7774" y="7996"/>
                    <a:pt x="7786" y="8004"/>
                    <a:pt x="7796" y="8012"/>
                  </a:cubicBezTo>
                  <a:cubicBezTo>
                    <a:pt x="7806" y="8019"/>
                    <a:pt x="7814" y="8025"/>
                    <a:pt x="7821" y="8031"/>
                  </a:cubicBezTo>
                  <a:cubicBezTo>
                    <a:pt x="7826" y="8034"/>
                    <a:pt x="7830" y="8036"/>
                    <a:pt x="7831" y="8038"/>
                  </a:cubicBezTo>
                  <a:cubicBezTo>
                    <a:pt x="7829" y="8037"/>
                    <a:pt x="7826" y="8036"/>
                    <a:pt x="7821" y="8035"/>
                  </a:cubicBezTo>
                  <a:cubicBezTo>
                    <a:pt x="7815" y="8033"/>
                    <a:pt x="7807" y="8031"/>
                    <a:pt x="7797" y="8028"/>
                  </a:cubicBezTo>
                  <a:cubicBezTo>
                    <a:pt x="7787" y="8025"/>
                    <a:pt x="7775" y="8022"/>
                    <a:pt x="7762" y="8018"/>
                  </a:cubicBezTo>
                  <a:cubicBezTo>
                    <a:pt x="7749" y="8015"/>
                    <a:pt x="7734" y="8011"/>
                    <a:pt x="7718" y="8007"/>
                  </a:cubicBezTo>
                  <a:lnTo>
                    <a:pt x="7449" y="7941"/>
                  </a:lnTo>
                  <a:lnTo>
                    <a:pt x="7423" y="7994"/>
                  </a:lnTo>
                  <a:lnTo>
                    <a:pt x="7631" y="8162"/>
                  </a:lnTo>
                  <a:cubicBezTo>
                    <a:pt x="7641" y="8169"/>
                    <a:pt x="7652" y="8178"/>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1" y="8217"/>
                    <a:pt x="7646" y="8213"/>
                  </a:cubicBezTo>
                  <a:cubicBezTo>
                    <a:pt x="7632" y="8209"/>
                    <a:pt x="7618" y="8205"/>
                    <a:pt x="7604" y="8202"/>
                  </a:cubicBezTo>
                  <a:lnTo>
                    <a:pt x="7351" y="8139"/>
                  </a:lnTo>
                  <a:lnTo>
                    <a:pt x="7327" y="8189"/>
                  </a:lnTo>
                  <a:lnTo>
                    <a:pt x="7763" y="8289"/>
                  </a:lnTo>
                  <a:lnTo>
                    <a:pt x="7793" y="8229"/>
                  </a:lnTo>
                  <a:lnTo>
                    <a:pt x="7596" y="8073"/>
                  </a:lnTo>
                  <a:cubicBezTo>
                    <a:pt x="7584" y="8064"/>
                    <a:pt x="7573" y="8055"/>
                    <a:pt x="7562" y="8046"/>
                  </a:cubicBezTo>
                  <a:cubicBezTo>
                    <a:pt x="7550" y="8038"/>
                    <a:pt x="7540" y="8030"/>
                    <a:pt x="7531" y="8024"/>
                  </a:cubicBezTo>
                  <a:cubicBezTo>
                    <a:pt x="7522" y="8017"/>
                    <a:pt x="7515" y="8012"/>
                    <a:pt x="7509" y="8008"/>
                  </a:cubicBezTo>
                  <a:cubicBezTo>
                    <a:pt x="7503" y="8004"/>
                    <a:pt x="7500" y="8001"/>
                    <a:pt x="7499" y="8000"/>
                  </a:cubicBezTo>
                  <a:cubicBezTo>
                    <a:pt x="7500" y="8001"/>
                    <a:pt x="7505" y="8002"/>
                    <a:pt x="7511" y="8004"/>
                  </a:cubicBezTo>
                  <a:cubicBezTo>
                    <a:pt x="7518" y="8006"/>
                    <a:pt x="7527" y="8009"/>
                    <a:pt x="7537" y="8012"/>
                  </a:cubicBezTo>
                  <a:cubicBezTo>
                    <a:pt x="7548" y="8015"/>
                    <a:pt x="7560" y="8018"/>
                    <a:pt x="7574" y="8022"/>
                  </a:cubicBezTo>
                  <a:cubicBezTo>
                    <a:pt x="7588" y="8026"/>
                    <a:pt x="7603" y="8030"/>
                    <a:pt x="7619" y="8034"/>
                  </a:cubicBezTo>
                  <a:lnTo>
                    <a:pt x="7860" y="8092"/>
                  </a:lnTo>
                  <a:lnTo>
                    <a:pt x="7890" y="8031"/>
                  </a:lnTo>
                  <a:lnTo>
                    <a:pt x="7543" y="7749"/>
                  </a:ln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8"/>
                  </a:cubicBezTo>
                  <a:cubicBezTo>
                    <a:pt x="7881" y="7373"/>
                    <a:pt x="7866" y="7372"/>
                    <a:pt x="7850" y="7364"/>
                  </a:cubicBezTo>
                  <a:cubicBezTo>
                    <a:pt x="7829" y="7354"/>
                    <a:pt x="7817" y="7339"/>
                    <a:pt x="7812" y="7320"/>
                  </a:cubicBezTo>
                  <a:cubicBezTo>
                    <a:pt x="7808" y="7301"/>
                    <a:pt x="7811"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3" y="7182"/>
                    <a:pt x="7903" y="7175"/>
                  </a:cubicBezTo>
                  <a:lnTo>
                    <a:pt x="7880" y="7138"/>
                  </a:lnTo>
                  <a:cubicBezTo>
                    <a:pt x="7837" y="7163"/>
                    <a:pt x="7805" y="7196"/>
                    <a:pt x="7784" y="7238"/>
                  </a:cubicBezTo>
                  <a:cubicBezTo>
                    <a:pt x="7775" y="7257"/>
                    <a:pt x="7769" y="7275"/>
                    <a:pt x="7767" y="7294"/>
                  </a:cubicBezTo>
                  <a:cubicBezTo>
                    <a:pt x="7765" y="7312"/>
                    <a:pt x="7766" y="7329"/>
                    <a:pt x="7771" y="7345"/>
                  </a:cubicBezTo>
                  <a:cubicBezTo>
                    <a:pt x="7775" y="7361"/>
                    <a:pt x="7783" y="7375"/>
                    <a:pt x="7793" y="7388"/>
                  </a:cubicBezTo>
                  <a:cubicBezTo>
                    <a:pt x="7804" y="7401"/>
                    <a:pt x="7818" y="7411"/>
                    <a:pt x="7834" y="7419"/>
                  </a:cubicBezTo>
                  <a:cubicBezTo>
                    <a:pt x="7859" y="7432"/>
                    <a:pt x="7885" y="7434"/>
                    <a:pt x="7910" y="7426"/>
                  </a:cubicBezTo>
                  <a:cubicBezTo>
                    <a:pt x="7922" y="7423"/>
                    <a:pt x="7933" y="7417"/>
                    <a:pt x="7943" y="7409"/>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8" y="7405"/>
                    <a:pt x="8154" y="7417"/>
                    <a:pt x="8146" y="7432"/>
                  </a:cubicBezTo>
                  <a:cubicBezTo>
                    <a:pt x="8137" y="7452"/>
                    <a:pt x="8125" y="7469"/>
                    <a:pt x="8111" y="7483"/>
                  </a:cubicBezTo>
                  <a:cubicBezTo>
                    <a:pt x="8098" y="7497"/>
                    <a:pt x="8081" y="7510"/>
                    <a:pt x="8061" y="7520"/>
                  </a:cubicBezTo>
                  <a:lnTo>
                    <a:pt x="8088" y="7559"/>
                  </a:lnTo>
                  <a:cubicBezTo>
                    <a:pt x="8109" y="7545"/>
                    <a:pt x="8128" y="7530"/>
                    <a:pt x="8144" y="7513"/>
                  </a:cubicBezTo>
                  <a:cubicBezTo>
                    <a:pt x="8159" y="7495"/>
                    <a:pt x="8173" y="7474"/>
                    <a:pt x="8185" y="7451"/>
                  </a:cubicBezTo>
                  <a:cubicBezTo>
                    <a:pt x="8194" y="7433"/>
                    <a:pt x="8200" y="7416"/>
                    <a:pt x="8203" y="7400"/>
                  </a:cubicBezTo>
                  <a:cubicBezTo>
                    <a:pt x="8205" y="7385"/>
                    <a:pt x="8206" y="7368"/>
                    <a:pt x="8204" y="7351"/>
                  </a:cubicBezTo>
                  <a:cubicBezTo>
                    <a:pt x="8201" y="7329"/>
                    <a:pt x="8194" y="7308"/>
                    <a:pt x="8182" y="7291"/>
                  </a:cubicBezTo>
                  <a:cubicBezTo>
                    <a:pt x="8170" y="7273"/>
                    <a:pt x="8155" y="7260"/>
                    <a:pt x="8137" y="7251"/>
                  </a:cubicBezTo>
                  <a:cubicBezTo>
                    <a:pt x="8124"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3"/>
                  </a:lnTo>
                  <a:lnTo>
                    <a:pt x="8537" y="6716"/>
                  </a:lnTo>
                  <a:lnTo>
                    <a:pt x="8561" y="6668"/>
                  </a:lnTo>
                  <a:lnTo>
                    <a:pt x="8459" y="6572"/>
                  </a:lnTo>
                  <a:lnTo>
                    <a:pt x="8531" y="6426"/>
                  </a:lnTo>
                  <a:lnTo>
                    <a:pt x="8669" y="6448"/>
                  </a:lnTo>
                  <a:lnTo>
                    <a:pt x="8695" y="6395"/>
                  </a:lnTo>
                  <a:close/>
                  <a:moveTo>
                    <a:pt x="8487" y="6419"/>
                  </a:moveTo>
                  <a:lnTo>
                    <a:pt x="8427" y="6540"/>
                  </a:lnTo>
                  <a:lnTo>
                    <a:pt x="8266" y="6384"/>
                  </a:lnTo>
                  <a:lnTo>
                    <a:pt x="8487" y="6419"/>
                  </a:lnTo>
                  <a:close/>
                  <a:moveTo>
                    <a:pt x="8133" y="6363"/>
                  </a:moveTo>
                  <a:cubicBezTo>
                    <a:pt x="8124" y="6366"/>
                    <a:pt x="8118" y="6371"/>
                    <a:pt x="8114" y="6380"/>
                  </a:cubicBezTo>
                  <a:cubicBezTo>
                    <a:pt x="8110" y="6388"/>
                    <a:pt x="8109" y="6396"/>
                    <a:pt x="8112" y="6404"/>
                  </a:cubicBezTo>
                  <a:cubicBezTo>
                    <a:pt x="8115" y="6413"/>
                    <a:pt x="8120" y="6419"/>
                    <a:pt x="8128" y="6423"/>
                  </a:cubicBezTo>
                  <a:cubicBezTo>
                    <a:pt x="8137" y="6427"/>
                    <a:pt x="8145" y="6428"/>
                    <a:pt x="8154" y="6425"/>
                  </a:cubicBezTo>
                  <a:cubicBezTo>
                    <a:pt x="8163" y="6422"/>
                    <a:pt x="8169" y="6417"/>
                    <a:pt x="8173" y="6408"/>
                  </a:cubicBezTo>
                  <a:cubicBezTo>
                    <a:pt x="8177" y="6400"/>
                    <a:pt x="8178" y="6392"/>
                    <a:pt x="8175" y="6383"/>
                  </a:cubicBezTo>
                  <a:cubicBezTo>
                    <a:pt x="8171" y="6375"/>
                    <a:pt x="8166" y="6369"/>
                    <a:pt x="8157" y="6364"/>
                  </a:cubicBezTo>
                  <a:cubicBezTo>
                    <a:pt x="8149" y="6361"/>
                    <a:pt x="8141" y="6360"/>
                    <a:pt x="8133" y="6363"/>
                  </a:cubicBezTo>
                  <a:close/>
                  <a:moveTo>
                    <a:pt x="8190" y="6246"/>
                  </a:moveTo>
                  <a:cubicBezTo>
                    <a:pt x="8182" y="6248"/>
                    <a:pt x="8176" y="6254"/>
                    <a:pt x="8171" y="6262"/>
                  </a:cubicBezTo>
                  <a:cubicBezTo>
                    <a:pt x="8168" y="6270"/>
                    <a:pt x="8167" y="6279"/>
                    <a:pt x="8170" y="6287"/>
                  </a:cubicBezTo>
                  <a:cubicBezTo>
                    <a:pt x="8173" y="6296"/>
                    <a:pt x="8178" y="6302"/>
                    <a:pt x="8186" y="6306"/>
                  </a:cubicBezTo>
                  <a:cubicBezTo>
                    <a:pt x="8195" y="6310"/>
                    <a:pt x="8203" y="6311"/>
                    <a:pt x="8212" y="6308"/>
                  </a:cubicBezTo>
                  <a:cubicBezTo>
                    <a:pt x="8221" y="6305"/>
                    <a:pt x="8227" y="6299"/>
                    <a:pt x="8231" y="6291"/>
                  </a:cubicBezTo>
                  <a:cubicBezTo>
                    <a:pt x="8235" y="6283"/>
                    <a:pt x="8236" y="6274"/>
                    <a:pt x="8232" y="6266"/>
                  </a:cubicBezTo>
                  <a:cubicBezTo>
                    <a:pt x="8229" y="6257"/>
                    <a:pt x="8223" y="6251"/>
                    <a:pt x="8215" y="6247"/>
                  </a:cubicBezTo>
                  <a:cubicBezTo>
                    <a:pt x="8207" y="6243"/>
                    <a:pt x="8199" y="6243"/>
                    <a:pt x="8190" y="6246"/>
                  </a:cubicBezTo>
                  <a:close/>
                  <a:moveTo>
                    <a:pt x="8791" y="6100"/>
                  </a:moveTo>
                  <a:lnTo>
                    <a:pt x="8715" y="6255"/>
                  </a:lnTo>
                  <a:lnTo>
                    <a:pt x="8364" y="6082"/>
                  </a:lnTo>
                  <a:lnTo>
                    <a:pt x="8341" y="6129"/>
                  </a:lnTo>
                  <a:lnTo>
                    <a:pt x="8732" y="6321"/>
                  </a:lnTo>
                  <a:lnTo>
                    <a:pt x="8827" y="6126"/>
                  </a:lnTo>
                  <a:lnTo>
                    <a:pt x="8791" y="6100"/>
                  </a:lnTo>
                  <a:close/>
                  <a:moveTo>
                    <a:pt x="8890" y="5999"/>
                  </a:moveTo>
                  <a:lnTo>
                    <a:pt x="8499" y="5807"/>
                  </a:lnTo>
                  <a:lnTo>
                    <a:pt x="8477" y="5852"/>
                  </a:lnTo>
                  <a:lnTo>
                    <a:pt x="8868" y="6044"/>
                  </a:lnTo>
                  <a:lnTo>
                    <a:pt x="8890" y="5999"/>
                  </a:lnTo>
                  <a:close/>
                  <a:moveTo>
                    <a:pt x="3914" y="17838"/>
                  </a:moveTo>
                  <a:lnTo>
                    <a:pt x="3523" y="17645"/>
                  </a:lnTo>
                  <a:lnTo>
                    <a:pt x="3500" y="17692"/>
                  </a:lnTo>
                  <a:lnTo>
                    <a:pt x="3664" y="17772"/>
                  </a:lnTo>
                  <a:lnTo>
                    <a:pt x="3583" y="17937"/>
                  </a:lnTo>
                  <a:lnTo>
                    <a:pt x="3419" y="17857"/>
                  </a:lnTo>
                  <a:lnTo>
                    <a:pt x="3397" y="17902"/>
                  </a:lnTo>
                  <a:lnTo>
                    <a:pt x="3601" y="18003"/>
                  </a:lnTo>
                  <a:lnTo>
                    <a:pt x="3716" y="18003"/>
                  </a:lnTo>
                  <a:lnTo>
                    <a:pt x="3621" y="17956"/>
                  </a:lnTo>
                  <a:lnTo>
                    <a:pt x="3702" y="17791"/>
                  </a:lnTo>
                  <a:lnTo>
                    <a:pt x="3891" y="17884"/>
                  </a:lnTo>
                  <a:lnTo>
                    <a:pt x="3914" y="17838"/>
                  </a:lnTo>
                  <a:close/>
                  <a:moveTo>
                    <a:pt x="9002" y="7386"/>
                  </a:moveTo>
                  <a:lnTo>
                    <a:pt x="9002" y="7340"/>
                  </a:lnTo>
                  <a:lnTo>
                    <a:pt x="8999" y="7339"/>
                  </a:lnTo>
                  <a:cubicBezTo>
                    <a:pt x="8992" y="7337"/>
                    <a:pt x="8984" y="7336"/>
                    <a:pt x="8975" y="7334"/>
                  </a:cubicBezTo>
                  <a:cubicBezTo>
                    <a:pt x="8965" y="7332"/>
                    <a:pt x="8956" y="7330"/>
                    <a:pt x="8945" y="7328"/>
                  </a:cubicBezTo>
                  <a:cubicBezTo>
                    <a:pt x="8935" y="7326"/>
                    <a:pt x="8925" y="7325"/>
                    <a:pt x="8915" y="7323"/>
                  </a:cubicBezTo>
                  <a:lnTo>
                    <a:pt x="8622" y="7282"/>
                  </a:lnTo>
                  <a:lnTo>
                    <a:pt x="8597" y="7332"/>
                  </a:lnTo>
                  <a:lnTo>
                    <a:pt x="9002" y="7386"/>
                  </a:lnTo>
                  <a:close/>
                  <a:moveTo>
                    <a:pt x="9002" y="7333"/>
                  </a:moveTo>
                  <a:lnTo>
                    <a:pt x="9002" y="7273"/>
                  </a:lnTo>
                  <a:lnTo>
                    <a:pt x="8751" y="7021"/>
                  </a:lnTo>
                  <a:lnTo>
                    <a:pt x="8727" y="7069"/>
                  </a:lnTo>
                  <a:lnTo>
                    <a:pt x="8944" y="7279"/>
                  </a:lnTo>
                  <a:cubicBezTo>
                    <a:pt x="8962" y="7296"/>
                    <a:pt x="8977" y="7311"/>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1" y="16913"/>
                    <a:pt x="4213" y="16923"/>
                  </a:cubicBezTo>
                  <a:cubicBezTo>
                    <a:pt x="4226" y="16933"/>
                    <a:pt x="4237" y="16941"/>
                    <a:pt x="4248" y="16949"/>
                  </a:cubicBezTo>
                  <a:cubicBezTo>
                    <a:pt x="4258" y="16956"/>
                    <a:pt x="4266" y="16962"/>
                    <a:pt x="4273" y="16967"/>
                  </a:cubicBezTo>
                  <a:cubicBezTo>
                    <a:pt x="4278" y="16971"/>
                    <a:pt x="4281" y="16973"/>
                    <a:pt x="4283" y="16975"/>
                  </a:cubicBezTo>
                  <a:cubicBezTo>
                    <a:pt x="4281" y="16974"/>
                    <a:pt x="4278" y="16973"/>
                    <a:pt x="4273" y="16972"/>
                  </a:cubicBezTo>
                  <a:cubicBezTo>
                    <a:pt x="4267" y="16970"/>
                    <a:pt x="4259" y="16968"/>
                    <a:pt x="4249" y="16965"/>
                  </a:cubicBezTo>
                  <a:cubicBezTo>
                    <a:pt x="4239" y="16962"/>
                    <a:pt x="4227" y="16959"/>
                    <a:pt x="4214" y="16955"/>
                  </a:cubicBezTo>
                  <a:cubicBezTo>
                    <a:pt x="4200" y="16952"/>
                    <a:pt x="4186" y="16948"/>
                    <a:pt x="4170" y="16944"/>
                  </a:cubicBezTo>
                  <a:lnTo>
                    <a:pt x="3900" y="16878"/>
                  </a:lnTo>
                  <a:lnTo>
                    <a:pt x="3874" y="16931"/>
                  </a:lnTo>
                  <a:lnTo>
                    <a:pt x="4083" y="17098"/>
                  </a:lnTo>
                  <a:cubicBezTo>
                    <a:pt x="4093" y="17106"/>
                    <a:pt x="4104" y="17115"/>
                    <a:pt x="4115" y="17124"/>
                  </a:cubicBezTo>
                  <a:cubicBezTo>
                    <a:pt x="4127" y="17133"/>
                    <a:pt x="4138" y="17141"/>
                    <a:pt x="4148" y="17148"/>
                  </a:cubicBezTo>
                  <a:cubicBezTo>
                    <a:pt x="4158" y="17156"/>
                    <a:pt x="4166" y="17162"/>
                    <a:pt x="4173" y="17168"/>
                  </a:cubicBezTo>
                  <a:cubicBezTo>
                    <a:pt x="4180" y="17173"/>
                    <a:pt x="4184" y="17176"/>
                    <a:pt x="4185" y="17176"/>
                  </a:cubicBezTo>
                  <a:cubicBezTo>
                    <a:pt x="4183" y="17176"/>
                    <a:pt x="4178" y="17174"/>
                    <a:pt x="4169" y="17171"/>
                  </a:cubicBezTo>
                  <a:cubicBezTo>
                    <a:pt x="4161" y="17169"/>
                    <a:pt x="4150" y="17165"/>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1"/>
                    <a:pt x="4024" y="16992"/>
                    <a:pt x="4013" y="16983"/>
                  </a:cubicBezTo>
                  <a:cubicBezTo>
                    <a:pt x="4002" y="16975"/>
                    <a:pt x="3992" y="16967"/>
                    <a:pt x="3983" y="16961"/>
                  </a:cubicBezTo>
                  <a:cubicBezTo>
                    <a:pt x="3974" y="16954"/>
                    <a:pt x="3967" y="16949"/>
                    <a:pt x="3961" y="16945"/>
                  </a:cubicBezTo>
                  <a:cubicBezTo>
                    <a:pt x="3955" y="16941"/>
                    <a:pt x="3952" y="16938"/>
                    <a:pt x="3951" y="16937"/>
                  </a:cubicBezTo>
                  <a:cubicBezTo>
                    <a:pt x="3952" y="16938"/>
                    <a:pt x="3956" y="16939"/>
                    <a:pt x="3963" y="16941"/>
                  </a:cubicBezTo>
                  <a:cubicBezTo>
                    <a:pt x="3970" y="16943"/>
                    <a:pt x="3979" y="16946"/>
                    <a:pt x="3989" y="16949"/>
                  </a:cubicBezTo>
                  <a:cubicBezTo>
                    <a:pt x="4000" y="16952"/>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5"/>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9" y="15195"/>
                  </a:lnTo>
                  <a:lnTo>
                    <a:pt x="5103" y="15422"/>
                  </a:lnTo>
                  <a:lnTo>
                    <a:pt x="5125" y="15377"/>
                  </a:lnTo>
                  <a:lnTo>
                    <a:pt x="4857" y="15218"/>
                  </a:lnTo>
                  <a:cubicBezTo>
                    <a:pt x="4852" y="15215"/>
                    <a:pt x="4845" y="15211"/>
                    <a:pt x="4838" y="15207"/>
                  </a:cubicBezTo>
                  <a:cubicBezTo>
                    <a:pt x="4830" y="15203"/>
                    <a:pt x="4823" y="15198"/>
                    <a:pt x="4815" y="15194"/>
                  </a:cubicBezTo>
                  <a:cubicBezTo>
                    <a:pt x="4808" y="15190"/>
                    <a:pt x="4802" y="15186"/>
                    <a:pt x="4796" y="15183"/>
                  </a:cubicBezTo>
                  <a:cubicBezTo>
                    <a:pt x="4791" y="15180"/>
                    <a:pt x="4788" y="15179"/>
                    <a:pt x="4787" y="15178"/>
                  </a:cubicBezTo>
                  <a:cubicBezTo>
                    <a:pt x="4791" y="15179"/>
                    <a:pt x="4800" y="15181"/>
                    <a:pt x="4814" y="15184"/>
                  </a:cubicBezTo>
                  <a:cubicBezTo>
                    <a:pt x="4829" y="15187"/>
                    <a:pt x="4848" y="15191"/>
                    <a:pt x="4870" y="15195"/>
                  </a:cubicBezTo>
                  <a:lnTo>
                    <a:pt x="5185" y="15254"/>
                  </a:lnTo>
                  <a:lnTo>
                    <a:pt x="5205" y="15214"/>
                  </a:lnTo>
                  <a:lnTo>
                    <a:pt x="4954" y="14987"/>
                  </a:lnTo>
                  <a:cubicBezTo>
                    <a:pt x="4949" y="14982"/>
                    <a:pt x="4943" y="14977"/>
                    <a:pt x="4938" y="14972"/>
                  </a:cubicBezTo>
                  <a:cubicBezTo>
                    <a:pt x="4932" y="14967"/>
                    <a:pt x="4926" y="14963"/>
                    <a:pt x="4921" y="14958"/>
                  </a:cubicBezTo>
                  <a:cubicBezTo>
                    <a:pt x="4916" y="14954"/>
                    <a:pt x="4911" y="14950"/>
                    <a:pt x="4907" y="14947"/>
                  </a:cubicBezTo>
                  <a:cubicBezTo>
                    <a:pt x="4904" y="14944"/>
                    <a:pt x="4902" y="14942"/>
                    <a:pt x="4901" y="14941"/>
                  </a:cubicBezTo>
                  <a:cubicBezTo>
                    <a:pt x="4902" y="14942"/>
                    <a:pt x="4904" y="14943"/>
                    <a:pt x="4909" y="14945"/>
                  </a:cubicBezTo>
                  <a:cubicBezTo>
                    <a:pt x="4914" y="14947"/>
                    <a:pt x="4919" y="14950"/>
                    <a:pt x="4926" y="14953"/>
                  </a:cubicBezTo>
                  <a:cubicBezTo>
                    <a:pt x="4933" y="14956"/>
                    <a:pt x="4940" y="14959"/>
                    <a:pt x="4948" y="14962"/>
                  </a:cubicBezTo>
                  <a:cubicBezTo>
                    <a:pt x="4955" y="14965"/>
                    <a:pt x="4962" y="14968"/>
                    <a:pt x="4968" y="14971"/>
                  </a:cubicBezTo>
                  <a:lnTo>
                    <a:pt x="5266" y="15089"/>
                  </a:lnTo>
                  <a:lnTo>
                    <a:pt x="5289" y="15042"/>
                  </a:lnTo>
                  <a:close/>
                  <a:moveTo>
                    <a:pt x="5309" y="14631"/>
                  </a:moveTo>
                  <a:cubicBezTo>
                    <a:pt x="5294" y="14629"/>
                    <a:pt x="5281" y="14630"/>
                    <a:pt x="5268" y="14634"/>
                  </a:cubicBezTo>
                  <a:cubicBezTo>
                    <a:pt x="5254" y="14637"/>
                    <a:pt x="5242" y="14642"/>
                    <a:pt x="5232" y="14650"/>
                  </a:cubicBezTo>
                  <a:cubicBezTo>
                    <a:pt x="5221"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70"/>
                    <a:pt x="5036" y="14645"/>
                  </a:cubicBezTo>
                  <a:cubicBezTo>
                    <a:pt x="5040" y="14637"/>
                    <a:pt x="5045" y="14629"/>
                    <a:pt x="5049" y="14622"/>
                  </a:cubicBezTo>
                  <a:cubicBezTo>
                    <a:pt x="5054" y="14615"/>
                    <a:pt x="5060" y="14609"/>
                    <a:pt x="5066" y="14603"/>
                  </a:cubicBezTo>
                  <a:cubicBezTo>
                    <a:pt x="5072" y="14597"/>
                    <a:pt x="5080" y="14591"/>
                    <a:pt x="5088" y="14585"/>
                  </a:cubicBezTo>
                  <a:cubicBezTo>
                    <a:pt x="5096" y="14579"/>
                    <a:pt x="5105" y="14573"/>
                    <a:pt x="5116" y="14566"/>
                  </a:cubicBezTo>
                  <a:lnTo>
                    <a:pt x="5092" y="14529"/>
                  </a:lnTo>
                  <a:cubicBezTo>
                    <a:pt x="5049" y="14554"/>
                    <a:pt x="5017" y="14587"/>
                    <a:pt x="4997" y="14628"/>
                  </a:cubicBezTo>
                  <a:cubicBezTo>
                    <a:pt x="4987" y="14647"/>
                    <a:pt x="4982" y="14666"/>
                    <a:pt x="4980" y="14684"/>
                  </a:cubicBezTo>
                  <a:cubicBezTo>
                    <a:pt x="4977" y="14703"/>
                    <a:pt x="4979" y="14720"/>
                    <a:pt x="4983" y="14736"/>
                  </a:cubicBezTo>
                  <a:cubicBezTo>
                    <a:pt x="4987" y="14751"/>
                    <a:pt x="4995" y="14766"/>
                    <a:pt x="5006" y="14779"/>
                  </a:cubicBezTo>
                  <a:cubicBezTo>
                    <a:pt x="5016" y="14791"/>
                    <a:pt x="5030" y="14802"/>
                    <a:pt x="5047" y="14810"/>
                  </a:cubicBezTo>
                  <a:cubicBezTo>
                    <a:pt x="5072" y="14823"/>
                    <a:pt x="5097" y="14825"/>
                    <a:pt x="5123" y="14817"/>
                  </a:cubicBezTo>
                  <a:cubicBezTo>
                    <a:pt x="5134" y="14813"/>
                    <a:pt x="5145" y="14808"/>
                    <a:pt x="5155" y="14800"/>
                  </a:cubicBezTo>
                  <a:cubicBezTo>
                    <a:pt x="5165" y="14792"/>
                    <a:pt x="5178" y="14780"/>
                    <a:pt x="5192" y="14765"/>
                  </a:cubicBezTo>
                  <a:lnTo>
                    <a:pt x="5223" y="14731"/>
                  </a:lnTo>
                  <a:cubicBezTo>
                    <a:pt x="5260" y="14691"/>
                    <a:pt x="5296" y="14680"/>
                    <a:pt x="5330" y="14697"/>
                  </a:cubicBezTo>
                  <a:cubicBezTo>
                    <a:pt x="5354" y="14708"/>
                    <a:pt x="5368" y="14727"/>
                    <a:pt x="5372" y="14752"/>
                  </a:cubicBezTo>
                  <a:cubicBezTo>
                    <a:pt x="5375" y="14764"/>
                    <a:pt x="5375" y="14775"/>
                    <a:pt x="5373" y="14785"/>
                  </a:cubicBezTo>
                  <a:cubicBezTo>
                    <a:pt x="5371" y="14796"/>
                    <a:pt x="5366" y="14808"/>
                    <a:pt x="5359" y="14823"/>
                  </a:cubicBezTo>
                  <a:cubicBezTo>
                    <a:pt x="5349" y="14843"/>
                    <a:pt x="5338" y="14860"/>
                    <a:pt x="5324" y="14874"/>
                  </a:cubicBezTo>
                  <a:cubicBezTo>
                    <a:pt x="5310" y="14888"/>
                    <a:pt x="5294" y="14901"/>
                    <a:pt x="5274" y="14911"/>
                  </a:cubicBezTo>
                  <a:lnTo>
                    <a:pt x="5300" y="14950"/>
                  </a:lnTo>
                  <a:cubicBezTo>
                    <a:pt x="5322" y="14936"/>
                    <a:pt x="5341" y="14921"/>
                    <a:pt x="5356" y="14903"/>
                  </a:cubicBezTo>
                  <a:cubicBezTo>
                    <a:pt x="5372" y="14886"/>
                    <a:pt x="5386" y="14865"/>
                    <a:pt x="5397" y="14842"/>
                  </a:cubicBezTo>
                  <a:cubicBezTo>
                    <a:pt x="5406" y="14824"/>
                    <a:pt x="5412" y="14807"/>
                    <a:pt x="5415" y="14791"/>
                  </a:cubicBezTo>
                  <a:cubicBezTo>
                    <a:pt x="5418" y="14776"/>
                    <a:pt x="5418" y="14759"/>
                    <a:pt x="5416" y="14742"/>
                  </a:cubicBezTo>
                  <a:cubicBezTo>
                    <a:pt x="5414" y="14719"/>
                    <a:pt x="5407" y="14699"/>
                    <a:pt x="5395" y="14682"/>
                  </a:cubicBezTo>
                  <a:cubicBezTo>
                    <a:pt x="5382" y="14664"/>
                    <a:pt x="5367" y="14651"/>
                    <a:pt x="5349" y="14642"/>
                  </a:cubicBezTo>
                  <a:cubicBezTo>
                    <a:pt x="5337" y="14636"/>
                    <a:pt x="5324" y="14632"/>
                    <a:pt x="5309" y="14631"/>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3" y="14140"/>
                    <a:pt x="5614" y="14146"/>
                    <a:pt x="5622" y="14153"/>
                  </a:cubicBezTo>
                  <a:cubicBezTo>
                    <a:pt x="5630" y="14159"/>
                    <a:pt x="5637" y="14167"/>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1" y="14302"/>
                    <a:pt x="5595" y="14307"/>
                  </a:cubicBezTo>
                  <a:cubicBezTo>
                    <a:pt x="5588" y="14311"/>
                    <a:pt x="5581" y="14314"/>
                    <a:pt x="5575" y="14315"/>
                  </a:cubicBezTo>
                  <a:cubicBezTo>
                    <a:pt x="5569" y="14316"/>
                    <a:pt x="5563" y="14317"/>
                    <a:pt x="5558" y="14317"/>
                  </a:cubicBezTo>
                  <a:cubicBezTo>
                    <a:pt x="5550" y="14316"/>
                    <a:pt x="5541" y="14314"/>
                    <a:pt x="5530" y="14310"/>
                  </a:cubicBezTo>
                  <a:cubicBezTo>
                    <a:pt x="5519" y="14305"/>
                    <a:pt x="5508" y="14301"/>
                    <a:pt x="5498" y="14296"/>
                  </a:cubicBezTo>
                  <a:lnTo>
                    <a:pt x="5235" y="14166"/>
                  </a:lnTo>
                  <a:lnTo>
                    <a:pt x="5212" y="14212"/>
                  </a:lnTo>
                  <a:lnTo>
                    <a:pt x="5492" y="14350"/>
                  </a:lnTo>
                  <a:cubicBezTo>
                    <a:pt x="5501" y="14355"/>
                    <a:pt x="5511" y="14359"/>
                    <a:pt x="5523" y="14363"/>
                  </a:cubicBezTo>
                  <a:cubicBezTo>
                    <a:pt x="5535" y="14368"/>
                    <a:pt x="5547" y="14370"/>
                    <a:pt x="5559" y="14369"/>
                  </a:cubicBezTo>
                  <a:cubicBezTo>
                    <a:pt x="5584" y="14368"/>
                    <a:pt x="5605" y="14361"/>
                    <a:pt x="5623" y="14347"/>
                  </a:cubicBezTo>
                  <a:cubicBezTo>
                    <a:pt x="5641" y="14333"/>
                    <a:pt x="5657" y="14312"/>
                    <a:pt x="5672" y="14281"/>
                  </a:cubicBezTo>
                  <a:cubicBezTo>
                    <a:pt x="5684" y="14257"/>
                    <a:pt x="5691" y="14236"/>
                    <a:pt x="5695" y="14217"/>
                  </a:cubicBezTo>
                  <a:cubicBezTo>
                    <a:pt x="5698" y="14199"/>
                    <a:pt x="5697" y="14181"/>
                    <a:pt x="5693" y="14164"/>
                  </a:cubicBezTo>
                  <a:cubicBezTo>
                    <a:pt x="5689" y="14147"/>
                    <a:pt x="5681" y="14134"/>
                    <a:pt x="5670" y="14123"/>
                  </a:cubicBezTo>
                  <a:cubicBezTo>
                    <a:pt x="5659" y="14113"/>
                    <a:pt x="5641" y="14102"/>
                    <a:pt x="5618" y="14090"/>
                  </a:cubicBezTo>
                  <a:lnTo>
                    <a:pt x="5340" y="13953"/>
                  </a:lnTo>
                  <a:close/>
                  <a:moveTo>
                    <a:pt x="5914" y="13773"/>
                  </a:moveTo>
                  <a:lnTo>
                    <a:pt x="5523" y="13581"/>
                  </a:lnTo>
                  <a:lnTo>
                    <a:pt x="5500" y="13627"/>
                  </a:lnTo>
                  <a:lnTo>
                    <a:pt x="5714" y="13730"/>
                  </a:lnTo>
                  <a:cubicBezTo>
                    <a:pt x="5728" y="13737"/>
                    <a:pt x="5742" y="13743"/>
                    <a:pt x="5756" y="13750"/>
                  </a:cubicBezTo>
                  <a:cubicBezTo>
                    <a:pt x="5771" y="13756"/>
                    <a:pt x="5783" y="13762"/>
                    <a:pt x="5795" y="13767"/>
                  </a:cubicBezTo>
                  <a:cubicBezTo>
                    <a:pt x="5806" y="13771"/>
                    <a:pt x="5816" y="13775"/>
                    <a:pt x="5823" y="13778"/>
                  </a:cubicBezTo>
                  <a:cubicBezTo>
                    <a:pt x="5831" y="13781"/>
                    <a:pt x="5835" y="13783"/>
                    <a:pt x="5835" y="13783"/>
                  </a:cubicBezTo>
                  <a:cubicBezTo>
                    <a:pt x="5834" y="13783"/>
                    <a:pt x="5830" y="13783"/>
                    <a:pt x="5824" y="13782"/>
                  </a:cubicBezTo>
                  <a:cubicBezTo>
                    <a:pt x="5818" y="13782"/>
                    <a:pt x="5810" y="13781"/>
                    <a:pt x="5801" y="13781"/>
                  </a:cubicBezTo>
                  <a:cubicBezTo>
                    <a:pt x="5792" y="13780"/>
                    <a:pt x="5781" y="13780"/>
                    <a:pt x="5770" y="13779"/>
                  </a:cubicBezTo>
                  <a:cubicBezTo>
                    <a:pt x="5758" y="13779"/>
                    <a:pt x="5747" y="13779"/>
                    <a:pt x="5735" y="13779"/>
                  </a:cubicBezTo>
                  <a:lnTo>
                    <a:pt x="5422" y="13786"/>
                  </a:lnTo>
                  <a:lnTo>
                    <a:pt x="5395" y="13840"/>
                  </a:lnTo>
                  <a:lnTo>
                    <a:pt x="5786" y="14033"/>
                  </a:lnTo>
                  <a:lnTo>
                    <a:pt x="5810" y="13984"/>
                  </a:lnTo>
                  <a:lnTo>
                    <a:pt x="5582" y="13875"/>
                  </a:lnTo>
                  <a:cubicBezTo>
                    <a:pt x="5571" y="13869"/>
                    <a:pt x="5559" y="13864"/>
                    <a:pt x="5547" y="13859"/>
                  </a:cubicBezTo>
                  <a:cubicBezTo>
                    <a:pt x="5536" y="13854"/>
                    <a:pt x="5525" y="13849"/>
                    <a:pt x="5515" y="13845"/>
                  </a:cubicBezTo>
                  <a:cubicBezTo>
                    <a:pt x="5505" y="13841"/>
                    <a:pt x="5496" y="13837"/>
                    <a:pt x="5489" y="13834"/>
                  </a:cubicBezTo>
                  <a:cubicBezTo>
                    <a:pt x="5482" y="13831"/>
                    <a:pt x="5477" y="13829"/>
                    <a:pt x="5473" y="13828"/>
                  </a:cubicBezTo>
                  <a:cubicBezTo>
                    <a:pt x="5477" y="13829"/>
                    <a:pt x="5483" y="13829"/>
                    <a:pt x="5491" y="13829"/>
                  </a:cubicBezTo>
                  <a:cubicBezTo>
                    <a:pt x="5498" y="13830"/>
                    <a:pt x="5507" y="13830"/>
                    <a:pt x="5517" y="13830"/>
                  </a:cubicBezTo>
                  <a:cubicBezTo>
                    <a:pt x="5527" y="13830"/>
                    <a:pt x="5538" y="13830"/>
                    <a:pt x="5550" y="13830"/>
                  </a:cubicBezTo>
                  <a:cubicBezTo>
                    <a:pt x="5563"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2"/>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70"/>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7"/>
                    <a:pt x="6349" y="12619"/>
                  </a:cubicBezTo>
                  <a:cubicBezTo>
                    <a:pt x="6333" y="12621"/>
                    <a:pt x="6321" y="12623"/>
                    <a:pt x="6314" y="12624"/>
                  </a:cubicBezTo>
                  <a:cubicBezTo>
                    <a:pt x="6304" y="12626"/>
                    <a:pt x="6293" y="12629"/>
                    <a:pt x="6282" y="12632"/>
                  </a:cubicBezTo>
                  <a:cubicBezTo>
                    <a:pt x="6270" y="12635"/>
                    <a:pt x="6259" y="12638"/>
                    <a:pt x="6251" y="12642"/>
                  </a:cubicBezTo>
                  <a:lnTo>
                    <a:pt x="6254" y="12636"/>
                  </a:lnTo>
                  <a:cubicBezTo>
                    <a:pt x="6261" y="12621"/>
                    <a:pt x="6266" y="12605"/>
                    <a:pt x="6267" y="12590"/>
                  </a:cubicBezTo>
                  <a:cubicBezTo>
                    <a:pt x="6268" y="12575"/>
                    <a:pt x="6266" y="12560"/>
                    <a:pt x="6261" y="12547"/>
                  </a:cubicBezTo>
                  <a:cubicBezTo>
                    <a:pt x="6257" y="12533"/>
                    <a:pt x="6249" y="12521"/>
                    <a:pt x="6238" y="12509"/>
                  </a:cubicBezTo>
                  <a:cubicBezTo>
                    <a:pt x="6227" y="12498"/>
                    <a:pt x="6214" y="12488"/>
                    <a:pt x="6198" y="12480"/>
                  </a:cubicBezTo>
                  <a:cubicBezTo>
                    <a:pt x="6187" y="12475"/>
                    <a:pt x="6177" y="12472"/>
                    <a:pt x="6168" y="12470"/>
                  </a:cubicBezTo>
                  <a:cubicBezTo>
                    <a:pt x="6158" y="12468"/>
                    <a:pt x="6149" y="12467"/>
                    <a:pt x="6140" y="12468"/>
                  </a:cubicBezTo>
                  <a:cubicBezTo>
                    <a:pt x="6131" y="12468"/>
                    <a:pt x="6123" y="12469"/>
                    <a:pt x="6116" y="12471"/>
                  </a:cubicBezTo>
                  <a:cubicBezTo>
                    <a:pt x="6109" y="12473"/>
                    <a:pt x="6102" y="12476"/>
                    <a:pt x="6097" y="12478"/>
                  </a:cubicBezTo>
                  <a:cubicBezTo>
                    <a:pt x="6091" y="12481"/>
                    <a:pt x="6085" y="12485"/>
                    <a:pt x="6079" y="12489"/>
                  </a:cubicBezTo>
                  <a:cubicBezTo>
                    <a:pt x="6073" y="12493"/>
                    <a:pt x="6067" y="12499"/>
                    <a:pt x="6060" y="12506"/>
                  </a:cubicBezTo>
                  <a:cubicBezTo>
                    <a:pt x="6054" y="12512"/>
                    <a:pt x="6048" y="12520"/>
                    <a:pt x="6042" y="12530"/>
                  </a:cubicBezTo>
                  <a:cubicBezTo>
                    <a:pt x="6036" y="12540"/>
                    <a:pt x="6030"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4"/>
                  </a:cubicBezTo>
                  <a:cubicBezTo>
                    <a:pt x="6285" y="12679"/>
                    <a:pt x="6307" y="12675"/>
                    <a:pt x="6328" y="12671"/>
                  </a:cubicBezTo>
                  <a:cubicBezTo>
                    <a:pt x="6348" y="12668"/>
                    <a:pt x="6367" y="12665"/>
                    <a:pt x="6385" y="12663"/>
                  </a:cubicBezTo>
                  <a:cubicBezTo>
                    <a:pt x="6402" y="12661"/>
                    <a:pt x="6417" y="12660"/>
                    <a:pt x="6431" y="12659"/>
                  </a:cubicBezTo>
                  <a:cubicBezTo>
                    <a:pt x="6444" y="12658"/>
                    <a:pt x="6454" y="12658"/>
                    <a:pt x="6462" y="12658"/>
                  </a:cubicBezTo>
                  <a:lnTo>
                    <a:pt x="6491" y="12600"/>
                  </a:lnTo>
                  <a:close/>
                  <a:moveTo>
                    <a:pt x="6205" y="12551"/>
                  </a:moveTo>
                  <a:cubicBezTo>
                    <a:pt x="6213" y="12559"/>
                    <a:pt x="6219" y="12568"/>
                    <a:pt x="6222" y="12578"/>
                  </a:cubicBezTo>
                  <a:cubicBezTo>
                    <a:pt x="6225" y="12589"/>
                    <a:pt x="6225" y="12600"/>
                    <a:pt x="6223" y="12613"/>
                  </a:cubicBezTo>
                  <a:cubicBezTo>
                    <a:pt x="6221" y="12626"/>
                    <a:pt x="6216" y="12641"/>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5" y="12225"/>
                  </a:cubicBezTo>
                  <a:cubicBezTo>
                    <a:pt x="6414" y="12232"/>
                    <a:pt x="6401" y="12243"/>
                    <a:pt x="6387" y="12258"/>
                  </a:cubicBezTo>
                  <a:lnTo>
                    <a:pt x="6351" y="12296"/>
                  </a:lnTo>
                  <a:cubicBezTo>
                    <a:pt x="6332" y="12316"/>
                    <a:pt x="6315" y="12328"/>
                    <a:pt x="6301" y="12334"/>
                  </a:cubicBezTo>
                  <a:cubicBezTo>
                    <a:pt x="6286" y="12339"/>
                    <a:pt x="6271" y="12338"/>
                    <a:pt x="6255" y="12330"/>
                  </a:cubicBezTo>
                  <a:cubicBezTo>
                    <a:pt x="6235" y="12320"/>
                    <a:pt x="6223" y="12305"/>
                    <a:pt x="6218" y="12286"/>
                  </a:cubicBezTo>
                  <a:cubicBezTo>
                    <a:pt x="6213" y="12267"/>
                    <a:pt x="6217" y="12245"/>
                    <a:pt x="6229" y="12220"/>
                  </a:cubicBezTo>
                  <a:cubicBezTo>
                    <a:pt x="6233" y="12212"/>
                    <a:pt x="6238" y="12204"/>
                    <a:pt x="6243" y="12197"/>
                  </a:cubicBezTo>
                  <a:cubicBezTo>
                    <a:pt x="6247"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3"/>
                    <a:pt x="6175" y="12241"/>
                    <a:pt x="6173" y="12259"/>
                  </a:cubicBezTo>
                  <a:cubicBezTo>
                    <a:pt x="6171" y="12278"/>
                    <a:pt x="6172" y="12295"/>
                    <a:pt x="6176" y="12311"/>
                  </a:cubicBezTo>
                  <a:cubicBezTo>
                    <a:pt x="6181" y="12327"/>
                    <a:pt x="6188" y="12341"/>
                    <a:pt x="6199" y="12354"/>
                  </a:cubicBezTo>
                  <a:cubicBezTo>
                    <a:pt x="6210" y="12367"/>
                    <a:pt x="6223" y="12377"/>
                    <a:pt x="6240" y="12385"/>
                  </a:cubicBezTo>
                  <a:cubicBezTo>
                    <a:pt x="6265" y="12398"/>
                    <a:pt x="6290" y="12400"/>
                    <a:pt x="6316" y="12392"/>
                  </a:cubicBezTo>
                  <a:cubicBezTo>
                    <a:pt x="6328" y="12389"/>
                    <a:pt x="6339" y="12383"/>
                    <a:pt x="6349" y="12375"/>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49" y="12478"/>
                  </a:cubicBezTo>
                  <a:cubicBezTo>
                    <a:pt x="6565" y="12461"/>
                    <a:pt x="6579" y="12440"/>
                    <a:pt x="6590" y="12417"/>
                  </a:cubicBezTo>
                  <a:cubicBezTo>
                    <a:pt x="6599" y="12399"/>
                    <a:pt x="6605" y="12382"/>
                    <a:pt x="6608" y="12366"/>
                  </a:cubicBezTo>
                  <a:cubicBezTo>
                    <a:pt x="6611" y="12351"/>
                    <a:pt x="6612" y="12334"/>
                    <a:pt x="6610" y="12317"/>
                  </a:cubicBezTo>
                  <a:cubicBezTo>
                    <a:pt x="6607" y="12294"/>
                    <a:pt x="6600" y="12274"/>
                    <a:pt x="6588" y="12257"/>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2"/>
                    <a:pt x="6331" y="11750"/>
                  </a:cubicBezTo>
                  <a:cubicBezTo>
                    <a:pt x="6334" y="11759"/>
                    <a:pt x="6339" y="11765"/>
                    <a:pt x="6347" y="11769"/>
                  </a:cubicBezTo>
                  <a:cubicBezTo>
                    <a:pt x="6356" y="11773"/>
                    <a:pt x="6364" y="11773"/>
                    <a:pt x="6373" y="11771"/>
                  </a:cubicBezTo>
                  <a:cubicBezTo>
                    <a:pt x="6382" y="11768"/>
                    <a:pt x="6388" y="11762"/>
                    <a:pt x="6392" y="11754"/>
                  </a:cubicBezTo>
                  <a:cubicBezTo>
                    <a:pt x="6396" y="11746"/>
                    <a:pt x="6397" y="11737"/>
                    <a:pt x="6394" y="11729"/>
                  </a:cubicBezTo>
                  <a:cubicBezTo>
                    <a:pt x="6390" y="11720"/>
                    <a:pt x="6385" y="11714"/>
                    <a:pt x="6376" y="11710"/>
                  </a:cubicBezTo>
                  <a:cubicBezTo>
                    <a:pt x="6368" y="11706"/>
                    <a:pt x="6360" y="11706"/>
                    <a:pt x="6352" y="11708"/>
                  </a:cubicBezTo>
                  <a:close/>
                  <a:moveTo>
                    <a:pt x="6409" y="11591"/>
                  </a:moveTo>
                  <a:cubicBezTo>
                    <a:pt x="6401" y="11594"/>
                    <a:pt x="6394" y="11600"/>
                    <a:pt x="6390" y="11608"/>
                  </a:cubicBezTo>
                  <a:cubicBezTo>
                    <a:pt x="6386" y="11616"/>
                    <a:pt x="6386" y="11624"/>
                    <a:pt x="6389" y="11633"/>
                  </a:cubicBezTo>
                  <a:cubicBezTo>
                    <a:pt x="6392" y="11641"/>
                    <a:pt x="6397" y="11647"/>
                    <a:pt x="6405" y="11651"/>
                  </a:cubicBezTo>
                  <a:cubicBezTo>
                    <a:pt x="6414" y="11655"/>
                    <a:pt x="6422" y="11656"/>
                    <a:pt x="6431" y="11653"/>
                  </a:cubicBezTo>
                  <a:cubicBezTo>
                    <a:pt x="6439" y="11650"/>
                    <a:pt x="6446" y="11645"/>
                    <a:pt x="6450" y="11637"/>
                  </a:cubicBezTo>
                  <a:cubicBezTo>
                    <a:pt x="6454" y="11628"/>
                    <a:pt x="6455" y="11620"/>
                    <a:pt x="6451" y="11611"/>
                  </a:cubicBezTo>
                  <a:cubicBezTo>
                    <a:pt x="6448" y="11603"/>
                    <a:pt x="6442"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2"/>
                  </a:moveTo>
                  <a:lnTo>
                    <a:pt x="6910" y="10763"/>
                  </a:lnTo>
                  <a:lnTo>
                    <a:pt x="6876" y="10832"/>
                  </a:lnTo>
                  <a:lnTo>
                    <a:pt x="7099" y="11033"/>
                  </a:lnTo>
                  <a:cubicBezTo>
                    <a:pt x="7113" y="11045"/>
                    <a:pt x="7125" y="11055"/>
                    <a:pt x="7137" y="11064"/>
                  </a:cubicBezTo>
                  <a:cubicBezTo>
                    <a:pt x="7148" y="11072"/>
                    <a:pt x="7154" y="11077"/>
                    <a:pt x="7156" y="11078"/>
                  </a:cubicBezTo>
                  <a:cubicBezTo>
                    <a:pt x="7153" y="11078"/>
                    <a:pt x="7146" y="11076"/>
                    <a:pt x="7132" y="11072"/>
                  </a:cubicBezTo>
                  <a:cubicBezTo>
                    <a:pt x="7118" y="11068"/>
                    <a:pt x="7101" y="11065"/>
                    <a:pt x="7080" y="11060"/>
                  </a:cubicBezTo>
                  <a:lnTo>
                    <a:pt x="6790" y="11006"/>
                  </a:lnTo>
                  <a:lnTo>
                    <a:pt x="6756" y="11074"/>
                  </a:lnTo>
                  <a:lnTo>
                    <a:pt x="7130" y="11301"/>
                  </a:lnTo>
                  <a:lnTo>
                    <a:pt x="7152" y="11256"/>
                  </a:lnTo>
                  <a:lnTo>
                    <a:pt x="6885" y="11097"/>
                  </a:lnTo>
                  <a:cubicBezTo>
                    <a:pt x="6879" y="11094"/>
                    <a:pt x="6873" y="11090"/>
                    <a:pt x="6865" y="11086"/>
                  </a:cubicBezTo>
                  <a:cubicBezTo>
                    <a:pt x="6858" y="11082"/>
                    <a:pt x="6851" y="11077"/>
                    <a:pt x="6843" y="11073"/>
                  </a:cubicBezTo>
                  <a:cubicBezTo>
                    <a:pt x="6836" y="11069"/>
                    <a:pt x="6829" y="11066"/>
                    <a:pt x="6824" y="11062"/>
                  </a:cubicBezTo>
                  <a:cubicBezTo>
                    <a:pt x="6819" y="11060"/>
                    <a:pt x="6816" y="11058"/>
                    <a:pt x="6814" y="11057"/>
                  </a:cubicBezTo>
                  <a:cubicBezTo>
                    <a:pt x="6819" y="11058"/>
                    <a:pt x="6828" y="11060"/>
                    <a:pt x="6842" y="11063"/>
                  </a:cubicBezTo>
                  <a:cubicBezTo>
                    <a:pt x="6857" y="11066"/>
                    <a:pt x="6875" y="11070"/>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3"/>
                    <a:pt x="6939" y="10829"/>
                    <a:pt x="6935" y="10826"/>
                  </a:cubicBezTo>
                  <a:cubicBezTo>
                    <a:pt x="6931" y="10823"/>
                    <a:pt x="6929" y="10821"/>
                    <a:pt x="6929" y="10820"/>
                  </a:cubicBezTo>
                  <a:cubicBezTo>
                    <a:pt x="6929" y="10821"/>
                    <a:pt x="6932" y="10822"/>
                    <a:pt x="6937" y="10824"/>
                  </a:cubicBezTo>
                  <a:cubicBezTo>
                    <a:pt x="6941" y="10826"/>
                    <a:pt x="6947" y="10829"/>
                    <a:pt x="6954" y="10832"/>
                  </a:cubicBezTo>
                  <a:cubicBezTo>
                    <a:pt x="6961" y="10835"/>
                    <a:pt x="6968" y="10838"/>
                    <a:pt x="6975" y="10841"/>
                  </a:cubicBezTo>
                  <a:cubicBezTo>
                    <a:pt x="6983" y="10844"/>
                    <a:pt x="6990" y="10847"/>
                    <a:pt x="6996" y="10850"/>
                  </a:cubicBezTo>
                  <a:lnTo>
                    <a:pt x="7294" y="10968"/>
                  </a:lnTo>
                  <a:lnTo>
                    <a:pt x="7317" y="10922"/>
                  </a:lnTo>
                  <a:close/>
                  <a:moveTo>
                    <a:pt x="7101" y="10373"/>
                  </a:moveTo>
                  <a:lnTo>
                    <a:pt x="7079" y="10419"/>
                  </a:lnTo>
                  <a:lnTo>
                    <a:pt x="7351" y="10553"/>
                  </a:lnTo>
                  <a:cubicBezTo>
                    <a:pt x="7364" y="10560"/>
                    <a:pt x="7375" y="10566"/>
                    <a:pt x="7384" y="10572"/>
                  </a:cubicBezTo>
                  <a:cubicBezTo>
                    <a:pt x="7392" y="10579"/>
                    <a:pt x="7399" y="10587"/>
                    <a:pt x="7405" y="10598"/>
                  </a:cubicBezTo>
                  <a:cubicBezTo>
                    <a:pt x="7410" y="10608"/>
                    <a:pt x="7411" y="10620"/>
                    <a:pt x="7410" y="10634"/>
                  </a:cubicBezTo>
                  <a:cubicBezTo>
                    <a:pt x="7408" y="10648"/>
                    <a:pt x="7403" y="10663"/>
                    <a:pt x="7395" y="10679"/>
                  </a:cubicBezTo>
                  <a:cubicBezTo>
                    <a:pt x="7389" y="10691"/>
                    <a:pt x="7383" y="10701"/>
                    <a:pt x="7376" y="10709"/>
                  </a:cubicBezTo>
                  <a:cubicBezTo>
                    <a:pt x="7370" y="10716"/>
                    <a:pt x="7363" y="10722"/>
                    <a:pt x="7356" y="10726"/>
                  </a:cubicBezTo>
                  <a:cubicBezTo>
                    <a:pt x="7350" y="10731"/>
                    <a:pt x="7343" y="10733"/>
                    <a:pt x="7337" y="10735"/>
                  </a:cubicBezTo>
                  <a:cubicBezTo>
                    <a:pt x="7330" y="10736"/>
                    <a:pt x="7325" y="10737"/>
                    <a:pt x="7320" y="10736"/>
                  </a:cubicBezTo>
                  <a:cubicBezTo>
                    <a:pt x="7312" y="10736"/>
                    <a:pt x="7303" y="10734"/>
                    <a:pt x="7292" y="10729"/>
                  </a:cubicBezTo>
                  <a:cubicBezTo>
                    <a:pt x="7280" y="10725"/>
                    <a:pt x="7270" y="10720"/>
                    <a:pt x="7260" y="10716"/>
                  </a:cubicBezTo>
                  <a:lnTo>
                    <a:pt x="6997" y="10586"/>
                  </a:lnTo>
                  <a:lnTo>
                    <a:pt x="6974" y="10632"/>
                  </a:lnTo>
                  <a:lnTo>
                    <a:pt x="7254" y="10770"/>
                  </a:lnTo>
                  <a:cubicBezTo>
                    <a:pt x="7263" y="10774"/>
                    <a:pt x="7273" y="10779"/>
                    <a:pt x="7285" y="10783"/>
                  </a:cubicBezTo>
                  <a:cubicBezTo>
                    <a:pt x="7297" y="10788"/>
                    <a:pt x="7309" y="10789"/>
                    <a:pt x="7321" y="10789"/>
                  </a:cubicBezTo>
                  <a:cubicBezTo>
                    <a:pt x="7345" y="10788"/>
                    <a:pt x="7367" y="10780"/>
                    <a:pt x="7385" y="10767"/>
                  </a:cubicBezTo>
                  <a:cubicBezTo>
                    <a:pt x="7403" y="10753"/>
                    <a:pt x="7419" y="10731"/>
                    <a:pt x="7434" y="10701"/>
                  </a:cubicBezTo>
                  <a:cubicBezTo>
                    <a:pt x="7446" y="10677"/>
                    <a:pt x="7453" y="10656"/>
                    <a:pt x="7456" y="10637"/>
                  </a:cubicBezTo>
                  <a:cubicBezTo>
                    <a:pt x="7459" y="10619"/>
                    <a:pt x="7459" y="10601"/>
                    <a:pt x="7454" y="10583"/>
                  </a:cubicBezTo>
                  <a:cubicBezTo>
                    <a:pt x="7450" y="10567"/>
                    <a:pt x="7443" y="10553"/>
                    <a:pt x="7431" y="10543"/>
                  </a:cubicBezTo>
                  <a:cubicBezTo>
                    <a:pt x="7420" y="10532"/>
                    <a:pt x="7403" y="10521"/>
                    <a:pt x="7379" y="10510"/>
                  </a:cubicBezTo>
                  <a:lnTo>
                    <a:pt x="7101" y="10373"/>
                  </a:lnTo>
                  <a:close/>
                  <a:moveTo>
                    <a:pt x="6944" y="10504"/>
                  </a:moveTo>
                  <a:cubicBezTo>
                    <a:pt x="6936" y="10507"/>
                    <a:pt x="6930" y="10512"/>
                    <a:pt x="6925" y="10521"/>
                  </a:cubicBezTo>
                  <a:cubicBezTo>
                    <a:pt x="6922" y="10529"/>
                    <a:pt x="6921" y="10537"/>
                    <a:pt x="6924" y="10545"/>
                  </a:cubicBezTo>
                  <a:cubicBezTo>
                    <a:pt x="6927" y="10554"/>
                    <a:pt x="6932" y="10560"/>
                    <a:pt x="6940" y="10564"/>
                  </a:cubicBezTo>
                  <a:cubicBezTo>
                    <a:pt x="6949" y="10568"/>
                    <a:pt x="6957" y="10569"/>
                    <a:pt x="6966" y="10566"/>
                  </a:cubicBezTo>
                  <a:cubicBezTo>
                    <a:pt x="6974" y="10563"/>
                    <a:pt x="6981" y="10558"/>
                    <a:pt x="6985" y="10549"/>
                  </a:cubicBezTo>
                  <a:cubicBezTo>
                    <a:pt x="6989" y="10541"/>
                    <a:pt x="6990" y="10532"/>
                    <a:pt x="6986" y="10524"/>
                  </a:cubicBezTo>
                  <a:cubicBezTo>
                    <a:pt x="6983" y="10516"/>
                    <a:pt x="6977"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9"/>
                  </a:cubicBezTo>
                  <a:cubicBezTo>
                    <a:pt x="6984" y="10437"/>
                    <a:pt x="6990" y="10443"/>
                    <a:pt x="6998" y="10447"/>
                  </a:cubicBezTo>
                  <a:cubicBezTo>
                    <a:pt x="7006" y="10451"/>
                    <a:pt x="7015" y="10452"/>
                    <a:pt x="7023" y="10449"/>
                  </a:cubicBezTo>
                  <a:cubicBezTo>
                    <a:pt x="7032" y="10446"/>
                    <a:pt x="7038" y="10441"/>
                    <a:pt x="7042" y="10432"/>
                  </a:cubicBezTo>
                  <a:cubicBezTo>
                    <a:pt x="7047" y="10424"/>
                    <a:pt x="7047" y="10416"/>
                    <a:pt x="7044" y="10407"/>
                  </a:cubicBezTo>
                  <a:cubicBezTo>
                    <a:pt x="7041" y="10399"/>
                    <a:pt x="7035" y="10393"/>
                    <a:pt x="7027" y="10389"/>
                  </a:cubicBezTo>
                  <a:cubicBezTo>
                    <a:pt x="7019" y="10385"/>
                    <a:pt x="7010" y="10384"/>
                    <a:pt x="7002" y="10387"/>
                  </a:cubicBezTo>
                  <a:close/>
                  <a:moveTo>
                    <a:pt x="7676" y="10193"/>
                  </a:moveTo>
                  <a:lnTo>
                    <a:pt x="7285" y="10000"/>
                  </a:lnTo>
                  <a:lnTo>
                    <a:pt x="7262" y="10047"/>
                  </a:lnTo>
                  <a:lnTo>
                    <a:pt x="7475" y="10149"/>
                  </a:lnTo>
                  <a:cubicBezTo>
                    <a:pt x="7489" y="10156"/>
                    <a:pt x="7504" y="10163"/>
                    <a:pt x="7518" y="10169"/>
                  </a:cubicBezTo>
                  <a:cubicBezTo>
                    <a:pt x="7532" y="10176"/>
                    <a:pt x="7545" y="10181"/>
                    <a:pt x="7557" y="10186"/>
                  </a:cubicBezTo>
                  <a:cubicBezTo>
                    <a:pt x="7568" y="10191"/>
                    <a:pt x="7578" y="10195"/>
                    <a:pt x="7585" y="10198"/>
                  </a:cubicBezTo>
                  <a:cubicBezTo>
                    <a:pt x="7593" y="10201"/>
                    <a:pt x="7597" y="10203"/>
                    <a:pt x="7597" y="10203"/>
                  </a:cubicBezTo>
                  <a:cubicBezTo>
                    <a:pt x="7596" y="10203"/>
                    <a:pt x="7592" y="10202"/>
                    <a:pt x="7586" y="10202"/>
                  </a:cubicBezTo>
                  <a:cubicBezTo>
                    <a:pt x="7580" y="10202"/>
                    <a:pt x="7572" y="10201"/>
                    <a:pt x="7563" y="10201"/>
                  </a:cubicBezTo>
                  <a:cubicBezTo>
                    <a:pt x="7554" y="10200"/>
                    <a:pt x="7543" y="10200"/>
                    <a:pt x="7532" y="10199"/>
                  </a:cubicBezTo>
                  <a:cubicBezTo>
                    <a:pt x="7520" y="10199"/>
                    <a:pt x="7509" y="10199"/>
                    <a:pt x="7497" y="10199"/>
                  </a:cubicBezTo>
                  <a:lnTo>
                    <a:pt x="7184" y="10206"/>
                  </a:lnTo>
                  <a:lnTo>
                    <a:pt x="7157" y="10260"/>
                  </a:lnTo>
                  <a:lnTo>
                    <a:pt x="7548" y="10453"/>
                  </a:lnTo>
                  <a:lnTo>
                    <a:pt x="7572" y="10404"/>
                  </a:lnTo>
                  <a:lnTo>
                    <a:pt x="7344" y="10295"/>
                  </a:lnTo>
                  <a:cubicBezTo>
                    <a:pt x="7332" y="10289"/>
                    <a:pt x="7321" y="10284"/>
                    <a:pt x="7309" y="10279"/>
                  </a:cubicBezTo>
                  <a:cubicBezTo>
                    <a:pt x="7297" y="10274"/>
                    <a:pt x="7287" y="10269"/>
                    <a:pt x="7277" y="10265"/>
                  </a:cubicBezTo>
                  <a:cubicBezTo>
                    <a:pt x="7267" y="10261"/>
                    <a:pt x="7258" y="10257"/>
                    <a:pt x="7251" y="10254"/>
                  </a:cubicBezTo>
                  <a:cubicBezTo>
                    <a:pt x="7244" y="10251"/>
                    <a:pt x="7238" y="10249"/>
                    <a:pt x="7235" y="10248"/>
                  </a:cubicBezTo>
                  <a:cubicBezTo>
                    <a:pt x="7239" y="10248"/>
                    <a:pt x="7245" y="10249"/>
                    <a:pt x="7252" y="10249"/>
                  </a:cubicBezTo>
                  <a:cubicBezTo>
                    <a:pt x="7260" y="10249"/>
                    <a:pt x="7268" y="10250"/>
                    <a:pt x="7278" y="10250"/>
                  </a:cubicBezTo>
                  <a:cubicBezTo>
                    <a:pt x="7289" y="10250"/>
                    <a:pt x="7300" y="10250"/>
                    <a:pt x="7312" y="10250"/>
                  </a:cubicBezTo>
                  <a:cubicBezTo>
                    <a:pt x="7324" y="10250"/>
                    <a:pt x="7337" y="10250"/>
                    <a:pt x="7350" y="10249"/>
                  </a:cubicBezTo>
                  <a:lnTo>
                    <a:pt x="7651" y="10242"/>
                  </a:lnTo>
                  <a:lnTo>
                    <a:pt x="7676" y="10193"/>
                  </a:lnTo>
                  <a:close/>
                  <a:moveTo>
                    <a:pt x="7700" y="9772"/>
                  </a:moveTo>
                  <a:cubicBezTo>
                    <a:pt x="7685" y="9770"/>
                    <a:pt x="7671" y="9771"/>
                    <a:pt x="7658" y="9775"/>
                  </a:cubicBezTo>
                  <a:cubicBezTo>
                    <a:pt x="7645" y="9778"/>
                    <a:pt x="7633" y="9784"/>
                    <a:pt x="7622" y="9791"/>
                  </a:cubicBezTo>
                  <a:cubicBezTo>
                    <a:pt x="7611" y="9799"/>
                    <a:pt x="7599" y="9810"/>
                    <a:pt x="7585" y="9824"/>
                  </a:cubicBezTo>
                  <a:lnTo>
                    <a:pt x="7549" y="9862"/>
                  </a:lnTo>
                  <a:cubicBezTo>
                    <a:pt x="7530" y="9882"/>
                    <a:pt x="7513" y="9894"/>
                    <a:pt x="7498" y="9900"/>
                  </a:cubicBezTo>
                  <a:cubicBezTo>
                    <a:pt x="7484" y="9905"/>
                    <a:pt x="7469" y="9904"/>
                    <a:pt x="7453" y="9896"/>
                  </a:cubicBezTo>
                  <a:cubicBezTo>
                    <a:pt x="7433" y="9886"/>
                    <a:pt x="7420" y="9872"/>
                    <a:pt x="7416" y="9852"/>
                  </a:cubicBezTo>
                  <a:cubicBezTo>
                    <a:pt x="7411" y="9833"/>
                    <a:pt x="7415" y="9811"/>
                    <a:pt x="7427" y="9786"/>
                  </a:cubicBezTo>
                  <a:cubicBezTo>
                    <a:pt x="7431" y="9778"/>
                    <a:pt x="7435" y="9770"/>
                    <a:pt x="7440" y="9763"/>
                  </a:cubicBezTo>
                  <a:cubicBezTo>
                    <a:pt x="7445" y="9757"/>
                    <a:pt x="7451" y="9750"/>
                    <a:pt x="7457" y="9744"/>
                  </a:cubicBezTo>
                  <a:cubicBezTo>
                    <a:pt x="7463" y="9738"/>
                    <a:pt x="7470" y="9732"/>
                    <a:pt x="7478" y="9726"/>
                  </a:cubicBezTo>
                  <a:cubicBezTo>
                    <a:pt x="7487" y="9720"/>
                    <a:pt x="7496" y="9714"/>
                    <a:pt x="7507" y="9707"/>
                  </a:cubicBezTo>
                  <a:lnTo>
                    <a:pt x="7483" y="9670"/>
                  </a:lnTo>
                  <a:cubicBezTo>
                    <a:pt x="7440" y="9695"/>
                    <a:pt x="7408" y="9728"/>
                    <a:pt x="7388" y="9770"/>
                  </a:cubicBezTo>
                  <a:cubicBezTo>
                    <a:pt x="7378" y="9789"/>
                    <a:pt x="7373" y="9807"/>
                    <a:pt x="7370" y="9826"/>
                  </a:cubicBezTo>
                  <a:cubicBezTo>
                    <a:pt x="7368" y="9844"/>
                    <a:pt x="7369" y="9861"/>
                    <a:pt x="7374" y="9877"/>
                  </a:cubicBezTo>
                  <a:cubicBezTo>
                    <a:pt x="7378" y="9893"/>
                    <a:pt x="7386" y="9907"/>
                    <a:pt x="7396" y="9920"/>
                  </a:cubicBezTo>
                  <a:cubicBezTo>
                    <a:pt x="7407" y="9933"/>
                    <a:pt x="7421" y="9943"/>
                    <a:pt x="7438" y="9951"/>
                  </a:cubicBezTo>
                  <a:cubicBezTo>
                    <a:pt x="7463" y="9964"/>
                    <a:pt x="7488" y="9966"/>
                    <a:pt x="7513" y="9958"/>
                  </a:cubicBezTo>
                  <a:cubicBezTo>
                    <a:pt x="7525" y="9955"/>
                    <a:pt x="7536" y="9949"/>
                    <a:pt x="7546" y="9941"/>
                  </a:cubicBezTo>
                  <a:cubicBezTo>
                    <a:pt x="7556" y="9933"/>
                    <a:pt x="7568" y="9921"/>
                    <a:pt x="7582" y="9906"/>
                  </a:cubicBezTo>
                  <a:lnTo>
                    <a:pt x="7614" y="9873"/>
                  </a:lnTo>
                  <a:cubicBezTo>
                    <a:pt x="7651" y="9833"/>
                    <a:pt x="7687" y="9821"/>
                    <a:pt x="7721" y="9838"/>
                  </a:cubicBezTo>
                  <a:cubicBezTo>
                    <a:pt x="7744" y="9850"/>
                    <a:pt x="7758" y="9868"/>
                    <a:pt x="7763" y="9894"/>
                  </a:cubicBezTo>
                  <a:cubicBezTo>
                    <a:pt x="7766" y="9905"/>
                    <a:pt x="7766" y="9916"/>
                    <a:pt x="7764" y="9927"/>
                  </a:cubicBezTo>
                  <a:cubicBezTo>
                    <a:pt x="7762" y="9937"/>
                    <a:pt x="7757" y="9949"/>
                    <a:pt x="7750" y="9964"/>
                  </a:cubicBezTo>
                  <a:cubicBezTo>
                    <a:pt x="7740" y="9984"/>
                    <a:pt x="7728" y="10001"/>
                    <a:pt x="7715" y="10015"/>
                  </a:cubicBezTo>
                  <a:cubicBezTo>
                    <a:pt x="7701" y="10030"/>
                    <a:pt x="7684" y="10042"/>
                    <a:pt x="7665" y="10053"/>
                  </a:cubicBezTo>
                  <a:lnTo>
                    <a:pt x="7691" y="10091"/>
                  </a:lnTo>
                  <a:cubicBezTo>
                    <a:pt x="7713" y="10078"/>
                    <a:pt x="7731" y="10062"/>
                    <a:pt x="7747" y="10045"/>
                  </a:cubicBezTo>
                  <a:cubicBezTo>
                    <a:pt x="7763" y="10027"/>
                    <a:pt x="7776" y="10007"/>
                    <a:pt x="7788" y="9983"/>
                  </a:cubicBezTo>
                  <a:cubicBezTo>
                    <a:pt x="7797" y="9965"/>
                    <a:pt x="7803" y="9948"/>
                    <a:pt x="7806" y="9932"/>
                  </a:cubicBezTo>
                  <a:cubicBezTo>
                    <a:pt x="7809" y="9917"/>
                    <a:pt x="7809" y="9901"/>
                    <a:pt x="7807" y="9884"/>
                  </a:cubicBezTo>
                  <a:cubicBezTo>
                    <a:pt x="7805" y="9861"/>
                    <a:pt x="7797" y="9840"/>
                    <a:pt x="7785" y="9823"/>
                  </a:cubicBezTo>
                  <a:cubicBezTo>
                    <a:pt x="7773" y="9805"/>
                    <a:pt x="7758" y="9792"/>
                    <a:pt x="7740" y="9783"/>
                  </a:cubicBezTo>
                  <a:cubicBezTo>
                    <a:pt x="7728" y="9777"/>
                    <a:pt x="7714" y="9773"/>
                    <a:pt x="7700" y="9772"/>
                  </a:cubicBezTo>
                  <a:close/>
                  <a:moveTo>
                    <a:pt x="7617" y="9325"/>
                  </a:moveTo>
                  <a:lnTo>
                    <a:pt x="7490" y="9584"/>
                  </a:lnTo>
                  <a:lnTo>
                    <a:pt x="7529" y="9603"/>
                  </a:lnTo>
                  <a:lnTo>
                    <a:pt x="7581" y="9498"/>
                  </a:lnTo>
                  <a:lnTo>
                    <a:pt x="7932" y="9671"/>
                  </a:lnTo>
                  <a:lnTo>
                    <a:pt x="7954" y="9626"/>
                  </a:lnTo>
                  <a:lnTo>
                    <a:pt x="7603" y="9453"/>
                  </a:lnTo>
                  <a:lnTo>
                    <a:pt x="7655" y="9347"/>
                  </a:lnTo>
                  <a:lnTo>
                    <a:pt x="7617" y="9325"/>
                  </a:lnTo>
                  <a:close/>
                  <a:moveTo>
                    <a:pt x="8149" y="9231"/>
                  </a:moveTo>
                  <a:lnTo>
                    <a:pt x="8108" y="9211"/>
                  </a:lnTo>
                  <a:lnTo>
                    <a:pt x="8024" y="9383"/>
                  </a:lnTo>
                  <a:lnTo>
                    <a:pt x="7881" y="9313"/>
                  </a:lnTo>
                  <a:lnTo>
                    <a:pt x="7947" y="9179"/>
                  </a:lnTo>
                  <a:lnTo>
                    <a:pt x="7906" y="9159"/>
                  </a:lnTo>
                  <a:lnTo>
                    <a:pt x="7840" y="9293"/>
                  </a:lnTo>
                  <a:lnTo>
                    <a:pt x="7712" y="9230"/>
                  </a:lnTo>
                  <a:lnTo>
                    <a:pt x="7791" y="9070"/>
                  </a:lnTo>
                  <a:lnTo>
                    <a:pt x="7755" y="9044"/>
                  </a:lnTo>
                  <a:lnTo>
                    <a:pt x="7650" y="9258"/>
                  </a:lnTo>
                  <a:lnTo>
                    <a:pt x="8041" y="9450"/>
                  </a:lnTo>
                  <a:lnTo>
                    <a:pt x="8149" y="9231"/>
                  </a:lnTo>
                  <a:close/>
                  <a:moveTo>
                    <a:pt x="8312" y="8900"/>
                  </a:moveTo>
                  <a:lnTo>
                    <a:pt x="8275" y="8905"/>
                  </a:lnTo>
                  <a:cubicBezTo>
                    <a:pt x="8259" y="8907"/>
                    <a:pt x="8241" y="8909"/>
                    <a:pt x="8222" y="8912"/>
                  </a:cubicBezTo>
                  <a:cubicBezTo>
                    <a:pt x="8204" y="8914"/>
                    <a:pt x="8186" y="8917"/>
                    <a:pt x="8170" y="8919"/>
                  </a:cubicBezTo>
                  <a:cubicBezTo>
                    <a:pt x="8153" y="8921"/>
                    <a:pt x="8142" y="8923"/>
                    <a:pt x="8135" y="8925"/>
                  </a:cubicBezTo>
                  <a:cubicBezTo>
                    <a:pt x="8125" y="8926"/>
                    <a:pt x="8114" y="8929"/>
                    <a:pt x="8102" y="8932"/>
                  </a:cubicBezTo>
                  <a:cubicBezTo>
                    <a:pt x="8090" y="8935"/>
                    <a:pt x="8080" y="8938"/>
                    <a:pt x="8071" y="8942"/>
                  </a:cubicBezTo>
                  <a:lnTo>
                    <a:pt x="8074" y="8937"/>
                  </a:lnTo>
                  <a:cubicBezTo>
                    <a:pt x="8082" y="8921"/>
                    <a:pt x="8086" y="8906"/>
                    <a:pt x="8087" y="8890"/>
                  </a:cubicBezTo>
                  <a:cubicBezTo>
                    <a:pt x="8089" y="8875"/>
                    <a:pt x="8087" y="8861"/>
                    <a:pt x="8082" y="8847"/>
                  </a:cubicBezTo>
                  <a:cubicBezTo>
                    <a:pt x="8077" y="8833"/>
                    <a:pt x="8069" y="8821"/>
                    <a:pt x="8058" y="8809"/>
                  </a:cubicBezTo>
                  <a:cubicBezTo>
                    <a:pt x="8048" y="8798"/>
                    <a:pt x="8034" y="8788"/>
                    <a:pt x="8018" y="8780"/>
                  </a:cubicBezTo>
                  <a:cubicBezTo>
                    <a:pt x="8008" y="8775"/>
                    <a:pt x="7998" y="8772"/>
                    <a:pt x="7988" y="8770"/>
                  </a:cubicBezTo>
                  <a:cubicBezTo>
                    <a:pt x="7978" y="8768"/>
                    <a:pt x="7969" y="8768"/>
                    <a:pt x="7961" y="8768"/>
                  </a:cubicBezTo>
                  <a:cubicBezTo>
                    <a:pt x="7952" y="8768"/>
                    <a:pt x="7944" y="8769"/>
                    <a:pt x="7937" y="8771"/>
                  </a:cubicBezTo>
                  <a:cubicBezTo>
                    <a:pt x="7929" y="8773"/>
                    <a:pt x="7923" y="8776"/>
                    <a:pt x="7917" y="8779"/>
                  </a:cubicBezTo>
                  <a:cubicBezTo>
                    <a:pt x="7911" y="8781"/>
                    <a:pt x="7905" y="8785"/>
                    <a:pt x="7899" y="8789"/>
                  </a:cubicBezTo>
                  <a:cubicBezTo>
                    <a:pt x="7893" y="8794"/>
                    <a:pt x="7887" y="8799"/>
                    <a:pt x="7881" y="8806"/>
                  </a:cubicBezTo>
                  <a:cubicBezTo>
                    <a:pt x="7875" y="8812"/>
                    <a:pt x="7869" y="8821"/>
                    <a:pt x="7863" y="8830"/>
                  </a:cubicBezTo>
                  <a:cubicBezTo>
                    <a:pt x="7856" y="8840"/>
                    <a:pt x="7850" y="8851"/>
                    <a:pt x="7844" y="8865"/>
                  </a:cubicBezTo>
                  <a:lnTo>
                    <a:pt x="7799" y="8956"/>
                  </a:lnTo>
                  <a:lnTo>
                    <a:pt x="8190" y="9148"/>
                  </a:lnTo>
                  <a:lnTo>
                    <a:pt x="8212" y="9103"/>
                  </a:lnTo>
                  <a:lnTo>
                    <a:pt x="8035" y="9016"/>
                  </a:lnTo>
                  <a:cubicBezTo>
                    <a:pt x="8041" y="9006"/>
                    <a:pt x="8046" y="8999"/>
                    <a:pt x="8053" y="8995"/>
                  </a:cubicBezTo>
                  <a:cubicBezTo>
                    <a:pt x="8059" y="8990"/>
                    <a:pt x="8069" y="8986"/>
                    <a:pt x="8082" y="8984"/>
                  </a:cubicBezTo>
                  <a:cubicBezTo>
                    <a:pt x="8105" y="8979"/>
                    <a:pt x="8127" y="8975"/>
                    <a:pt x="8148" y="8971"/>
                  </a:cubicBezTo>
                  <a:cubicBezTo>
                    <a:pt x="8169" y="8968"/>
                    <a:pt x="8188" y="8965"/>
                    <a:pt x="8205" y="8963"/>
                  </a:cubicBezTo>
                  <a:cubicBezTo>
                    <a:pt x="8223" y="8961"/>
                    <a:pt x="8238" y="8960"/>
                    <a:pt x="8251" y="8959"/>
                  </a:cubicBezTo>
                  <a:cubicBezTo>
                    <a:pt x="8264" y="8959"/>
                    <a:pt x="8275" y="8958"/>
                    <a:pt x="8283" y="8959"/>
                  </a:cubicBezTo>
                  <a:lnTo>
                    <a:pt x="8312" y="8900"/>
                  </a:lnTo>
                  <a:close/>
                  <a:moveTo>
                    <a:pt x="8025" y="8851"/>
                  </a:moveTo>
                  <a:cubicBezTo>
                    <a:pt x="8034" y="8859"/>
                    <a:pt x="8040" y="8868"/>
                    <a:pt x="8042" y="8878"/>
                  </a:cubicBezTo>
                  <a:cubicBezTo>
                    <a:pt x="8045" y="8889"/>
                    <a:pt x="8046" y="8900"/>
                    <a:pt x="8044" y="8913"/>
                  </a:cubicBezTo>
                  <a:cubicBezTo>
                    <a:pt x="8042" y="8926"/>
                    <a:pt x="8036" y="8941"/>
                    <a:pt x="8028" y="8958"/>
                  </a:cubicBezTo>
                  <a:lnTo>
                    <a:pt x="8006" y="9001"/>
                  </a:lnTo>
                  <a:lnTo>
                    <a:pt x="7860" y="8930"/>
                  </a:lnTo>
                  <a:lnTo>
                    <a:pt x="7883" y="8883"/>
                  </a:lnTo>
                  <a:cubicBezTo>
                    <a:pt x="7889" y="8872"/>
                    <a:pt x="7894" y="8863"/>
                    <a:pt x="7899" y="8856"/>
                  </a:cubicBezTo>
                  <a:cubicBezTo>
                    <a:pt x="7904" y="8849"/>
                    <a:pt x="7910" y="8843"/>
                    <a:pt x="7915" y="8838"/>
                  </a:cubicBezTo>
                  <a:cubicBezTo>
                    <a:pt x="7925" y="8829"/>
                    <a:pt x="7938" y="8824"/>
                    <a:pt x="7952" y="8822"/>
                  </a:cubicBezTo>
                  <a:cubicBezTo>
                    <a:pt x="7967" y="8820"/>
                    <a:pt x="7981" y="8823"/>
                    <a:pt x="7994" y="8829"/>
                  </a:cubicBezTo>
                  <a:cubicBezTo>
                    <a:pt x="8006" y="8835"/>
                    <a:pt x="8017" y="8843"/>
                    <a:pt x="8025" y="8851"/>
                  </a:cubicBezTo>
                  <a:close/>
                  <a:moveTo>
                    <a:pt x="8524" y="8688"/>
                  </a:moveTo>
                  <a:lnTo>
                    <a:pt x="7974" y="8418"/>
                  </a:lnTo>
                  <a:lnTo>
                    <a:pt x="7956" y="8456"/>
                  </a:lnTo>
                  <a:lnTo>
                    <a:pt x="8505" y="8726"/>
                  </a:lnTo>
                  <a:lnTo>
                    <a:pt x="8524" y="8688"/>
                  </a:lnTo>
                  <a:close/>
                  <a:moveTo>
                    <a:pt x="8298" y="7941"/>
                  </a:moveTo>
                  <a:lnTo>
                    <a:pt x="8276" y="7987"/>
                  </a:lnTo>
                  <a:lnTo>
                    <a:pt x="8548" y="8121"/>
                  </a:lnTo>
                  <a:cubicBezTo>
                    <a:pt x="8561" y="8127"/>
                    <a:pt x="8572" y="8134"/>
                    <a:pt x="8581" y="8140"/>
                  </a:cubicBezTo>
                  <a:cubicBezTo>
                    <a:pt x="8589" y="8146"/>
                    <a:pt x="8596" y="8155"/>
                    <a:pt x="8602" y="8166"/>
                  </a:cubicBezTo>
                  <a:cubicBezTo>
                    <a:pt x="8607" y="8176"/>
                    <a:pt x="8608" y="8188"/>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2" y="8304"/>
                    <a:pt x="8516" y="8304"/>
                  </a:cubicBezTo>
                  <a:cubicBezTo>
                    <a:pt x="8509" y="8304"/>
                    <a:pt x="8500" y="8302"/>
                    <a:pt x="8488" y="8297"/>
                  </a:cubicBezTo>
                  <a:cubicBezTo>
                    <a:pt x="8477" y="8293"/>
                    <a:pt x="8467" y="8288"/>
                    <a:pt x="8457" y="8283"/>
                  </a:cubicBezTo>
                  <a:lnTo>
                    <a:pt x="8193" y="8154"/>
                  </a:lnTo>
                  <a:lnTo>
                    <a:pt x="8171" y="8200"/>
                  </a:lnTo>
                  <a:lnTo>
                    <a:pt x="8451" y="8338"/>
                  </a:lnTo>
                  <a:cubicBezTo>
                    <a:pt x="8460" y="8342"/>
                    <a:pt x="8470" y="8346"/>
                    <a:pt x="8482" y="8351"/>
                  </a:cubicBezTo>
                  <a:cubicBezTo>
                    <a:pt x="8494" y="8355"/>
                    <a:pt x="8505" y="8357"/>
                    <a:pt x="8518" y="8356"/>
                  </a:cubicBezTo>
                  <a:cubicBezTo>
                    <a:pt x="8542" y="8355"/>
                    <a:pt x="8563" y="8348"/>
                    <a:pt x="8581" y="8334"/>
                  </a:cubicBezTo>
                  <a:cubicBezTo>
                    <a:pt x="8599" y="8321"/>
                    <a:pt x="8616" y="8299"/>
                    <a:pt x="8631" y="8269"/>
                  </a:cubicBezTo>
                  <a:cubicBezTo>
                    <a:pt x="8643" y="8245"/>
                    <a:pt x="8650" y="8223"/>
                    <a:pt x="8653" y="8205"/>
                  </a:cubicBezTo>
                  <a:cubicBezTo>
                    <a:pt x="8656" y="8186"/>
                    <a:pt x="8655" y="8168"/>
                    <a:pt x="8651" y="8151"/>
                  </a:cubicBezTo>
                  <a:cubicBezTo>
                    <a:pt x="8647" y="8134"/>
                    <a:pt x="8639" y="8121"/>
                    <a:pt x="8628" y="8110"/>
                  </a:cubicBezTo>
                  <a:cubicBezTo>
                    <a:pt x="8617" y="8100"/>
                    <a:pt x="8600" y="8089"/>
                    <a:pt x="8576" y="8077"/>
                  </a:cubicBezTo>
                  <a:lnTo>
                    <a:pt x="8298" y="7941"/>
                  </a:lnTo>
                  <a:close/>
                  <a:moveTo>
                    <a:pt x="8872" y="7760"/>
                  </a:moveTo>
                  <a:lnTo>
                    <a:pt x="8482" y="7568"/>
                  </a:lnTo>
                  <a:lnTo>
                    <a:pt x="8459" y="7614"/>
                  </a:lnTo>
                  <a:lnTo>
                    <a:pt x="8672" y="7717"/>
                  </a:lnTo>
                  <a:cubicBezTo>
                    <a:pt x="8686" y="7724"/>
                    <a:pt x="8700" y="7731"/>
                    <a:pt x="8715" y="7737"/>
                  </a:cubicBezTo>
                  <a:cubicBezTo>
                    <a:pt x="8729" y="7743"/>
                    <a:pt x="8742" y="7749"/>
                    <a:pt x="8754" y="7754"/>
                  </a:cubicBezTo>
                  <a:cubicBezTo>
                    <a:pt x="8765" y="7759"/>
                    <a:pt x="8775" y="7763"/>
                    <a:pt x="8782" y="7766"/>
                  </a:cubicBezTo>
                  <a:cubicBezTo>
                    <a:pt x="8790" y="7769"/>
                    <a:pt x="8793" y="7770"/>
                    <a:pt x="8794" y="7771"/>
                  </a:cubicBezTo>
                  <a:cubicBezTo>
                    <a:pt x="8793" y="7770"/>
                    <a:pt x="8789" y="7770"/>
                    <a:pt x="8783" y="7770"/>
                  </a:cubicBezTo>
                  <a:cubicBezTo>
                    <a:pt x="8776" y="7769"/>
                    <a:pt x="8769" y="7769"/>
                    <a:pt x="8760" y="7768"/>
                  </a:cubicBezTo>
                  <a:cubicBezTo>
                    <a:pt x="8750" y="7768"/>
                    <a:pt x="8740" y="7767"/>
                    <a:pt x="8729" y="7767"/>
                  </a:cubicBezTo>
                  <a:cubicBezTo>
                    <a:pt x="8717" y="7766"/>
                    <a:pt x="8705" y="7766"/>
                    <a:pt x="8694" y="7767"/>
                  </a:cubicBezTo>
                  <a:lnTo>
                    <a:pt x="8380" y="7774"/>
                  </a:lnTo>
                  <a:lnTo>
                    <a:pt x="8354" y="7828"/>
                  </a:lnTo>
                  <a:lnTo>
                    <a:pt x="8745" y="8020"/>
                  </a:lnTo>
                  <a:lnTo>
                    <a:pt x="8768" y="7972"/>
                  </a:lnTo>
                  <a:lnTo>
                    <a:pt x="8541" y="7862"/>
                  </a:lnTo>
                  <a:cubicBezTo>
                    <a:pt x="8529" y="7857"/>
                    <a:pt x="8518" y="7852"/>
                    <a:pt x="8506" y="7846"/>
                  </a:cubicBezTo>
                  <a:cubicBezTo>
                    <a:pt x="8494" y="7841"/>
                    <a:pt x="8483" y="7837"/>
                    <a:pt x="8473" y="7833"/>
                  </a:cubicBezTo>
                  <a:cubicBezTo>
                    <a:pt x="8464" y="7828"/>
                    <a:pt x="8455" y="7825"/>
                    <a:pt x="8447" y="7822"/>
                  </a:cubicBezTo>
                  <a:cubicBezTo>
                    <a:pt x="8440" y="7819"/>
                    <a:pt x="8435" y="7817"/>
                    <a:pt x="8432" y="7815"/>
                  </a:cubicBezTo>
                  <a:cubicBezTo>
                    <a:pt x="8436" y="7816"/>
                    <a:pt x="8442" y="7816"/>
                    <a:pt x="8449" y="7817"/>
                  </a:cubicBezTo>
                  <a:cubicBezTo>
                    <a:pt x="8456" y="7817"/>
                    <a:pt x="8465" y="7817"/>
                    <a:pt x="8475" y="7817"/>
                  </a:cubicBezTo>
                  <a:cubicBezTo>
                    <a:pt x="8485" y="7817"/>
                    <a:pt x="8497" y="7817"/>
                    <a:pt x="8509" y="7818"/>
                  </a:cubicBezTo>
                  <a:cubicBezTo>
                    <a:pt x="8521" y="7818"/>
                    <a:pt x="8534" y="7817"/>
                    <a:pt x="8547" y="7817"/>
                  </a:cubicBezTo>
                  <a:lnTo>
                    <a:pt x="8848" y="7809"/>
                  </a:lnTo>
                  <a:lnTo>
                    <a:pt x="8872" y="7760"/>
                  </a:lnTo>
                  <a:close/>
                  <a:moveTo>
                    <a:pt x="8951" y="7600"/>
                  </a:moveTo>
                  <a:lnTo>
                    <a:pt x="8560" y="7408"/>
                  </a:lnTo>
                  <a:lnTo>
                    <a:pt x="8538" y="7454"/>
                  </a:lnTo>
                  <a:lnTo>
                    <a:pt x="8929" y="7646"/>
                  </a:lnTo>
                  <a:lnTo>
                    <a:pt x="8951" y="7600"/>
                  </a:lnTo>
                  <a:close/>
                  <a:moveTo>
                    <a:pt x="4776" y="17812"/>
                  </a:moveTo>
                  <a:lnTo>
                    <a:pt x="4739" y="17817"/>
                  </a:lnTo>
                  <a:cubicBezTo>
                    <a:pt x="4723" y="17819"/>
                    <a:pt x="4705" y="17822"/>
                    <a:pt x="4686" y="17824"/>
                  </a:cubicBezTo>
                  <a:cubicBezTo>
                    <a:pt x="4668" y="17827"/>
                    <a:pt x="4650" y="17829"/>
                    <a:pt x="4633" y="17831"/>
                  </a:cubicBezTo>
                  <a:cubicBezTo>
                    <a:pt x="4617" y="17834"/>
                    <a:pt x="4605" y="17836"/>
                    <a:pt x="4599" y="17837"/>
                  </a:cubicBezTo>
                  <a:cubicBezTo>
                    <a:pt x="4589" y="17839"/>
                    <a:pt x="4578" y="17841"/>
                    <a:pt x="4566" y="17844"/>
                  </a:cubicBezTo>
                  <a:cubicBezTo>
                    <a:pt x="4554" y="17847"/>
                    <a:pt x="4544" y="17851"/>
                    <a:pt x="4535" y="17855"/>
                  </a:cubicBezTo>
                  <a:lnTo>
                    <a:pt x="4538" y="17849"/>
                  </a:lnTo>
                  <a:cubicBezTo>
                    <a:pt x="4546" y="17833"/>
                    <a:pt x="4550" y="17818"/>
                    <a:pt x="4551" y="17803"/>
                  </a:cubicBezTo>
                  <a:cubicBezTo>
                    <a:pt x="4552" y="17787"/>
                    <a:pt x="4551" y="17773"/>
                    <a:pt x="4546" y="17759"/>
                  </a:cubicBezTo>
                  <a:cubicBezTo>
                    <a:pt x="4541" y="17746"/>
                    <a:pt x="4533" y="17733"/>
                    <a:pt x="4522" y="17722"/>
                  </a:cubicBezTo>
                  <a:cubicBezTo>
                    <a:pt x="4511" y="17710"/>
                    <a:pt x="4498" y="17700"/>
                    <a:pt x="4482" y="17693"/>
                  </a:cubicBezTo>
                  <a:cubicBezTo>
                    <a:pt x="4472" y="17687"/>
                    <a:pt x="4462" y="17684"/>
                    <a:pt x="4452" y="17682"/>
                  </a:cubicBezTo>
                  <a:cubicBezTo>
                    <a:pt x="4442" y="17681"/>
                    <a:pt x="4433" y="17680"/>
                    <a:pt x="4424" y="17680"/>
                  </a:cubicBezTo>
                  <a:cubicBezTo>
                    <a:pt x="4416" y="17680"/>
                    <a:pt x="4408" y="17681"/>
                    <a:pt x="4400" y="17684"/>
                  </a:cubicBezTo>
                  <a:cubicBezTo>
                    <a:pt x="4393" y="17686"/>
                    <a:pt x="4387" y="17688"/>
                    <a:pt x="4381" y="17691"/>
                  </a:cubicBezTo>
                  <a:cubicBezTo>
                    <a:pt x="4375" y="17694"/>
                    <a:pt x="4369" y="17697"/>
                    <a:pt x="4363" y="17702"/>
                  </a:cubicBezTo>
                  <a:cubicBezTo>
                    <a:pt x="4357" y="17706"/>
                    <a:pt x="4351" y="17711"/>
                    <a:pt x="4345" y="17718"/>
                  </a:cubicBezTo>
                  <a:cubicBezTo>
                    <a:pt x="4339" y="17725"/>
                    <a:pt x="4333" y="17733"/>
                    <a:pt x="4326" y="17743"/>
                  </a:cubicBezTo>
                  <a:cubicBezTo>
                    <a:pt x="4320" y="17752"/>
                    <a:pt x="4314" y="17764"/>
                    <a:pt x="4307" y="17777"/>
                  </a:cubicBezTo>
                  <a:lnTo>
                    <a:pt x="4263" y="17868"/>
                  </a:lnTo>
                  <a:lnTo>
                    <a:pt x="4536" y="18003"/>
                  </a:lnTo>
                  <a:lnTo>
                    <a:pt x="4651" y="18003"/>
                  </a:lnTo>
                  <a:lnTo>
                    <a:pt x="4499" y="17928"/>
                  </a:lnTo>
                  <a:cubicBezTo>
                    <a:pt x="4504" y="17918"/>
                    <a:pt x="4510" y="17911"/>
                    <a:pt x="4516" y="17907"/>
                  </a:cubicBezTo>
                  <a:cubicBezTo>
                    <a:pt x="4523" y="17902"/>
                    <a:pt x="4533" y="17899"/>
                    <a:pt x="4546" y="17896"/>
                  </a:cubicBezTo>
                  <a:cubicBezTo>
                    <a:pt x="4569" y="17891"/>
                    <a:pt x="4591" y="17887"/>
                    <a:pt x="4612" y="17884"/>
                  </a:cubicBezTo>
                  <a:cubicBezTo>
                    <a:pt x="4633" y="17880"/>
                    <a:pt x="4652" y="17878"/>
                    <a:pt x="4669" y="17875"/>
                  </a:cubicBezTo>
                  <a:cubicBezTo>
                    <a:pt x="4686" y="17873"/>
                    <a:pt x="4702" y="17872"/>
                    <a:pt x="4715" y="17871"/>
                  </a:cubicBezTo>
                  <a:cubicBezTo>
                    <a:pt x="4728" y="17871"/>
                    <a:pt x="4739" y="17871"/>
                    <a:pt x="4747" y="17871"/>
                  </a:cubicBezTo>
                  <a:lnTo>
                    <a:pt x="4776" y="17812"/>
                  </a:lnTo>
                  <a:close/>
                  <a:moveTo>
                    <a:pt x="9002" y="9223"/>
                  </a:moveTo>
                  <a:lnTo>
                    <a:pt x="9002" y="9121"/>
                  </a:lnTo>
                  <a:lnTo>
                    <a:pt x="8955" y="9216"/>
                  </a:lnTo>
                  <a:lnTo>
                    <a:pt x="8812" y="9146"/>
                  </a:lnTo>
                  <a:lnTo>
                    <a:pt x="8878" y="9012"/>
                  </a:lnTo>
                  <a:lnTo>
                    <a:pt x="8837" y="8992"/>
                  </a:lnTo>
                  <a:lnTo>
                    <a:pt x="8772" y="9126"/>
                  </a:lnTo>
                  <a:lnTo>
                    <a:pt x="8643" y="9063"/>
                  </a:lnTo>
                  <a:lnTo>
                    <a:pt x="8722" y="8903"/>
                  </a:lnTo>
                  <a:lnTo>
                    <a:pt x="8686" y="8878"/>
                  </a:lnTo>
                  <a:lnTo>
                    <a:pt x="8581" y="9091"/>
                  </a:lnTo>
                  <a:lnTo>
                    <a:pt x="8972" y="9284"/>
                  </a:lnTo>
                  <a:lnTo>
                    <a:pt x="9002" y="9223"/>
                  </a:lnTo>
                  <a:close/>
                  <a:moveTo>
                    <a:pt x="9002" y="8737"/>
                  </a:moveTo>
                  <a:lnTo>
                    <a:pt x="9002" y="8685"/>
                  </a:lnTo>
                  <a:lnTo>
                    <a:pt x="8805" y="8637"/>
                  </a:lnTo>
                  <a:lnTo>
                    <a:pt x="8780" y="8687"/>
                  </a:lnTo>
                  <a:lnTo>
                    <a:pt x="9002" y="8737"/>
                  </a:lnTo>
                  <a:close/>
                  <a:moveTo>
                    <a:pt x="9002" y="8592"/>
                  </a:moveTo>
                  <a:lnTo>
                    <a:pt x="9002" y="8533"/>
                  </a:lnTo>
                  <a:cubicBezTo>
                    <a:pt x="8996" y="8529"/>
                    <a:pt x="8990" y="8525"/>
                    <a:pt x="8985" y="8521"/>
                  </a:cubicBezTo>
                  <a:cubicBezTo>
                    <a:pt x="8976" y="8514"/>
                    <a:pt x="8969" y="8509"/>
                    <a:pt x="8963" y="8505"/>
                  </a:cubicBezTo>
                  <a:cubicBezTo>
                    <a:pt x="8957" y="8501"/>
                    <a:pt x="8954" y="8499"/>
                    <a:pt x="8953" y="8498"/>
                  </a:cubicBezTo>
                  <a:cubicBezTo>
                    <a:pt x="8954" y="8498"/>
                    <a:pt x="8958" y="8500"/>
                    <a:pt x="8965" y="8502"/>
                  </a:cubicBezTo>
                  <a:cubicBezTo>
                    <a:pt x="8972" y="8504"/>
                    <a:pt x="8981" y="8506"/>
                    <a:pt x="8991" y="8509"/>
                  </a:cubicBezTo>
                  <a:lnTo>
                    <a:pt x="9002" y="8512"/>
                  </a:lnTo>
                  <a:lnTo>
                    <a:pt x="9002" y="8463"/>
                  </a:lnTo>
                  <a:lnTo>
                    <a:pt x="8902" y="8439"/>
                  </a:lnTo>
                  <a:lnTo>
                    <a:pt x="8876" y="8492"/>
                  </a:lnTo>
                  <a:lnTo>
                    <a:pt x="9002" y="8592"/>
                  </a:lnTo>
                  <a:close/>
                  <a:moveTo>
                    <a:pt x="9002" y="8316"/>
                  </a:moveTo>
                  <a:lnTo>
                    <a:pt x="9002" y="8251"/>
                  </a:lnTo>
                  <a:lnTo>
                    <a:pt x="8997" y="8247"/>
                  </a:lnTo>
                  <a:lnTo>
                    <a:pt x="8974" y="8294"/>
                  </a:lnTo>
                  <a:lnTo>
                    <a:pt x="9002" y="8316"/>
                  </a:lnTo>
                  <a:close/>
                  <a:moveTo>
                    <a:pt x="4489" y="17763"/>
                  </a:moveTo>
                  <a:cubicBezTo>
                    <a:pt x="4498" y="17772"/>
                    <a:pt x="4503" y="17781"/>
                    <a:pt x="4506" y="17790"/>
                  </a:cubicBezTo>
                  <a:cubicBezTo>
                    <a:pt x="4509" y="17801"/>
                    <a:pt x="4510" y="17813"/>
                    <a:pt x="4508" y="17825"/>
                  </a:cubicBezTo>
                  <a:cubicBezTo>
                    <a:pt x="4505" y="17838"/>
                    <a:pt x="4500" y="17853"/>
                    <a:pt x="4491" y="17870"/>
                  </a:cubicBezTo>
                  <a:lnTo>
                    <a:pt x="4470" y="17914"/>
                  </a:lnTo>
                  <a:lnTo>
                    <a:pt x="4324" y="17842"/>
                  </a:lnTo>
                  <a:lnTo>
                    <a:pt x="4347" y="17795"/>
                  </a:lnTo>
                  <a:cubicBezTo>
                    <a:pt x="4352" y="17785"/>
                    <a:pt x="4358" y="17776"/>
                    <a:pt x="4363" y="17769"/>
                  </a:cubicBezTo>
                  <a:cubicBezTo>
                    <a:pt x="4368" y="17762"/>
                    <a:pt x="4374" y="17755"/>
                    <a:pt x="4379" y="17750"/>
                  </a:cubicBezTo>
                  <a:cubicBezTo>
                    <a:pt x="4389" y="17741"/>
                    <a:pt x="4402" y="17736"/>
                    <a:pt x="4416" y="17734"/>
                  </a:cubicBezTo>
                  <a:cubicBezTo>
                    <a:pt x="4431" y="17733"/>
                    <a:pt x="4444" y="17735"/>
                    <a:pt x="4457" y="17741"/>
                  </a:cubicBezTo>
                  <a:cubicBezTo>
                    <a:pt x="4470" y="17748"/>
                    <a:pt x="4481" y="17755"/>
                    <a:pt x="4489" y="17763"/>
                  </a:cubicBezTo>
                  <a:close/>
                  <a:moveTo>
                    <a:pt x="4787"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6"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7"/>
                    <a:pt x="4527" y="17410"/>
                  </a:cubicBezTo>
                  <a:cubicBezTo>
                    <a:pt x="4532" y="17403"/>
                    <a:pt x="4537" y="17396"/>
                    <a:pt x="4544" y="17390"/>
                  </a:cubicBezTo>
                  <a:cubicBezTo>
                    <a:pt x="4550" y="17384"/>
                    <a:pt x="4557" y="17378"/>
                    <a:pt x="4565" y="17372"/>
                  </a:cubicBezTo>
                  <a:cubicBezTo>
                    <a:pt x="4573" y="17366"/>
                    <a:pt x="4583" y="17360"/>
                    <a:pt x="4594" y="17354"/>
                  </a:cubicBezTo>
                  <a:lnTo>
                    <a:pt x="4570" y="17317"/>
                  </a:lnTo>
                  <a:cubicBezTo>
                    <a:pt x="4527" y="17342"/>
                    <a:pt x="4495" y="17375"/>
                    <a:pt x="4474" y="17416"/>
                  </a:cubicBezTo>
                  <a:cubicBezTo>
                    <a:pt x="4465" y="17435"/>
                    <a:pt x="4459" y="17454"/>
                    <a:pt x="4457" y="17472"/>
                  </a:cubicBezTo>
                  <a:cubicBezTo>
                    <a:pt x="4455" y="17490"/>
                    <a:pt x="4456" y="17507"/>
                    <a:pt x="4461" y="17523"/>
                  </a:cubicBezTo>
                  <a:cubicBezTo>
                    <a:pt x="4465" y="17539"/>
                    <a:pt x="4473" y="17553"/>
                    <a:pt x="4483" y="17566"/>
                  </a:cubicBezTo>
                  <a:cubicBezTo>
                    <a:pt x="4494" y="17579"/>
                    <a:pt x="4508" y="17590"/>
                    <a:pt x="4524" y="17598"/>
                  </a:cubicBezTo>
                  <a:cubicBezTo>
                    <a:pt x="4549" y="17610"/>
                    <a:pt x="4575" y="17612"/>
                    <a:pt x="4600" y="17605"/>
                  </a:cubicBezTo>
                  <a:cubicBezTo>
                    <a:pt x="4612" y="17601"/>
                    <a:pt x="4623" y="17595"/>
                    <a:pt x="4633" y="17587"/>
                  </a:cubicBezTo>
                  <a:cubicBezTo>
                    <a:pt x="4643" y="17579"/>
                    <a:pt x="4655" y="17568"/>
                    <a:pt x="4669" y="17552"/>
                  </a:cubicBezTo>
                  <a:lnTo>
                    <a:pt x="4701" y="17519"/>
                  </a:lnTo>
                  <a:cubicBezTo>
                    <a:pt x="4738" y="17479"/>
                    <a:pt x="4773" y="17468"/>
                    <a:pt x="4808" y="17485"/>
                  </a:cubicBezTo>
                  <a:cubicBezTo>
                    <a:pt x="4831" y="17496"/>
                    <a:pt x="4845" y="17515"/>
                    <a:pt x="4850" y="17540"/>
                  </a:cubicBezTo>
                  <a:cubicBezTo>
                    <a:pt x="4852" y="17552"/>
                    <a:pt x="4853" y="17563"/>
                    <a:pt x="4851" y="17573"/>
                  </a:cubicBezTo>
                  <a:cubicBezTo>
                    <a:pt x="4849" y="17583"/>
                    <a:pt x="4844" y="17596"/>
                    <a:pt x="4837" y="17611"/>
                  </a:cubicBezTo>
                  <a:cubicBezTo>
                    <a:pt x="4827" y="17630"/>
                    <a:pt x="4815" y="17647"/>
                    <a:pt x="4802" y="17662"/>
                  </a:cubicBezTo>
                  <a:cubicBezTo>
                    <a:pt x="4788" y="17676"/>
                    <a:pt x="4771" y="17688"/>
                    <a:pt x="4751" y="17699"/>
                  </a:cubicBezTo>
                  <a:lnTo>
                    <a:pt x="4778" y="17737"/>
                  </a:lnTo>
                  <a:cubicBezTo>
                    <a:pt x="4799" y="17724"/>
                    <a:pt x="4818" y="17708"/>
                    <a:pt x="4834" y="17691"/>
                  </a:cubicBezTo>
                  <a:cubicBezTo>
                    <a:pt x="4850" y="17673"/>
                    <a:pt x="4863" y="17653"/>
                    <a:pt x="4875" y="17629"/>
                  </a:cubicBezTo>
                  <a:cubicBezTo>
                    <a:pt x="4884" y="17611"/>
                    <a:pt x="4890" y="17594"/>
                    <a:pt x="4893" y="17579"/>
                  </a:cubicBezTo>
                  <a:cubicBezTo>
                    <a:pt x="4896" y="17563"/>
                    <a:pt x="4896" y="17547"/>
                    <a:pt x="4894" y="17530"/>
                  </a:cubicBezTo>
                  <a:cubicBezTo>
                    <a:pt x="4892" y="17507"/>
                    <a:pt x="4884" y="17487"/>
                    <a:pt x="4872" y="17469"/>
                  </a:cubicBezTo>
                  <a:cubicBezTo>
                    <a:pt x="4860" y="17452"/>
                    <a:pt x="4845" y="17438"/>
                    <a:pt x="4827" y="17429"/>
                  </a:cubicBezTo>
                  <a:cubicBezTo>
                    <a:pt x="4814" y="17423"/>
                    <a:pt x="4801" y="17420"/>
                    <a:pt x="4787"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7"/>
                  </a:lnTo>
                  <a:lnTo>
                    <a:pt x="4817" y="16841"/>
                  </a:lnTo>
                  <a:lnTo>
                    <a:pt x="4779" y="16818"/>
                  </a:lnTo>
                  <a:close/>
                  <a:moveTo>
                    <a:pt x="4947" y="16478"/>
                  </a:moveTo>
                  <a:lnTo>
                    <a:pt x="4920" y="16532"/>
                  </a:lnTo>
                  <a:lnTo>
                    <a:pt x="5033" y="16680"/>
                  </a:lnTo>
                  <a:cubicBezTo>
                    <a:pt x="5040" y="16690"/>
                    <a:pt x="5047" y="16700"/>
                    <a:pt x="5053" y="16708"/>
                  </a:cubicBezTo>
                  <a:cubicBezTo>
                    <a:pt x="5060" y="16716"/>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80" y="16043"/>
                    <a:pt x="5255" y="16042"/>
                    <a:pt x="5230" y="16045"/>
                  </a:cubicBezTo>
                  <a:cubicBezTo>
                    <a:pt x="5221" y="16046"/>
                    <a:pt x="5211" y="16049"/>
                    <a:pt x="5200" y="16052"/>
                  </a:cubicBezTo>
                  <a:cubicBezTo>
                    <a:pt x="5189" y="16056"/>
                    <a:pt x="5178" y="16061"/>
                    <a:pt x="5167" y="16067"/>
                  </a:cubicBezTo>
                  <a:cubicBezTo>
                    <a:pt x="5156" y="16074"/>
                    <a:pt x="5145" y="16083"/>
                    <a:pt x="5134" y="16094"/>
                  </a:cubicBezTo>
                  <a:cubicBezTo>
                    <a:pt x="5124" y="16106"/>
                    <a:pt x="5114" y="16120"/>
                    <a:pt x="5106" y="16137"/>
                  </a:cubicBezTo>
                  <a:cubicBezTo>
                    <a:pt x="5094" y="16161"/>
                    <a:pt x="5088" y="16185"/>
                    <a:pt x="5088" y="16209"/>
                  </a:cubicBezTo>
                  <a:cubicBezTo>
                    <a:pt x="5088" y="16233"/>
                    <a:pt x="5093" y="16255"/>
                    <a:pt x="5104" y="16277"/>
                  </a:cubicBezTo>
                  <a:cubicBezTo>
                    <a:pt x="5115" y="16299"/>
                    <a:pt x="5130" y="16320"/>
                    <a:pt x="5152" y="16339"/>
                  </a:cubicBezTo>
                  <a:cubicBezTo>
                    <a:pt x="5173" y="16358"/>
                    <a:pt x="5199" y="16376"/>
                    <a:pt x="5230" y="16391"/>
                  </a:cubicBezTo>
                  <a:cubicBezTo>
                    <a:pt x="5298" y="16424"/>
                    <a:pt x="5357" y="16434"/>
                    <a:pt x="5408" y="16421"/>
                  </a:cubicBezTo>
                  <a:cubicBezTo>
                    <a:pt x="5430" y="16415"/>
                    <a:pt x="5450" y="16405"/>
                    <a:pt x="5468" y="16391"/>
                  </a:cubicBezTo>
                  <a:cubicBezTo>
                    <a:pt x="5486" y="16377"/>
                    <a:pt x="5500" y="16358"/>
                    <a:pt x="5512" y="16334"/>
                  </a:cubicBezTo>
                  <a:cubicBezTo>
                    <a:pt x="5522" y="16313"/>
                    <a:pt x="5528" y="16294"/>
                    <a:pt x="5530" y="16275"/>
                  </a:cubicBezTo>
                  <a:cubicBezTo>
                    <a:pt x="5532" y="16257"/>
                    <a:pt x="5530" y="16237"/>
                    <a:pt x="5523" y="16216"/>
                  </a:cubicBezTo>
                  <a:cubicBezTo>
                    <a:pt x="5515" y="16187"/>
                    <a:pt x="5500" y="16162"/>
                    <a:pt x="5480" y="16141"/>
                  </a:cubicBezTo>
                  <a:cubicBezTo>
                    <a:pt x="5459" y="16119"/>
                    <a:pt x="5430" y="16099"/>
                    <a:pt x="5393" y="16081"/>
                  </a:cubicBezTo>
                  <a:cubicBezTo>
                    <a:pt x="5361" y="16065"/>
                    <a:pt x="5332" y="16055"/>
                    <a:pt x="5306" y="16049"/>
                  </a:cubicBezTo>
                  <a:close/>
                  <a:moveTo>
                    <a:pt x="5415" y="16159"/>
                  </a:moveTo>
                  <a:cubicBezTo>
                    <a:pt x="5427" y="16167"/>
                    <a:pt x="5437" y="16174"/>
                    <a:pt x="5445" y="16181"/>
                  </a:cubicBezTo>
                  <a:cubicBezTo>
                    <a:pt x="5454" y="16188"/>
                    <a:pt x="5461" y="16195"/>
                    <a:pt x="5466" y="16202"/>
                  </a:cubicBezTo>
                  <a:cubicBezTo>
                    <a:pt x="5472" y="16209"/>
                    <a:pt x="5476" y="16216"/>
                    <a:pt x="5480" y="16224"/>
                  </a:cubicBezTo>
                  <a:cubicBezTo>
                    <a:pt x="5486" y="16239"/>
                    <a:pt x="5490" y="16253"/>
                    <a:pt x="5490" y="16268"/>
                  </a:cubicBezTo>
                  <a:cubicBezTo>
                    <a:pt x="5489" y="16283"/>
                    <a:pt x="5485" y="16298"/>
                    <a:pt x="5477" y="16314"/>
                  </a:cubicBezTo>
                  <a:cubicBezTo>
                    <a:pt x="5474" y="16322"/>
                    <a:pt x="5468" y="16329"/>
                    <a:pt x="5462" y="16337"/>
                  </a:cubicBezTo>
                  <a:cubicBezTo>
                    <a:pt x="5456" y="16344"/>
                    <a:pt x="5449" y="16351"/>
                    <a:pt x="5442" y="16356"/>
                  </a:cubicBezTo>
                  <a:cubicBezTo>
                    <a:pt x="5435" y="16362"/>
                    <a:pt x="5427" y="16366"/>
                    <a:pt x="5419" y="16370"/>
                  </a:cubicBezTo>
                  <a:cubicBezTo>
                    <a:pt x="5411" y="16374"/>
                    <a:pt x="5403" y="16376"/>
                    <a:pt x="5394" y="16376"/>
                  </a:cubicBezTo>
                  <a:cubicBezTo>
                    <a:pt x="5377" y="16377"/>
                    <a:pt x="5356" y="16374"/>
                    <a:pt x="5330" y="16367"/>
                  </a:cubicBezTo>
                  <a:cubicBezTo>
                    <a:pt x="5303" y="16360"/>
                    <a:pt x="5276" y="16349"/>
                    <a:pt x="5246" y="16334"/>
                  </a:cubicBezTo>
                  <a:cubicBezTo>
                    <a:pt x="5222" y="16322"/>
                    <a:pt x="5202" y="16311"/>
                    <a:pt x="5186" y="16299"/>
                  </a:cubicBezTo>
                  <a:cubicBezTo>
                    <a:pt x="5170" y="16287"/>
                    <a:pt x="5158" y="16275"/>
                    <a:pt x="5148" y="16261"/>
                  </a:cubicBezTo>
                  <a:cubicBezTo>
                    <a:pt x="5138" y="16247"/>
                    <a:pt x="5132" y="16230"/>
                    <a:pt x="5131" y="16211"/>
                  </a:cubicBezTo>
                  <a:cubicBezTo>
                    <a:pt x="5131" y="16192"/>
                    <a:pt x="5135" y="16173"/>
                    <a:pt x="5144" y="16155"/>
                  </a:cubicBezTo>
                  <a:cubicBezTo>
                    <a:pt x="5155" y="16132"/>
                    <a:pt x="5169" y="16117"/>
                    <a:pt x="5187" y="16108"/>
                  </a:cubicBezTo>
                  <a:cubicBezTo>
                    <a:pt x="5205" y="16099"/>
                    <a:pt x="5222" y="16094"/>
                    <a:pt x="5240" y="16094"/>
                  </a:cubicBezTo>
                  <a:cubicBezTo>
                    <a:pt x="5257" y="16095"/>
                    <a:pt x="5276" y="16098"/>
                    <a:pt x="5298" y="16105"/>
                  </a:cubicBezTo>
                  <a:cubicBezTo>
                    <a:pt x="5319" y="16112"/>
                    <a:pt x="5345" y="16123"/>
                    <a:pt x="5374" y="16137"/>
                  </a:cubicBezTo>
                  <a:cubicBezTo>
                    <a:pt x="5390"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6"/>
                  </a:lnTo>
                  <a:lnTo>
                    <a:pt x="5375" y="15705"/>
                  </a:lnTo>
                  <a:lnTo>
                    <a:pt x="5340" y="15678"/>
                  </a:lnTo>
                  <a:close/>
                  <a:moveTo>
                    <a:pt x="6006" y="15311"/>
                  </a:moveTo>
                  <a:lnTo>
                    <a:pt x="5599" y="15153"/>
                  </a:lnTo>
                  <a:lnTo>
                    <a:pt x="5565" y="15222"/>
                  </a:lnTo>
                  <a:lnTo>
                    <a:pt x="5788" y="15423"/>
                  </a:lnTo>
                  <a:cubicBezTo>
                    <a:pt x="5802" y="15435"/>
                    <a:pt x="5814" y="15445"/>
                    <a:pt x="5826" y="15454"/>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5" y="15476"/>
                  </a:cubicBezTo>
                  <a:cubicBezTo>
                    <a:pt x="5547" y="15472"/>
                    <a:pt x="5540" y="15467"/>
                    <a:pt x="5532" y="15463"/>
                  </a:cubicBezTo>
                  <a:cubicBezTo>
                    <a:pt x="5525" y="15459"/>
                    <a:pt x="5518" y="15455"/>
                    <a:pt x="5513" y="15452"/>
                  </a:cubicBezTo>
                  <a:cubicBezTo>
                    <a:pt x="5508" y="15449"/>
                    <a:pt x="5505" y="15448"/>
                    <a:pt x="5503" y="15447"/>
                  </a:cubicBezTo>
                  <a:cubicBezTo>
                    <a:pt x="5508" y="15448"/>
                    <a:pt x="5517" y="15450"/>
                    <a:pt x="5531" y="15453"/>
                  </a:cubicBezTo>
                  <a:cubicBezTo>
                    <a:pt x="5546" y="15456"/>
                    <a:pt x="5565" y="15460"/>
                    <a:pt x="5586" y="15464"/>
                  </a:cubicBezTo>
                  <a:lnTo>
                    <a:pt x="5902" y="15523"/>
                  </a:lnTo>
                  <a:lnTo>
                    <a:pt x="5922" y="15483"/>
                  </a:lnTo>
                  <a:lnTo>
                    <a:pt x="5671" y="15256"/>
                  </a:lnTo>
                  <a:cubicBezTo>
                    <a:pt x="5666" y="15251"/>
                    <a:pt x="5660" y="15246"/>
                    <a:pt x="5655" y="15241"/>
                  </a:cubicBezTo>
                  <a:cubicBezTo>
                    <a:pt x="5649" y="15236"/>
                    <a:pt x="5643" y="15232"/>
                    <a:pt x="5638" y="15227"/>
                  </a:cubicBezTo>
                  <a:cubicBezTo>
                    <a:pt x="5632" y="15223"/>
                    <a:pt x="5628" y="15219"/>
                    <a:pt x="5624" y="15216"/>
                  </a:cubicBezTo>
                  <a:cubicBezTo>
                    <a:pt x="5621" y="15213"/>
                    <a:pt x="5618" y="15211"/>
                    <a:pt x="5618" y="15210"/>
                  </a:cubicBezTo>
                  <a:cubicBezTo>
                    <a:pt x="5619" y="15211"/>
                    <a:pt x="5621" y="15212"/>
                    <a:pt x="5626" y="15214"/>
                  </a:cubicBezTo>
                  <a:cubicBezTo>
                    <a:pt x="5631" y="15216"/>
                    <a:pt x="5636" y="15219"/>
                    <a:pt x="5643" y="15222"/>
                  </a:cubicBezTo>
                  <a:cubicBezTo>
                    <a:pt x="5650" y="15225"/>
                    <a:pt x="5657" y="15228"/>
                    <a:pt x="5665" y="15231"/>
                  </a:cubicBezTo>
                  <a:cubicBezTo>
                    <a:pt x="5672" y="15234"/>
                    <a:pt x="5679" y="15237"/>
                    <a:pt x="5685" y="15240"/>
                  </a:cubicBezTo>
                  <a:lnTo>
                    <a:pt x="5983" y="15358"/>
                  </a:lnTo>
                  <a:lnTo>
                    <a:pt x="6006" y="15311"/>
                  </a:lnTo>
                  <a:close/>
                  <a:moveTo>
                    <a:pt x="5791" y="14763"/>
                  </a:moveTo>
                  <a:lnTo>
                    <a:pt x="5768" y="14809"/>
                  </a:lnTo>
                  <a:lnTo>
                    <a:pt x="6040" y="14943"/>
                  </a:lnTo>
                  <a:cubicBezTo>
                    <a:pt x="6053" y="14950"/>
                    <a:pt x="6064" y="14956"/>
                    <a:pt x="6073" y="14962"/>
                  </a:cubicBezTo>
                  <a:cubicBezTo>
                    <a:pt x="6081" y="14969"/>
                    <a:pt x="6088" y="14977"/>
                    <a:pt x="6094" y="14988"/>
                  </a:cubicBezTo>
                  <a:cubicBezTo>
                    <a:pt x="6099" y="14998"/>
                    <a:pt x="6101" y="15010"/>
                    <a:pt x="6099" y="15024"/>
                  </a:cubicBezTo>
                  <a:cubicBezTo>
                    <a:pt x="6097" y="15037"/>
                    <a:pt x="6092" y="15053"/>
                    <a:pt x="6084" y="15069"/>
                  </a:cubicBezTo>
                  <a:cubicBezTo>
                    <a:pt x="6078" y="15081"/>
                    <a:pt x="6072" y="15091"/>
                    <a:pt x="6066" y="15099"/>
                  </a:cubicBezTo>
                  <a:cubicBezTo>
                    <a:pt x="6059" y="15106"/>
                    <a:pt x="6052" y="15112"/>
                    <a:pt x="6046" y="15116"/>
                  </a:cubicBezTo>
                  <a:cubicBezTo>
                    <a:pt x="6039" y="15120"/>
                    <a:pt x="6032" y="15123"/>
                    <a:pt x="6026" y="15125"/>
                  </a:cubicBezTo>
                  <a:cubicBezTo>
                    <a:pt x="6020" y="15126"/>
                    <a:pt x="6014" y="15127"/>
                    <a:pt x="6009" y="15126"/>
                  </a:cubicBezTo>
                  <a:cubicBezTo>
                    <a:pt x="6001" y="15126"/>
                    <a:pt x="5992" y="15124"/>
                    <a:pt x="5981"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4" y="15178"/>
                    <a:pt x="6056" y="15170"/>
                    <a:pt x="6074" y="15157"/>
                  </a:cubicBezTo>
                  <a:cubicBezTo>
                    <a:pt x="6092" y="15143"/>
                    <a:pt x="6108" y="15121"/>
                    <a:pt x="6123" y="15091"/>
                  </a:cubicBezTo>
                  <a:cubicBezTo>
                    <a:pt x="6135" y="15067"/>
                    <a:pt x="6142" y="15046"/>
                    <a:pt x="6145" y="15027"/>
                  </a:cubicBezTo>
                  <a:cubicBezTo>
                    <a:pt x="6148" y="15008"/>
                    <a:pt x="6148" y="14991"/>
                    <a:pt x="6143" y="14973"/>
                  </a:cubicBezTo>
                  <a:cubicBezTo>
                    <a:pt x="6139" y="14957"/>
                    <a:pt x="6132" y="14943"/>
                    <a:pt x="6121" y="14933"/>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7"/>
                    <a:pt x="5674" y="14939"/>
                  </a:cubicBezTo>
                  <a:cubicBezTo>
                    <a:pt x="5678" y="14931"/>
                    <a:pt x="5679" y="14922"/>
                    <a:pt x="5676"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5" y="14539"/>
                  </a:lnTo>
                  <a:cubicBezTo>
                    <a:pt x="6179" y="14546"/>
                    <a:pt x="6193" y="14553"/>
                    <a:pt x="6207" y="14559"/>
                  </a:cubicBezTo>
                  <a:cubicBezTo>
                    <a:pt x="6221" y="14566"/>
                    <a:pt x="6234" y="14571"/>
                    <a:pt x="6246" y="14576"/>
                  </a:cubicBezTo>
                  <a:cubicBezTo>
                    <a:pt x="6257" y="14581"/>
                    <a:pt x="6267" y="14585"/>
                    <a:pt x="6274" y="14588"/>
                  </a:cubicBezTo>
                  <a:cubicBezTo>
                    <a:pt x="6282" y="14591"/>
                    <a:pt x="6286" y="14593"/>
                    <a:pt x="6286" y="14593"/>
                  </a:cubicBezTo>
                  <a:cubicBezTo>
                    <a:pt x="6285" y="14593"/>
                    <a:pt x="6281" y="14592"/>
                    <a:pt x="6275" y="14592"/>
                  </a:cubicBezTo>
                  <a:cubicBezTo>
                    <a:pt x="6269" y="14591"/>
                    <a:pt x="6261" y="14591"/>
                    <a:pt x="6252" y="14590"/>
                  </a:cubicBezTo>
                  <a:cubicBezTo>
                    <a:pt x="6243" y="14590"/>
                    <a:pt x="6232" y="14589"/>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4"/>
                    <a:pt x="5998" y="14669"/>
                  </a:cubicBezTo>
                  <a:cubicBezTo>
                    <a:pt x="5987" y="14664"/>
                    <a:pt x="5976" y="14659"/>
                    <a:pt x="5966" y="14655"/>
                  </a:cubicBezTo>
                  <a:cubicBezTo>
                    <a:pt x="5956" y="14651"/>
                    <a:pt x="5947" y="14647"/>
                    <a:pt x="5940" y="14644"/>
                  </a:cubicBezTo>
                  <a:cubicBezTo>
                    <a:pt x="5933" y="14641"/>
                    <a:pt x="5928" y="14639"/>
                    <a:pt x="5924" y="14638"/>
                  </a:cubicBezTo>
                  <a:cubicBezTo>
                    <a:pt x="5928" y="14638"/>
                    <a:pt x="5934" y="14639"/>
                    <a:pt x="5941" y="14639"/>
                  </a:cubicBezTo>
                  <a:cubicBezTo>
                    <a:pt x="5949" y="14639"/>
                    <a:pt x="5958" y="14640"/>
                    <a:pt x="5968" y="14640"/>
                  </a:cubicBezTo>
                  <a:cubicBezTo>
                    <a:pt x="5978" y="14640"/>
                    <a:pt x="5989" y="14640"/>
                    <a:pt x="6001" y="14640"/>
                  </a:cubicBezTo>
                  <a:cubicBezTo>
                    <a:pt x="6013" y="14640"/>
                    <a:pt x="6026" y="14640"/>
                    <a:pt x="6040" y="14639"/>
                  </a:cubicBezTo>
                  <a:lnTo>
                    <a:pt x="6341" y="14632"/>
                  </a:lnTo>
                  <a:lnTo>
                    <a:pt x="6365" y="14583"/>
                  </a:lnTo>
                  <a:close/>
                  <a:moveTo>
                    <a:pt x="6389" y="14162"/>
                  </a:moveTo>
                  <a:cubicBezTo>
                    <a:pt x="6374" y="14160"/>
                    <a:pt x="6360" y="14161"/>
                    <a:pt x="6347" y="14165"/>
                  </a:cubicBezTo>
                  <a:cubicBezTo>
                    <a:pt x="6334" y="14168"/>
                    <a:pt x="6322" y="14174"/>
                    <a:pt x="6311" y="14181"/>
                  </a:cubicBezTo>
                  <a:cubicBezTo>
                    <a:pt x="6301" y="14188"/>
                    <a:pt x="6288" y="14200"/>
                    <a:pt x="6274" y="14214"/>
                  </a:cubicBezTo>
                  <a:lnTo>
                    <a:pt x="6238" y="14252"/>
                  </a:lnTo>
                  <a:cubicBezTo>
                    <a:pt x="6219" y="14272"/>
                    <a:pt x="6202" y="14284"/>
                    <a:pt x="6188" y="14290"/>
                  </a:cubicBezTo>
                  <a:cubicBezTo>
                    <a:pt x="6173" y="14295"/>
                    <a:pt x="6158" y="14294"/>
                    <a:pt x="6142" y="14286"/>
                  </a:cubicBezTo>
                  <a:cubicBezTo>
                    <a:pt x="6122" y="14276"/>
                    <a:pt x="6109" y="14261"/>
                    <a:pt x="6105" y="14242"/>
                  </a:cubicBezTo>
                  <a:cubicBezTo>
                    <a:pt x="6100" y="14223"/>
                    <a:pt x="6104" y="14201"/>
                    <a:pt x="6116" y="14176"/>
                  </a:cubicBezTo>
                  <a:cubicBezTo>
                    <a:pt x="6120" y="14168"/>
                    <a:pt x="6125" y="14160"/>
                    <a:pt x="6129" y="14153"/>
                  </a:cubicBezTo>
                  <a:cubicBezTo>
                    <a:pt x="6134" y="14147"/>
                    <a:pt x="6140" y="14140"/>
                    <a:pt x="6146" y="14134"/>
                  </a:cubicBezTo>
                  <a:cubicBezTo>
                    <a:pt x="6152" y="14128"/>
                    <a:pt x="6160" y="14122"/>
                    <a:pt x="6168" y="14116"/>
                  </a:cubicBezTo>
                  <a:cubicBezTo>
                    <a:pt x="6176" y="14110"/>
                    <a:pt x="6185" y="14104"/>
                    <a:pt x="6196" y="14097"/>
                  </a:cubicBezTo>
                  <a:lnTo>
                    <a:pt x="6172" y="14060"/>
                  </a:lnTo>
                  <a:cubicBezTo>
                    <a:pt x="6129" y="14085"/>
                    <a:pt x="6097" y="14118"/>
                    <a:pt x="6077" y="14160"/>
                  </a:cubicBezTo>
                  <a:cubicBezTo>
                    <a:pt x="6067" y="14179"/>
                    <a:pt x="6062" y="14197"/>
                    <a:pt x="6059" y="14216"/>
                  </a:cubicBezTo>
                  <a:cubicBezTo>
                    <a:pt x="6057" y="14234"/>
                    <a:pt x="6058" y="14251"/>
                    <a:pt x="6063" y="14267"/>
                  </a:cubicBezTo>
                  <a:cubicBezTo>
                    <a:pt x="6067" y="14283"/>
                    <a:pt x="6075" y="14297"/>
                    <a:pt x="6086" y="14310"/>
                  </a:cubicBezTo>
                  <a:cubicBezTo>
                    <a:pt x="6096" y="14323"/>
                    <a:pt x="6110" y="14333"/>
                    <a:pt x="6127" y="14341"/>
                  </a:cubicBezTo>
                  <a:cubicBezTo>
                    <a:pt x="6152" y="14354"/>
                    <a:pt x="6177" y="14356"/>
                    <a:pt x="6203" y="14348"/>
                  </a:cubicBezTo>
                  <a:cubicBezTo>
                    <a:pt x="6214" y="14345"/>
                    <a:pt x="6225" y="14339"/>
                    <a:pt x="6235" y="14331"/>
                  </a:cubicBezTo>
                  <a:cubicBezTo>
                    <a:pt x="6245" y="14323"/>
                    <a:pt x="6257" y="14311"/>
                    <a:pt x="6272" y="14296"/>
                  </a:cubicBezTo>
                  <a:lnTo>
                    <a:pt x="6303" y="14263"/>
                  </a:lnTo>
                  <a:cubicBezTo>
                    <a:pt x="6340" y="14223"/>
                    <a:pt x="6376" y="14211"/>
                    <a:pt x="6410" y="14228"/>
                  </a:cubicBezTo>
                  <a:cubicBezTo>
                    <a:pt x="6433" y="14240"/>
                    <a:pt x="6447" y="14258"/>
                    <a:pt x="6452" y="14284"/>
                  </a:cubicBezTo>
                  <a:cubicBezTo>
                    <a:pt x="6455" y="14295"/>
                    <a:pt x="6455" y="14306"/>
                    <a:pt x="6453" y="14316"/>
                  </a:cubicBezTo>
                  <a:cubicBezTo>
                    <a:pt x="6451" y="14327"/>
                    <a:pt x="6446" y="14339"/>
                    <a:pt x="6439" y="14354"/>
                  </a:cubicBezTo>
                  <a:cubicBezTo>
                    <a:pt x="6429" y="14374"/>
                    <a:pt x="6418" y="14391"/>
                    <a:pt x="6404" y="14405"/>
                  </a:cubicBezTo>
                  <a:cubicBezTo>
                    <a:pt x="6390" y="14420"/>
                    <a:pt x="6374" y="14432"/>
                    <a:pt x="6354" y="14442"/>
                  </a:cubicBezTo>
                  <a:lnTo>
                    <a:pt x="6380" y="14481"/>
                  </a:lnTo>
                  <a:cubicBezTo>
                    <a:pt x="6402" y="14468"/>
                    <a:pt x="6420" y="14452"/>
                    <a:pt x="6436" y="14435"/>
                  </a:cubicBezTo>
                  <a:cubicBezTo>
                    <a:pt x="6452" y="14417"/>
                    <a:pt x="6466" y="14397"/>
                    <a:pt x="6477" y="14373"/>
                  </a:cubicBezTo>
                  <a:cubicBezTo>
                    <a:pt x="6486" y="14355"/>
                    <a:pt x="6492" y="14338"/>
                    <a:pt x="6495" y="14322"/>
                  </a:cubicBezTo>
                  <a:cubicBezTo>
                    <a:pt x="6498" y="14307"/>
                    <a:pt x="6498" y="14290"/>
                    <a:pt x="6496" y="14273"/>
                  </a:cubicBezTo>
                  <a:cubicBezTo>
                    <a:pt x="6494" y="14251"/>
                    <a:pt x="6487" y="14230"/>
                    <a:pt x="6475" y="14213"/>
                  </a:cubicBezTo>
                  <a:cubicBezTo>
                    <a:pt x="6462" y="14195"/>
                    <a:pt x="6447" y="14182"/>
                    <a:pt x="6429" y="14173"/>
                  </a:cubicBezTo>
                  <a:cubicBezTo>
                    <a:pt x="6417" y="14167"/>
                    <a:pt x="6403" y="14163"/>
                    <a:pt x="6389" y="14162"/>
                  </a:cubicBezTo>
                  <a:close/>
                  <a:moveTo>
                    <a:pt x="6306" y="13715"/>
                  </a:moveTo>
                  <a:lnTo>
                    <a:pt x="6179" y="13974"/>
                  </a:lnTo>
                  <a:lnTo>
                    <a:pt x="6218" y="13993"/>
                  </a:lnTo>
                  <a:lnTo>
                    <a:pt x="6270" y="13888"/>
                  </a:lnTo>
                  <a:lnTo>
                    <a:pt x="6621" y="14061"/>
                  </a:lnTo>
                  <a:lnTo>
                    <a:pt x="6643" y="14016"/>
                  </a:lnTo>
                  <a:lnTo>
                    <a:pt x="6292" y="13843"/>
                  </a:lnTo>
                  <a:lnTo>
                    <a:pt x="6344" y="13737"/>
                  </a:lnTo>
                  <a:lnTo>
                    <a:pt x="6306" y="13715"/>
                  </a:lnTo>
                  <a:close/>
                  <a:moveTo>
                    <a:pt x="6838" y="13621"/>
                  </a:moveTo>
                  <a:lnTo>
                    <a:pt x="6798" y="13601"/>
                  </a:lnTo>
                  <a:lnTo>
                    <a:pt x="6713" y="13773"/>
                  </a:lnTo>
                  <a:lnTo>
                    <a:pt x="6570" y="13703"/>
                  </a:lnTo>
                  <a:lnTo>
                    <a:pt x="6636" y="13569"/>
                  </a:lnTo>
                  <a:lnTo>
                    <a:pt x="6595" y="13549"/>
                  </a:lnTo>
                  <a:lnTo>
                    <a:pt x="6529" y="13683"/>
                  </a:lnTo>
                  <a:lnTo>
                    <a:pt x="6401" y="13620"/>
                  </a:lnTo>
                  <a:lnTo>
                    <a:pt x="6480" y="13460"/>
                  </a:lnTo>
                  <a:lnTo>
                    <a:pt x="6444" y="13434"/>
                  </a:lnTo>
                  <a:lnTo>
                    <a:pt x="6339" y="13648"/>
                  </a:lnTo>
                  <a:lnTo>
                    <a:pt x="6730" y="13840"/>
                  </a:lnTo>
                  <a:lnTo>
                    <a:pt x="6838" y="13621"/>
                  </a:lnTo>
                  <a:close/>
                  <a:moveTo>
                    <a:pt x="7001" y="13290"/>
                  </a:moveTo>
                  <a:lnTo>
                    <a:pt x="6965" y="13295"/>
                  </a:lnTo>
                  <a:cubicBezTo>
                    <a:pt x="6948" y="13297"/>
                    <a:pt x="6930" y="13299"/>
                    <a:pt x="6912" y="13302"/>
                  </a:cubicBezTo>
                  <a:cubicBezTo>
                    <a:pt x="6893" y="13304"/>
                    <a:pt x="6875" y="13307"/>
                    <a:pt x="6859" y="13309"/>
                  </a:cubicBezTo>
                  <a:cubicBezTo>
                    <a:pt x="6842" y="13311"/>
                    <a:pt x="6831" y="13313"/>
                    <a:pt x="6824" y="13314"/>
                  </a:cubicBezTo>
                  <a:cubicBezTo>
                    <a:pt x="6814" y="13316"/>
                    <a:pt x="6803" y="13319"/>
                    <a:pt x="6791" y="13322"/>
                  </a:cubicBezTo>
                  <a:cubicBezTo>
                    <a:pt x="6779" y="13325"/>
                    <a:pt x="6769" y="13328"/>
                    <a:pt x="6761" y="13332"/>
                  </a:cubicBezTo>
                  <a:lnTo>
                    <a:pt x="6763" y="13327"/>
                  </a:lnTo>
                  <a:cubicBezTo>
                    <a:pt x="6771" y="13311"/>
                    <a:pt x="6775" y="13296"/>
                    <a:pt x="6777" y="13280"/>
                  </a:cubicBezTo>
                  <a:cubicBezTo>
                    <a:pt x="6778" y="13265"/>
                    <a:pt x="6776" y="13251"/>
                    <a:pt x="6771" y="13237"/>
                  </a:cubicBezTo>
                  <a:cubicBezTo>
                    <a:pt x="6766" y="13223"/>
                    <a:pt x="6758" y="13211"/>
                    <a:pt x="6748" y="13199"/>
                  </a:cubicBezTo>
                  <a:cubicBezTo>
                    <a:pt x="6737" y="13188"/>
                    <a:pt x="6723" y="13178"/>
                    <a:pt x="6707" y="13170"/>
                  </a:cubicBezTo>
                  <a:cubicBezTo>
                    <a:pt x="6697" y="13165"/>
                    <a:pt x="6687" y="13162"/>
                    <a:pt x="6677" y="13160"/>
                  </a:cubicBezTo>
                  <a:cubicBezTo>
                    <a:pt x="6668" y="13158"/>
                    <a:pt x="6658" y="13157"/>
                    <a:pt x="6650" y="13158"/>
                  </a:cubicBezTo>
                  <a:cubicBezTo>
                    <a:pt x="6641" y="13158"/>
                    <a:pt x="6633" y="13159"/>
                    <a:pt x="6626" y="13161"/>
                  </a:cubicBezTo>
                  <a:cubicBezTo>
                    <a:pt x="6618" y="13163"/>
                    <a:pt x="6612" y="13166"/>
                    <a:pt x="6606" y="13168"/>
                  </a:cubicBezTo>
                  <a:cubicBezTo>
                    <a:pt x="6600" y="13171"/>
                    <a:pt x="6594" y="13175"/>
                    <a:pt x="6588" y="13179"/>
                  </a:cubicBezTo>
                  <a:cubicBezTo>
                    <a:pt x="6582" y="13183"/>
                    <a:pt x="6576" y="13189"/>
                    <a:pt x="6570" y="13196"/>
                  </a:cubicBezTo>
                  <a:cubicBezTo>
                    <a:pt x="6564" y="13202"/>
                    <a:pt x="6558" y="13211"/>
                    <a:pt x="6552" y="13220"/>
                  </a:cubicBezTo>
                  <a:cubicBezTo>
                    <a:pt x="6546" y="13230"/>
                    <a:pt x="6539" y="13241"/>
                    <a:pt x="6533" y="13255"/>
                  </a:cubicBezTo>
                  <a:lnTo>
                    <a:pt x="6488" y="13346"/>
                  </a:lnTo>
                  <a:lnTo>
                    <a:pt x="6879" y="13538"/>
                  </a:lnTo>
                  <a:lnTo>
                    <a:pt x="6901" y="13493"/>
                  </a:lnTo>
                  <a:lnTo>
                    <a:pt x="6724" y="13406"/>
                  </a:lnTo>
                  <a:cubicBezTo>
                    <a:pt x="6730" y="13396"/>
                    <a:pt x="6735" y="13389"/>
                    <a:pt x="6742" y="13384"/>
                  </a:cubicBezTo>
                  <a:cubicBezTo>
                    <a:pt x="6748" y="13380"/>
                    <a:pt x="6758" y="13376"/>
                    <a:pt x="6771" y="13374"/>
                  </a:cubicBezTo>
                  <a:cubicBezTo>
                    <a:pt x="6794" y="13369"/>
                    <a:pt x="6816" y="13365"/>
                    <a:pt x="6837" y="13361"/>
                  </a:cubicBezTo>
                  <a:cubicBezTo>
                    <a:pt x="6858" y="13358"/>
                    <a:pt x="6877" y="13355"/>
                    <a:pt x="6894" y="13353"/>
                  </a:cubicBezTo>
                  <a:cubicBezTo>
                    <a:pt x="6912" y="13351"/>
                    <a:pt x="6927" y="13350"/>
                    <a:pt x="6940" y="13349"/>
                  </a:cubicBezTo>
                  <a:cubicBezTo>
                    <a:pt x="6953" y="13349"/>
                    <a:pt x="6964" y="13348"/>
                    <a:pt x="6972" y="13348"/>
                  </a:cubicBezTo>
                  <a:lnTo>
                    <a:pt x="7001" y="13290"/>
                  </a:lnTo>
                  <a:close/>
                  <a:moveTo>
                    <a:pt x="6715" y="13241"/>
                  </a:moveTo>
                  <a:cubicBezTo>
                    <a:pt x="6723" y="13249"/>
                    <a:pt x="6729" y="13258"/>
                    <a:pt x="6732" y="13268"/>
                  </a:cubicBezTo>
                  <a:cubicBezTo>
                    <a:pt x="6735" y="13279"/>
                    <a:pt x="6735" y="13290"/>
                    <a:pt x="6733" y="13303"/>
                  </a:cubicBezTo>
                  <a:cubicBezTo>
                    <a:pt x="6731" y="13316"/>
                    <a:pt x="6725" y="13331"/>
                    <a:pt x="6717" y="13348"/>
                  </a:cubicBezTo>
                  <a:lnTo>
                    <a:pt x="6695" y="13391"/>
                  </a:lnTo>
                  <a:lnTo>
                    <a:pt x="6550" y="13320"/>
                  </a:lnTo>
                  <a:lnTo>
                    <a:pt x="6573" y="13273"/>
                  </a:lnTo>
                  <a:cubicBezTo>
                    <a:pt x="6578" y="13262"/>
                    <a:pt x="6583" y="13253"/>
                    <a:pt x="6588" y="13246"/>
                  </a:cubicBezTo>
                  <a:cubicBezTo>
                    <a:pt x="6593" y="13239"/>
                    <a:pt x="6599" y="13233"/>
                    <a:pt x="6605" y="13228"/>
                  </a:cubicBezTo>
                  <a:cubicBezTo>
                    <a:pt x="6615" y="13219"/>
                    <a:pt x="6627" y="13214"/>
                    <a:pt x="6641" y="13212"/>
                  </a:cubicBezTo>
                  <a:cubicBezTo>
                    <a:pt x="6656" y="13210"/>
                    <a:pt x="6670" y="13212"/>
                    <a:pt x="6683" y="13219"/>
                  </a:cubicBezTo>
                  <a:cubicBezTo>
                    <a:pt x="6696" y="13225"/>
                    <a:pt x="6706" y="13233"/>
                    <a:pt x="6715" y="13241"/>
                  </a:cubicBezTo>
                  <a:close/>
                  <a:moveTo>
                    <a:pt x="7213" y="13078"/>
                  </a:moveTo>
                  <a:lnTo>
                    <a:pt x="6664" y="12808"/>
                  </a:lnTo>
                  <a:lnTo>
                    <a:pt x="6645" y="12846"/>
                  </a:lnTo>
                  <a:lnTo>
                    <a:pt x="7194" y="13116"/>
                  </a:lnTo>
                  <a:lnTo>
                    <a:pt x="7213" y="13078"/>
                  </a:lnTo>
                  <a:close/>
                  <a:moveTo>
                    <a:pt x="7058" y="12187"/>
                  </a:moveTo>
                  <a:lnTo>
                    <a:pt x="7035" y="12234"/>
                  </a:lnTo>
                  <a:lnTo>
                    <a:pt x="7238" y="12394"/>
                  </a:lnTo>
                  <a:cubicBezTo>
                    <a:pt x="7251" y="12404"/>
                    <a:pt x="7264" y="12414"/>
                    <a:pt x="7276" y="12424"/>
                  </a:cubicBezTo>
                  <a:cubicBezTo>
                    <a:pt x="7289" y="12433"/>
                    <a:pt x="7301" y="12442"/>
                    <a:pt x="7311" y="12449"/>
                  </a:cubicBezTo>
                  <a:cubicBezTo>
                    <a:pt x="7321" y="12457"/>
                    <a:pt x="7329" y="12463"/>
                    <a:pt x="7336" y="12468"/>
                  </a:cubicBezTo>
                  <a:cubicBezTo>
                    <a:pt x="7341" y="12472"/>
                    <a:pt x="7345" y="12474"/>
                    <a:pt x="7346" y="12475"/>
                  </a:cubicBezTo>
                  <a:cubicBezTo>
                    <a:pt x="7344" y="12475"/>
                    <a:pt x="7341" y="12474"/>
                    <a:pt x="7336" y="12473"/>
                  </a:cubicBezTo>
                  <a:cubicBezTo>
                    <a:pt x="7330" y="12471"/>
                    <a:pt x="7322" y="12468"/>
                    <a:pt x="7312" y="12465"/>
                  </a:cubicBezTo>
                  <a:cubicBezTo>
                    <a:pt x="7302" y="12462"/>
                    <a:pt x="7290" y="12459"/>
                    <a:pt x="7277" y="12456"/>
                  </a:cubicBezTo>
                  <a:cubicBezTo>
                    <a:pt x="7263" y="12452"/>
                    <a:pt x="7249" y="12448"/>
                    <a:pt x="7233" y="12444"/>
                  </a:cubicBezTo>
                  <a:lnTo>
                    <a:pt x="6964" y="12379"/>
                  </a:lnTo>
                  <a:lnTo>
                    <a:pt x="6937" y="12432"/>
                  </a:lnTo>
                  <a:lnTo>
                    <a:pt x="7146" y="12599"/>
                  </a:lnTo>
                  <a:cubicBezTo>
                    <a:pt x="7156" y="12607"/>
                    <a:pt x="7167" y="12615"/>
                    <a:pt x="7178" y="12624"/>
                  </a:cubicBezTo>
                  <a:cubicBezTo>
                    <a:pt x="7190" y="12633"/>
                    <a:pt x="7201" y="12641"/>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9"/>
                    <a:pt x="7176" y="12655"/>
                    <a:pt x="7161" y="12651"/>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7" y="12484"/>
                  </a:cubicBezTo>
                  <a:cubicBezTo>
                    <a:pt x="7065" y="12475"/>
                    <a:pt x="7055" y="12468"/>
                    <a:pt x="7046" y="12461"/>
                  </a:cubicBezTo>
                  <a:cubicBezTo>
                    <a:pt x="7037" y="12455"/>
                    <a:pt x="7030" y="12449"/>
                    <a:pt x="7024" y="12445"/>
                  </a:cubicBezTo>
                  <a:cubicBezTo>
                    <a:pt x="7018" y="12441"/>
                    <a:pt x="7015" y="12439"/>
                    <a:pt x="7014" y="12438"/>
                  </a:cubicBezTo>
                  <a:cubicBezTo>
                    <a:pt x="7015" y="12438"/>
                    <a:pt x="7020" y="12440"/>
                    <a:pt x="7026" y="12442"/>
                  </a:cubicBezTo>
                  <a:cubicBezTo>
                    <a:pt x="7033" y="12444"/>
                    <a:pt x="7042" y="12446"/>
                    <a:pt x="7052" y="12449"/>
                  </a:cubicBezTo>
                  <a:cubicBezTo>
                    <a:pt x="7063" y="12452"/>
                    <a:pt x="7075" y="12456"/>
                    <a:pt x="7089" y="12460"/>
                  </a:cubicBezTo>
                  <a:cubicBezTo>
                    <a:pt x="7103" y="12463"/>
                    <a:pt x="7118" y="12467"/>
                    <a:pt x="7134" y="12471"/>
                  </a:cubicBezTo>
                  <a:lnTo>
                    <a:pt x="7375" y="12530"/>
                  </a:lnTo>
                  <a:lnTo>
                    <a:pt x="7405" y="12469"/>
                  </a:lnTo>
                  <a:lnTo>
                    <a:pt x="7058" y="12187"/>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7"/>
                  </a:cubicBezTo>
                  <a:cubicBezTo>
                    <a:pt x="7523" y="11704"/>
                    <a:pt x="7511" y="11715"/>
                    <a:pt x="7497" y="11730"/>
                  </a:cubicBezTo>
                  <a:lnTo>
                    <a:pt x="7460" y="11768"/>
                  </a:lnTo>
                  <a:cubicBezTo>
                    <a:pt x="7441" y="11787"/>
                    <a:pt x="7425" y="11800"/>
                    <a:pt x="7410" y="11805"/>
                  </a:cubicBezTo>
                  <a:cubicBezTo>
                    <a:pt x="7396" y="11810"/>
                    <a:pt x="7381" y="11809"/>
                    <a:pt x="7365" y="11801"/>
                  </a:cubicBezTo>
                  <a:cubicBezTo>
                    <a:pt x="7344" y="11791"/>
                    <a:pt x="7332" y="11777"/>
                    <a:pt x="7327" y="11758"/>
                  </a:cubicBezTo>
                  <a:cubicBezTo>
                    <a:pt x="7323" y="11738"/>
                    <a:pt x="7326" y="11716"/>
                    <a:pt x="7339" y="11692"/>
                  </a:cubicBezTo>
                  <a:cubicBezTo>
                    <a:pt x="7343" y="11683"/>
                    <a:pt x="7347" y="11676"/>
                    <a:pt x="7352" y="11669"/>
                  </a:cubicBezTo>
                  <a:cubicBezTo>
                    <a:pt x="7357" y="11662"/>
                    <a:pt x="7362" y="11656"/>
                    <a:pt x="7369" y="11649"/>
                  </a:cubicBezTo>
                  <a:cubicBezTo>
                    <a:pt x="7375" y="11643"/>
                    <a:pt x="7382" y="11637"/>
                    <a:pt x="7390" y="11631"/>
                  </a:cubicBezTo>
                  <a:cubicBezTo>
                    <a:pt x="7398" y="11625"/>
                    <a:pt x="7408" y="11619"/>
                    <a:pt x="7418" y="11613"/>
                  </a:cubicBezTo>
                  <a:lnTo>
                    <a:pt x="7395" y="11576"/>
                  </a:lnTo>
                  <a:cubicBezTo>
                    <a:pt x="7352" y="11601"/>
                    <a:pt x="7320" y="11634"/>
                    <a:pt x="7299" y="11675"/>
                  </a:cubicBezTo>
                  <a:cubicBezTo>
                    <a:pt x="7290" y="11694"/>
                    <a:pt x="7284" y="11713"/>
                    <a:pt x="7282" y="11731"/>
                  </a:cubicBezTo>
                  <a:cubicBezTo>
                    <a:pt x="7280" y="11749"/>
                    <a:pt x="7281" y="11766"/>
                    <a:pt x="7286" y="11782"/>
                  </a:cubicBezTo>
                  <a:cubicBezTo>
                    <a:pt x="7290" y="11798"/>
                    <a:pt x="7298" y="11812"/>
                    <a:pt x="7308" y="11825"/>
                  </a:cubicBezTo>
                  <a:cubicBezTo>
                    <a:pt x="7319" y="11838"/>
                    <a:pt x="7333" y="11849"/>
                    <a:pt x="7349" y="11857"/>
                  </a:cubicBezTo>
                  <a:cubicBezTo>
                    <a:pt x="7374" y="11869"/>
                    <a:pt x="7400" y="11871"/>
                    <a:pt x="7425" y="11864"/>
                  </a:cubicBezTo>
                  <a:cubicBezTo>
                    <a:pt x="7437" y="11860"/>
                    <a:pt x="7448" y="11854"/>
                    <a:pt x="7458" y="11846"/>
                  </a:cubicBezTo>
                  <a:cubicBezTo>
                    <a:pt x="7468" y="11838"/>
                    <a:pt x="7480" y="11827"/>
                    <a:pt x="7494" y="11811"/>
                  </a:cubicBezTo>
                  <a:lnTo>
                    <a:pt x="7525" y="11778"/>
                  </a:lnTo>
                  <a:cubicBezTo>
                    <a:pt x="7562" y="11738"/>
                    <a:pt x="7598" y="11727"/>
                    <a:pt x="7633" y="11744"/>
                  </a:cubicBezTo>
                  <a:cubicBezTo>
                    <a:pt x="7656" y="11755"/>
                    <a:pt x="7670" y="11774"/>
                    <a:pt x="7675" y="11799"/>
                  </a:cubicBezTo>
                  <a:cubicBezTo>
                    <a:pt x="7677" y="11811"/>
                    <a:pt x="7677" y="11822"/>
                    <a:pt x="7675" y="11832"/>
                  </a:cubicBezTo>
                  <a:cubicBezTo>
                    <a:pt x="7673" y="11842"/>
                    <a:pt x="7669" y="11855"/>
                    <a:pt x="7661" y="11870"/>
                  </a:cubicBezTo>
                  <a:cubicBezTo>
                    <a:pt x="7652" y="11889"/>
                    <a:pt x="7640" y="11906"/>
                    <a:pt x="7626" y="11921"/>
                  </a:cubicBezTo>
                  <a:cubicBezTo>
                    <a:pt x="7613" y="11935"/>
                    <a:pt x="7596" y="11947"/>
                    <a:pt x="7576" y="11958"/>
                  </a:cubicBezTo>
                  <a:lnTo>
                    <a:pt x="7603" y="11996"/>
                  </a:lnTo>
                  <a:cubicBezTo>
                    <a:pt x="7624" y="11983"/>
                    <a:pt x="7643" y="11968"/>
                    <a:pt x="7659" y="11950"/>
                  </a:cubicBezTo>
                  <a:cubicBezTo>
                    <a:pt x="7674" y="11933"/>
                    <a:pt x="7688" y="11912"/>
                    <a:pt x="7700" y="11888"/>
                  </a:cubicBezTo>
                  <a:cubicBezTo>
                    <a:pt x="7709" y="11870"/>
                    <a:pt x="7715" y="11853"/>
                    <a:pt x="7718" y="11838"/>
                  </a:cubicBezTo>
                  <a:cubicBezTo>
                    <a:pt x="7720" y="11822"/>
                    <a:pt x="7721" y="11806"/>
                    <a:pt x="7719" y="11789"/>
                  </a:cubicBezTo>
                  <a:cubicBezTo>
                    <a:pt x="7716" y="11766"/>
                    <a:pt x="7709" y="11746"/>
                    <a:pt x="7697" y="11728"/>
                  </a:cubicBezTo>
                  <a:cubicBezTo>
                    <a:pt x="7685" y="11711"/>
                    <a:pt x="7670" y="11697"/>
                    <a:pt x="7652" y="11688"/>
                  </a:cubicBezTo>
                  <a:cubicBezTo>
                    <a:pt x="7639" y="11683"/>
                    <a:pt x="7626" y="11679"/>
                    <a:pt x="7611" y="11677"/>
                  </a:cubicBezTo>
                  <a:close/>
                  <a:moveTo>
                    <a:pt x="7529" y="11230"/>
                  </a:moveTo>
                  <a:lnTo>
                    <a:pt x="7401" y="11489"/>
                  </a:lnTo>
                  <a:lnTo>
                    <a:pt x="7441" y="11509"/>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6"/>
                  </a:lnTo>
                  <a:lnTo>
                    <a:pt x="7974" y="11009"/>
                  </a:lnTo>
                  <a:lnTo>
                    <a:pt x="8046" y="10863"/>
                  </a:lnTo>
                  <a:lnTo>
                    <a:pt x="8184" y="10885"/>
                  </a:lnTo>
                  <a:lnTo>
                    <a:pt x="8210" y="10832"/>
                  </a:lnTo>
                  <a:close/>
                  <a:moveTo>
                    <a:pt x="8002" y="10856"/>
                  </a:moveTo>
                  <a:lnTo>
                    <a:pt x="7942" y="10978"/>
                  </a:lnTo>
                  <a:lnTo>
                    <a:pt x="7781" y="10822"/>
                  </a:lnTo>
                  <a:lnTo>
                    <a:pt x="8002" y="10856"/>
                  </a:lnTo>
                  <a:close/>
                  <a:moveTo>
                    <a:pt x="7648" y="10800"/>
                  </a:moveTo>
                  <a:cubicBezTo>
                    <a:pt x="7639" y="10803"/>
                    <a:pt x="7633" y="10809"/>
                    <a:pt x="7629" y="10817"/>
                  </a:cubicBezTo>
                  <a:cubicBezTo>
                    <a:pt x="7625" y="10825"/>
                    <a:pt x="7624" y="10834"/>
                    <a:pt x="7627" y="10842"/>
                  </a:cubicBezTo>
                  <a:cubicBezTo>
                    <a:pt x="7630" y="10851"/>
                    <a:pt x="7635" y="10857"/>
                    <a:pt x="7643" y="10861"/>
                  </a:cubicBezTo>
                  <a:cubicBezTo>
                    <a:pt x="7652" y="10865"/>
                    <a:pt x="7660" y="10865"/>
                    <a:pt x="7669" y="10863"/>
                  </a:cubicBezTo>
                  <a:cubicBezTo>
                    <a:pt x="7678" y="10860"/>
                    <a:pt x="7684" y="10854"/>
                    <a:pt x="7688" y="10846"/>
                  </a:cubicBezTo>
                  <a:cubicBezTo>
                    <a:pt x="7692" y="10838"/>
                    <a:pt x="7693" y="10829"/>
                    <a:pt x="7690" y="10821"/>
                  </a:cubicBezTo>
                  <a:cubicBezTo>
                    <a:pt x="7686" y="10812"/>
                    <a:pt x="7681" y="10806"/>
                    <a:pt x="7672" y="10802"/>
                  </a:cubicBezTo>
                  <a:cubicBezTo>
                    <a:pt x="7664" y="10798"/>
                    <a:pt x="7656" y="10798"/>
                    <a:pt x="7648" y="10800"/>
                  </a:cubicBezTo>
                  <a:close/>
                  <a:moveTo>
                    <a:pt x="7705" y="10683"/>
                  </a:moveTo>
                  <a:cubicBezTo>
                    <a:pt x="7697" y="10686"/>
                    <a:pt x="7691" y="10692"/>
                    <a:pt x="7686" y="10700"/>
                  </a:cubicBezTo>
                  <a:cubicBezTo>
                    <a:pt x="7683" y="10708"/>
                    <a:pt x="7682" y="10716"/>
                    <a:pt x="7685" y="10725"/>
                  </a:cubicBezTo>
                  <a:cubicBezTo>
                    <a:pt x="7688" y="10733"/>
                    <a:pt x="7693" y="10739"/>
                    <a:pt x="7701" y="10743"/>
                  </a:cubicBezTo>
                  <a:cubicBezTo>
                    <a:pt x="7710" y="10747"/>
                    <a:pt x="7718" y="10748"/>
                    <a:pt x="7727" y="10745"/>
                  </a:cubicBezTo>
                  <a:cubicBezTo>
                    <a:pt x="7735" y="10742"/>
                    <a:pt x="7742" y="10737"/>
                    <a:pt x="7746" y="10729"/>
                  </a:cubicBezTo>
                  <a:cubicBezTo>
                    <a:pt x="7750" y="10720"/>
                    <a:pt x="7751" y="10712"/>
                    <a:pt x="7747" y="10703"/>
                  </a:cubicBezTo>
                  <a:cubicBezTo>
                    <a:pt x="7744" y="10695"/>
                    <a:pt x="7738" y="10689"/>
                    <a:pt x="7730" y="10685"/>
                  </a:cubicBezTo>
                  <a:cubicBezTo>
                    <a:pt x="7722" y="10681"/>
                    <a:pt x="7714" y="10680"/>
                    <a:pt x="7705" y="10683"/>
                  </a:cubicBezTo>
                  <a:close/>
                  <a:moveTo>
                    <a:pt x="8306" y="10538"/>
                  </a:moveTo>
                  <a:lnTo>
                    <a:pt x="8230" y="10692"/>
                  </a:lnTo>
                  <a:lnTo>
                    <a:pt x="7879" y="10519"/>
                  </a:lnTo>
                  <a:lnTo>
                    <a:pt x="7856" y="10566"/>
                  </a:lnTo>
                  <a:lnTo>
                    <a:pt x="8246" y="10758"/>
                  </a:lnTo>
                  <a:lnTo>
                    <a:pt x="8342" y="10564"/>
                  </a:lnTo>
                  <a:lnTo>
                    <a:pt x="8306" y="10538"/>
                  </a:lnTo>
                  <a:close/>
                  <a:moveTo>
                    <a:pt x="8405" y="10436"/>
                  </a:moveTo>
                  <a:lnTo>
                    <a:pt x="8014" y="10244"/>
                  </a:lnTo>
                  <a:lnTo>
                    <a:pt x="7992" y="10290"/>
                  </a:lnTo>
                  <a:lnTo>
                    <a:pt x="8383" y="10482"/>
                  </a:lnTo>
                  <a:lnTo>
                    <a:pt x="8405" y="10436"/>
                  </a:lnTo>
                  <a:close/>
                  <a:moveTo>
                    <a:pt x="8429" y="10016"/>
                  </a:moveTo>
                  <a:cubicBezTo>
                    <a:pt x="8414" y="10014"/>
                    <a:pt x="8401" y="10015"/>
                    <a:pt x="8388" y="10019"/>
                  </a:cubicBezTo>
                  <a:cubicBezTo>
                    <a:pt x="8375" y="10022"/>
                    <a:pt x="8363" y="10027"/>
                    <a:pt x="8352" y="10035"/>
                  </a:cubicBezTo>
                  <a:cubicBezTo>
                    <a:pt x="8341" y="10042"/>
                    <a:pt x="8328" y="10053"/>
                    <a:pt x="8314" y="10068"/>
                  </a:cubicBezTo>
                  <a:lnTo>
                    <a:pt x="8278" y="10106"/>
                  </a:lnTo>
                  <a:cubicBezTo>
                    <a:pt x="8259" y="10126"/>
                    <a:pt x="8242" y="10138"/>
                    <a:pt x="8228" y="10143"/>
                  </a:cubicBezTo>
                  <a:cubicBezTo>
                    <a:pt x="8213" y="10149"/>
                    <a:pt x="8198" y="10148"/>
                    <a:pt x="8182" y="10140"/>
                  </a:cubicBezTo>
                  <a:cubicBezTo>
                    <a:pt x="8162" y="10130"/>
                    <a:pt x="8150" y="10115"/>
                    <a:pt x="8145" y="10096"/>
                  </a:cubicBezTo>
                  <a:cubicBezTo>
                    <a:pt x="8140" y="10077"/>
                    <a:pt x="8144" y="10055"/>
                    <a:pt x="8156" y="10030"/>
                  </a:cubicBezTo>
                  <a:cubicBezTo>
                    <a:pt x="8160" y="10022"/>
                    <a:pt x="8165" y="10014"/>
                    <a:pt x="8170" y="10007"/>
                  </a:cubicBezTo>
                  <a:cubicBezTo>
                    <a:pt x="8174" y="10000"/>
                    <a:pt x="8180" y="9994"/>
                    <a:pt x="8186" y="9988"/>
                  </a:cubicBezTo>
                  <a:cubicBezTo>
                    <a:pt x="8193" y="9982"/>
                    <a:pt x="8200" y="9976"/>
                    <a:pt x="8208" y="9970"/>
                  </a:cubicBezTo>
                  <a:cubicBezTo>
                    <a:pt x="8216" y="9964"/>
                    <a:pt x="8225" y="9958"/>
                    <a:pt x="8236" y="9951"/>
                  </a:cubicBezTo>
                  <a:lnTo>
                    <a:pt x="8213" y="9914"/>
                  </a:lnTo>
                  <a:cubicBezTo>
                    <a:pt x="8169" y="9939"/>
                    <a:pt x="8137" y="9972"/>
                    <a:pt x="8117" y="10013"/>
                  </a:cubicBezTo>
                  <a:cubicBezTo>
                    <a:pt x="8108" y="10032"/>
                    <a:pt x="8102" y="10051"/>
                    <a:pt x="8100" y="10069"/>
                  </a:cubicBezTo>
                  <a:cubicBezTo>
                    <a:pt x="8098" y="10088"/>
                    <a:pt x="8099" y="10105"/>
                    <a:pt x="8103" y="10121"/>
                  </a:cubicBezTo>
                  <a:cubicBezTo>
                    <a:pt x="8108" y="10136"/>
                    <a:pt x="8115" y="10151"/>
                    <a:pt x="8126" y="10164"/>
                  </a:cubicBezTo>
                  <a:cubicBezTo>
                    <a:pt x="8137" y="10176"/>
                    <a:pt x="8150" y="10187"/>
                    <a:pt x="8167" y="10195"/>
                  </a:cubicBezTo>
                  <a:cubicBezTo>
                    <a:pt x="8192" y="10207"/>
                    <a:pt x="8217" y="10210"/>
                    <a:pt x="8243" y="10202"/>
                  </a:cubicBezTo>
                  <a:cubicBezTo>
                    <a:pt x="8255" y="10198"/>
                    <a:pt x="8265" y="10193"/>
                    <a:pt x="8276" y="10185"/>
                  </a:cubicBezTo>
                  <a:cubicBezTo>
                    <a:pt x="8286" y="10177"/>
                    <a:pt x="8298" y="10165"/>
                    <a:pt x="8312" y="10150"/>
                  </a:cubicBezTo>
                  <a:lnTo>
                    <a:pt x="8343" y="10116"/>
                  </a:lnTo>
                  <a:cubicBezTo>
                    <a:pt x="8380" y="10076"/>
                    <a:pt x="8416" y="10065"/>
                    <a:pt x="8450" y="10082"/>
                  </a:cubicBezTo>
                  <a:cubicBezTo>
                    <a:pt x="8474" y="10093"/>
                    <a:pt x="8488" y="10112"/>
                    <a:pt x="8493" y="10137"/>
                  </a:cubicBezTo>
                  <a:cubicBezTo>
                    <a:pt x="8495" y="10149"/>
                    <a:pt x="8495" y="10160"/>
                    <a:pt x="8493" y="10170"/>
                  </a:cubicBezTo>
                  <a:cubicBezTo>
                    <a:pt x="8491" y="10181"/>
                    <a:pt x="8486" y="10193"/>
                    <a:pt x="8479" y="10208"/>
                  </a:cubicBezTo>
                  <a:cubicBezTo>
                    <a:pt x="8469" y="10228"/>
                    <a:pt x="8458" y="10245"/>
                    <a:pt x="8444" y="10259"/>
                  </a:cubicBezTo>
                  <a:cubicBezTo>
                    <a:pt x="8430" y="10273"/>
                    <a:pt x="8414" y="10286"/>
                    <a:pt x="8394" y="10296"/>
                  </a:cubicBezTo>
                  <a:lnTo>
                    <a:pt x="8420" y="10335"/>
                  </a:lnTo>
                  <a:cubicBezTo>
                    <a:pt x="8442" y="10321"/>
                    <a:pt x="8461" y="10306"/>
                    <a:pt x="8476" y="10288"/>
                  </a:cubicBezTo>
                  <a:cubicBezTo>
                    <a:pt x="8492" y="10271"/>
                    <a:pt x="8506" y="10250"/>
                    <a:pt x="8517" y="10227"/>
                  </a:cubicBezTo>
                  <a:cubicBezTo>
                    <a:pt x="8526" y="10208"/>
                    <a:pt x="8532" y="10192"/>
                    <a:pt x="8535" y="10176"/>
                  </a:cubicBezTo>
                  <a:cubicBezTo>
                    <a:pt x="8538" y="10161"/>
                    <a:pt x="8539" y="10144"/>
                    <a:pt x="8537" y="10127"/>
                  </a:cubicBezTo>
                  <a:cubicBezTo>
                    <a:pt x="8534" y="10104"/>
                    <a:pt x="8527" y="10084"/>
                    <a:pt x="8515" y="10067"/>
                  </a:cubicBezTo>
                  <a:cubicBezTo>
                    <a:pt x="8503" y="10049"/>
                    <a:pt x="8487" y="10036"/>
                    <a:pt x="8469" y="10027"/>
                  </a:cubicBezTo>
                  <a:cubicBezTo>
                    <a:pt x="8457" y="10021"/>
                    <a:pt x="8444" y="10017"/>
                    <a:pt x="8429" y="10016"/>
                  </a:cubicBezTo>
                  <a:close/>
                  <a:moveTo>
                    <a:pt x="8680" y="9733"/>
                  </a:moveTo>
                  <a:cubicBezTo>
                    <a:pt x="8683" y="9750"/>
                    <a:pt x="8683" y="9765"/>
                    <a:pt x="8681" y="9779"/>
                  </a:cubicBezTo>
                  <a:cubicBezTo>
                    <a:pt x="8679" y="9793"/>
                    <a:pt x="8675" y="9807"/>
                    <a:pt x="8668" y="9822"/>
                  </a:cubicBezTo>
                  <a:cubicBezTo>
                    <a:pt x="8657" y="9844"/>
                    <a:pt x="8641" y="9862"/>
                    <a:pt x="8619" y="9875"/>
                  </a:cubicBezTo>
                  <a:cubicBezTo>
                    <a:pt x="8598" y="9888"/>
                    <a:pt x="8573" y="9893"/>
                    <a:pt x="8543" y="9891"/>
                  </a:cubicBezTo>
                  <a:cubicBezTo>
                    <a:pt x="8530" y="9890"/>
                    <a:pt x="8516" y="9887"/>
                    <a:pt x="8503" y="9883"/>
                  </a:cubicBezTo>
                  <a:cubicBezTo>
                    <a:pt x="8490" y="9879"/>
                    <a:pt x="8473" y="9872"/>
                    <a:pt x="8454" y="9863"/>
                  </a:cubicBezTo>
                  <a:cubicBezTo>
                    <a:pt x="8431" y="9851"/>
                    <a:pt x="8412" y="9840"/>
                    <a:pt x="8397" y="9830"/>
                  </a:cubicBezTo>
                  <a:cubicBezTo>
                    <a:pt x="8382" y="9819"/>
                    <a:pt x="8369" y="9807"/>
                    <a:pt x="8359" y="9795"/>
                  </a:cubicBezTo>
                  <a:cubicBezTo>
                    <a:pt x="8341" y="9775"/>
                    <a:pt x="8331" y="9754"/>
                    <a:pt x="8327" y="9732"/>
                  </a:cubicBezTo>
                  <a:cubicBezTo>
                    <a:pt x="8324" y="9711"/>
                    <a:pt x="8328" y="9689"/>
                    <a:pt x="8339" y="9666"/>
                  </a:cubicBezTo>
                  <a:cubicBezTo>
                    <a:pt x="8346" y="9651"/>
                    <a:pt x="8354" y="9639"/>
                    <a:pt x="8364" y="9630"/>
                  </a:cubicBezTo>
                  <a:cubicBezTo>
                    <a:pt x="8373" y="9620"/>
                    <a:pt x="8385" y="9611"/>
                    <a:pt x="8400" y="9604"/>
                  </a:cubicBezTo>
                  <a:lnTo>
                    <a:pt x="8382" y="9564"/>
                  </a:lnTo>
                  <a:cubicBezTo>
                    <a:pt x="8365" y="9572"/>
                    <a:pt x="8350" y="9583"/>
                    <a:pt x="8336" y="9597"/>
                  </a:cubicBezTo>
                  <a:cubicBezTo>
                    <a:pt x="8323" y="9611"/>
                    <a:pt x="8311" y="9628"/>
                    <a:pt x="8302" y="9647"/>
                  </a:cubicBezTo>
                  <a:cubicBezTo>
                    <a:pt x="8290" y="9670"/>
                    <a:pt x="8284" y="9695"/>
                    <a:pt x="8285" y="9720"/>
                  </a:cubicBezTo>
                  <a:cubicBezTo>
                    <a:pt x="8285" y="9745"/>
                    <a:pt x="8290" y="9769"/>
                    <a:pt x="8301" y="9793"/>
                  </a:cubicBezTo>
                  <a:cubicBezTo>
                    <a:pt x="8312" y="9816"/>
                    <a:pt x="8328" y="9838"/>
                    <a:pt x="8348" y="9858"/>
                  </a:cubicBezTo>
                  <a:cubicBezTo>
                    <a:pt x="8369" y="9879"/>
                    <a:pt x="8394" y="9896"/>
                    <a:pt x="8423" y="9910"/>
                  </a:cubicBezTo>
                  <a:cubicBezTo>
                    <a:pt x="8452" y="9924"/>
                    <a:pt x="8481" y="9934"/>
                    <a:pt x="8510" y="9940"/>
                  </a:cubicBezTo>
                  <a:cubicBezTo>
                    <a:pt x="8539" y="9945"/>
                    <a:pt x="8567" y="9944"/>
                    <a:pt x="8594" y="9937"/>
                  </a:cubicBezTo>
                  <a:cubicBezTo>
                    <a:pt x="8619" y="9930"/>
                    <a:pt x="8640" y="9919"/>
                    <a:pt x="8659" y="9903"/>
                  </a:cubicBezTo>
                  <a:cubicBezTo>
                    <a:pt x="8677" y="9888"/>
                    <a:pt x="8692" y="9869"/>
                    <a:pt x="8702" y="9848"/>
                  </a:cubicBezTo>
                  <a:cubicBezTo>
                    <a:pt x="8712" y="9829"/>
                    <a:pt x="8718" y="9808"/>
                    <a:pt x="8722" y="9787"/>
                  </a:cubicBezTo>
                  <a:cubicBezTo>
                    <a:pt x="8726" y="9766"/>
                    <a:pt x="8726" y="9745"/>
                    <a:pt x="8724" y="9724"/>
                  </a:cubicBezTo>
                  <a:lnTo>
                    <a:pt x="8680" y="9733"/>
                  </a:lnTo>
                  <a:close/>
                  <a:moveTo>
                    <a:pt x="8916" y="9398"/>
                  </a:moveTo>
                  <a:lnTo>
                    <a:pt x="8525" y="9206"/>
                  </a:lnTo>
                  <a:lnTo>
                    <a:pt x="8502" y="9252"/>
                  </a:lnTo>
                  <a:lnTo>
                    <a:pt x="8666" y="9333"/>
                  </a:lnTo>
                  <a:lnTo>
                    <a:pt x="8585" y="9497"/>
                  </a:lnTo>
                  <a:lnTo>
                    <a:pt x="8421" y="9417"/>
                  </a:lnTo>
                  <a:lnTo>
                    <a:pt x="8399" y="9463"/>
                  </a:lnTo>
                  <a:lnTo>
                    <a:pt x="8789" y="9655"/>
                  </a:lnTo>
                  <a:lnTo>
                    <a:pt x="8812" y="9609"/>
                  </a:lnTo>
                  <a:lnTo>
                    <a:pt x="8623" y="9516"/>
                  </a:lnTo>
                  <a:lnTo>
                    <a:pt x="8704" y="9352"/>
                  </a:lnTo>
                  <a:lnTo>
                    <a:pt x="8893" y="9445"/>
                  </a:lnTo>
                  <a:lnTo>
                    <a:pt x="8916" y="9398"/>
                  </a:ln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3"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1"/>
                  </a:moveTo>
                  <a:lnTo>
                    <a:pt x="5550" y="17866"/>
                  </a:lnTo>
                  <a:lnTo>
                    <a:pt x="5198" y="17693"/>
                  </a:lnTo>
                  <a:lnTo>
                    <a:pt x="5175" y="17740"/>
                  </a:lnTo>
                  <a:lnTo>
                    <a:pt x="5566" y="17932"/>
                  </a:lnTo>
                  <a:lnTo>
                    <a:pt x="5662" y="17737"/>
                  </a:lnTo>
                  <a:lnTo>
                    <a:pt x="5626" y="17711"/>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7"/>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1" y="16499"/>
                  </a:cubicBezTo>
                  <a:cubicBezTo>
                    <a:pt x="5893" y="16495"/>
                    <a:pt x="5886" y="16490"/>
                    <a:pt x="5878" y="16486"/>
                  </a:cubicBezTo>
                  <a:cubicBezTo>
                    <a:pt x="5871" y="16482"/>
                    <a:pt x="5864" y="16478"/>
                    <a:pt x="5859" y="16475"/>
                  </a:cubicBezTo>
                  <a:cubicBezTo>
                    <a:pt x="5854" y="16472"/>
                    <a:pt x="5851" y="16471"/>
                    <a:pt x="5849" y="16470"/>
                  </a:cubicBezTo>
                  <a:cubicBezTo>
                    <a:pt x="5854" y="16471"/>
                    <a:pt x="5863" y="16473"/>
                    <a:pt x="5877" y="16476"/>
                  </a:cubicBezTo>
                  <a:cubicBezTo>
                    <a:pt x="5892" y="16479"/>
                    <a:pt x="5910"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6"/>
                    <a:pt x="5974" y="16242"/>
                    <a:pt x="5970" y="16239"/>
                  </a:cubicBezTo>
                  <a:cubicBezTo>
                    <a:pt x="5966" y="16236"/>
                    <a:pt x="5964" y="16234"/>
                    <a:pt x="5964" y="16233"/>
                  </a:cubicBezTo>
                  <a:cubicBezTo>
                    <a:pt x="5964" y="16234"/>
                    <a:pt x="5967" y="16235"/>
                    <a:pt x="5972" y="16237"/>
                  </a:cubicBezTo>
                  <a:cubicBezTo>
                    <a:pt x="5977" y="16239"/>
                    <a:pt x="5982" y="16241"/>
                    <a:pt x="5989" y="16245"/>
                  </a:cubicBezTo>
                  <a:cubicBezTo>
                    <a:pt x="5996" y="16248"/>
                    <a:pt x="6003" y="16251"/>
                    <a:pt x="6010" y="16254"/>
                  </a:cubicBezTo>
                  <a:cubicBezTo>
                    <a:pt x="6018" y="16257"/>
                    <a:pt x="6025" y="16260"/>
                    <a:pt x="6031" y="16263"/>
                  </a:cubicBezTo>
                  <a:lnTo>
                    <a:pt x="6329" y="16381"/>
                  </a:lnTo>
                  <a:lnTo>
                    <a:pt x="6352" y="16334"/>
                  </a:lnTo>
                  <a:close/>
                  <a:moveTo>
                    <a:pt x="6372" y="15923"/>
                  </a:moveTo>
                  <a:cubicBezTo>
                    <a:pt x="6357" y="15921"/>
                    <a:pt x="6343" y="15922"/>
                    <a:pt x="6330" y="15925"/>
                  </a:cubicBezTo>
                  <a:cubicBezTo>
                    <a:pt x="6317" y="15929"/>
                    <a:pt x="6305" y="15934"/>
                    <a:pt x="6294" y="15942"/>
                  </a:cubicBezTo>
                  <a:cubicBezTo>
                    <a:pt x="6283" y="15949"/>
                    <a:pt x="6271" y="15960"/>
                    <a:pt x="6257" y="15975"/>
                  </a:cubicBezTo>
                  <a:lnTo>
                    <a:pt x="6221" y="16013"/>
                  </a:lnTo>
                  <a:cubicBezTo>
                    <a:pt x="6202" y="16033"/>
                    <a:pt x="6185" y="16045"/>
                    <a:pt x="6170" y="16050"/>
                  </a:cubicBezTo>
                  <a:cubicBezTo>
                    <a:pt x="6156" y="16056"/>
                    <a:pt x="6141" y="16055"/>
                    <a:pt x="6125" y="16047"/>
                  </a:cubicBezTo>
                  <a:cubicBezTo>
                    <a:pt x="6105" y="16037"/>
                    <a:pt x="6092" y="16022"/>
                    <a:pt x="6088" y="16003"/>
                  </a:cubicBezTo>
                  <a:cubicBezTo>
                    <a:pt x="6083" y="15984"/>
                    <a:pt x="6087" y="15962"/>
                    <a:pt x="6099" y="15937"/>
                  </a:cubicBezTo>
                  <a:cubicBezTo>
                    <a:pt x="6103" y="15929"/>
                    <a:pt x="6107" y="15921"/>
                    <a:pt x="6112" y="15914"/>
                  </a:cubicBezTo>
                  <a:cubicBezTo>
                    <a:pt x="6117" y="15907"/>
                    <a:pt x="6123" y="15901"/>
                    <a:pt x="6129" y="15895"/>
                  </a:cubicBezTo>
                  <a:cubicBezTo>
                    <a:pt x="6135" y="15889"/>
                    <a:pt x="6142" y="15883"/>
                    <a:pt x="6150" y="15877"/>
                  </a:cubicBezTo>
                  <a:cubicBezTo>
                    <a:pt x="6159" y="15871"/>
                    <a:pt x="6168" y="15865"/>
                    <a:pt x="6179" y="15858"/>
                  </a:cubicBezTo>
                  <a:lnTo>
                    <a:pt x="6155" y="15821"/>
                  </a:lnTo>
                  <a:cubicBezTo>
                    <a:pt x="6112" y="15846"/>
                    <a:pt x="6080" y="15879"/>
                    <a:pt x="6060" y="15920"/>
                  </a:cubicBezTo>
                  <a:cubicBezTo>
                    <a:pt x="6050" y="15939"/>
                    <a:pt x="6045" y="15958"/>
                    <a:pt x="6042" y="15976"/>
                  </a:cubicBezTo>
                  <a:cubicBezTo>
                    <a:pt x="6040" y="15995"/>
                    <a:pt x="6041" y="16012"/>
                    <a:pt x="6046" y="16028"/>
                  </a:cubicBezTo>
                  <a:cubicBezTo>
                    <a:pt x="6050" y="16043"/>
                    <a:pt x="6058" y="16058"/>
                    <a:pt x="6069" y="16071"/>
                  </a:cubicBezTo>
                  <a:cubicBezTo>
                    <a:pt x="6079" y="16083"/>
                    <a:pt x="6093" y="16094"/>
                    <a:pt x="6110" y="16102"/>
                  </a:cubicBezTo>
                  <a:cubicBezTo>
                    <a:pt x="6135" y="16114"/>
                    <a:pt x="6160" y="16117"/>
                    <a:pt x="6185" y="16109"/>
                  </a:cubicBezTo>
                  <a:cubicBezTo>
                    <a:pt x="6197" y="16105"/>
                    <a:pt x="6208" y="16100"/>
                    <a:pt x="6218" y="16091"/>
                  </a:cubicBezTo>
                  <a:cubicBezTo>
                    <a:pt x="6228" y="16083"/>
                    <a:pt x="6240" y="16072"/>
                    <a:pt x="6254" y="16057"/>
                  </a:cubicBezTo>
                  <a:lnTo>
                    <a:pt x="6286" y="16023"/>
                  </a:lnTo>
                  <a:cubicBezTo>
                    <a:pt x="6323" y="15983"/>
                    <a:pt x="6359" y="15972"/>
                    <a:pt x="6393" y="15989"/>
                  </a:cubicBezTo>
                  <a:cubicBezTo>
                    <a:pt x="6416" y="16000"/>
                    <a:pt x="6430" y="16019"/>
                    <a:pt x="6435" y="16044"/>
                  </a:cubicBezTo>
                  <a:cubicBezTo>
                    <a:pt x="6438" y="16056"/>
                    <a:pt x="6438" y="16067"/>
                    <a:pt x="6436" y="16077"/>
                  </a:cubicBezTo>
                  <a:cubicBezTo>
                    <a:pt x="6434" y="16088"/>
                    <a:pt x="6429" y="16100"/>
                    <a:pt x="6422" y="16115"/>
                  </a:cubicBezTo>
                  <a:cubicBezTo>
                    <a:pt x="6412" y="16135"/>
                    <a:pt x="6400" y="16152"/>
                    <a:pt x="6387" y="16166"/>
                  </a:cubicBezTo>
                  <a:cubicBezTo>
                    <a:pt x="6373" y="16180"/>
                    <a:pt x="6356" y="16193"/>
                    <a:pt x="6337" y="16203"/>
                  </a:cubicBezTo>
                  <a:lnTo>
                    <a:pt x="6363" y="16242"/>
                  </a:lnTo>
                  <a:cubicBezTo>
                    <a:pt x="6385"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70" y="15991"/>
                    <a:pt x="6457" y="15974"/>
                  </a:cubicBezTo>
                  <a:cubicBezTo>
                    <a:pt x="6445" y="15956"/>
                    <a:pt x="6430" y="15943"/>
                    <a:pt x="6412" y="15934"/>
                  </a:cubicBezTo>
                  <a:cubicBezTo>
                    <a:pt x="6400" y="15928"/>
                    <a:pt x="6386" y="15924"/>
                    <a:pt x="6372" y="15923"/>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5"/>
                  </a:cubicBezTo>
                  <a:cubicBezTo>
                    <a:pt x="6693" y="15451"/>
                    <a:pt x="6700" y="15459"/>
                    <a:pt x="6706" y="15470"/>
                  </a:cubicBezTo>
                  <a:cubicBezTo>
                    <a:pt x="6711" y="15480"/>
                    <a:pt x="6712" y="15492"/>
                    <a:pt x="6711" y="15506"/>
                  </a:cubicBezTo>
                  <a:cubicBezTo>
                    <a:pt x="6709" y="15520"/>
                    <a:pt x="6704" y="15535"/>
                    <a:pt x="6696" y="15551"/>
                  </a:cubicBezTo>
                  <a:cubicBezTo>
                    <a:pt x="6690" y="15563"/>
                    <a:pt x="6684" y="15573"/>
                    <a:pt x="6678" y="15581"/>
                  </a:cubicBezTo>
                  <a:cubicBezTo>
                    <a:pt x="6671" y="15588"/>
                    <a:pt x="6664" y="15594"/>
                    <a:pt x="6657" y="15599"/>
                  </a:cubicBezTo>
                  <a:cubicBezTo>
                    <a:pt x="6651" y="15603"/>
                    <a:pt x="6644" y="15606"/>
                    <a:pt x="6638" y="15607"/>
                  </a:cubicBezTo>
                  <a:cubicBezTo>
                    <a:pt x="6631" y="15608"/>
                    <a:pt x="6626" y="15609"/>
                    <a:pt x="6621" y="15609"/>
                  </a:cubicBezTo>
                  <a:cubicBezTo>
                    <a:pt x="6613" y="15608"/>
                    <a:pt x="6604" y="15606"/>
                    <a:pt x="6593" y="15602"/>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2"/>
                    <a:pt x="6622" y="15661"/>
                  </a:cubicBezTo>
                  <a:cubicBezTo>
                    <a:pt x="6646" y="15660"/>
                    <a:pt x="6668" y="15653"/>
                    <a:pt x="6686" y="15639"/>
                  </a:cubicBezTo>
                  <a:cubicBezTo>
                    <a:pt x="6704" y="15625"/>
                    <a:pt x="6720" y="15603"/>
                    <a:pt x="6735" y="15573"/>
                  </a:cubicBezTo>
                  <a:cubicBezTo>
                    <a:pt x="6747" y="15549"/>
                    <a:pt x="6754" y="15528"/>
                    <a:pt x="6757" y="15509"/>
                  </a:cubicBezTo>
                  <a:cubicBezTo>
                    <a:pt x="6760" y="15491"/>
                    <a:pt x="6760" y="15473"/>
                    <a:pt x="6755" y="15456"/>
                  </a:cubicBezTo>
                  <a:cubicBezTo>
                    <a:pt x="6751" y="15439"/>
                    <a:pt x="6744" y="15425"/>
                    <a:pt x="6733" y="15415"/>
                  </a:cubicBezTo>
                  <a:cubicBezTo>
                    <a:pt x="6721" y="15405"/>
                    <a:pt x="6704" y="15394"/>
                    <a:pt x="6681" y="15382"/>
                  </a:cubicBezTo>
                  <a:lnTo>
                    <a:pt x="6402" y="15245"/>
                  </a:lnTo>
                  <a:close/>
                  <a:moveTo>
                    <a:pt x="6977" y="15065"/>
                  </a:moveTo>
                  <a:lnTo>
                    <a:pt x="6586" y="14873"/>
                  </a:lnTo>
                  <a:lnTo>
                    <a:pt x="6563" y="14919"/>
                  </a:lnTo>
                  <a:lnTo>
                    <a:pt x="6776" y="15022"/>
                  </a:lnTo>
                  <a:cubicBezTo>
                    <a:pt x="6791" y="15029"/>
                    <a:pt x="6805" y="15035"/>
                    <a:pt x="6819" y="15042"/>
                  </a:cubicBezTo>
                  <a:cubicBezTo>
                    <a:pt x="6833" y="15048"/>
                    <a:pt x="6846" y="15054"/>
                    <a:pt x="6858" y="15058"/>
                  </a:cubicBezTo>
                  <a:cubicBezTo>
                    <a:pt x="6869" y="15063"/>
                    <a:pt x="6879" y="15067"/>
                    <a:pt x="6886" y="15070"/>
                  </a:cubicBezTo>
                  <a:cubicBezTo>
                    <a:pt x="6894" y="15073"/>
                    <a:pt x="6898" y="15075"/>
                    <a:pt x="6898" y="15075"/>
                  </a:cubicBezTo>
                  <a:cubicBezTo>
                    <a:pt x="6897" y="15075"/>
                    <a:pt x="6893" y="15075"/>
                    <a:pt x="6887" y="15074"/>
                  </a:cubicBezTo>
                  <a:cubicBezTo>
                    <a:pt x="6881" y="15074"/>
                    <a:pt x="6873" y="15073"/>
                    <a:pt x="6864" y="15073"/>
                  </a:cubicBezTo>
                  <a:cubicBezTo>
                    <a:pt x="6855" y="15072"/>
                    <a:pt x="6844" y="15072"/>
                    <a:pt x="6833" y="15071"/>
                  </a:cubicBezTo>
                  <a:cubicBezTo>
                    <a:pt x="6821" y="15071"/>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8"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69" y="15122"/>
                    <a:pt x="6580" y="15122"/>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5" y="14647"/>
                    <a:pt x="7110" y="14645"/>
                    <a:pt x="7103" y="14644"/>
                  </a:cubicBezTo>
                  <a:cubicBezTo>
                    <a:pt x="7096" y="14642"/>
                    <a:pt x="7088" y="14640"/>
                    <a:pt x="7079" y="14638"/>
                  </a:cubicBezTo>
                  <a:cubicBezTo>
                    <a:pt x="7070" y="14636"/>
                    <a:pt x="7060" y="14634"/>
                    <a:pt x="7050"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3" y="13901"/>
                    <a:pt x="7465" y="13904"/>
                  </a:cubicBezTo>
                  <a:cubicBezTo>
                    <a:pt x="7446" y="13906"/>
                    <a:pt x="7428" y="13909"/>
                    <a:pt x="7412" y="13911"/>
                  </a:cubicBezTo>
                  <a:cubicBezTo>
                    <a:pt x="7395" y="13913"/>
                    <a:pt x="7384" y="13915"/>
                    <a:pt x="7377" y="13916"/>
                  </a:cubicBezTo>
                  <a:cubicBezTo>
                    <a:pt x="7367" y="13918"/>
                    <a:pt x="7356" y="13921"/>
                    <a:pt x="7344" y="13924"/>
                  </a:cubicBezTo>
                  <a:cubicBezTo>
                    <a:pt x="7332" y="13927"/>
                    <a:pt x="7322" y="13930"/>
                    <a:pt x="7314" y="13934"/>
                  </a:cubicBezTo>
                  <a:lnTo>
                    <a:pt x="7317" y="13928"/>
                  </a:lnTo>
                  <a:cubicBezTo>
                    <a:pt x="7324" y="13913"/>
                    <a:pt x="7329" y="13897"/>
                    <a:pt x="7330" y="13882"/>
                  </a:cubicBezTo>
                  <a:cubicBezTo>
                    <a:pt x="7331" y="13867"/>
                    <a:pt x="7329" y="13852"/>
                    <a:pt x="7324" y="13839"/>
                  </a:cubicBezTo>
                  <a:cubicBezTo>
                    <a:pt x="7319" y="13825"/>
                    <a:pt x="7312" y="13812"/>
                    <a:pt x="7301" y="13801"/>
                  </a:cubicBezTo>
                  <a:cubicBezTo>
                    <a:pt x="7290" y="13789"/>
                    <a:pt x="7276" y="13780"/>
                    <a:pt x="7260" y="13772"/>
                  </a:cubicBezTo>
                  <a:cubicBezTo>
                    <a:pt x="7250" y="13767"/>
                    <a:pt x="7240" y="13764"/>
                    <a:pt x="7230" y="13762"/>
                  </a:cubicBezTo>
                  <a:cubicBezTo>
                    <a:pt x="7221" y="13760"/>
                    <a:pt x="7211" y="13759"/>
                    <a:pt x="7203" y="13760"/>
                  </a:cubicBezTo>
                  <a:cubicBezTo>
                    <a:pt x="7194" y="13760"/>
                    <a:pt x="7186" y="13761"/>
                    <a:pt x="7179" y="13763"/>
                  </a:cubicBezTo>
                  <a:cubicBezTo>
                    <a:pt x="7171" y="13765"/>
                    <a:pt x="7165" y="13767"/>
                    <a:pt x="7159" y="13770"/>
                  </a:cubicBezTo>
                  <a:cubicBezTo>
                    <a:pt x="7153" y="13773"/>
                    <a:pt x="7147" y="13777"/>
                    <a:pt x="7141" y="13781"/>
                  </a:cubicBezTo>
                  <a:cubicBezTo>
                    <a:pt x="7135" y="13785"/>
                    <a:pt x="7129" y="13791"/>
                    <a:pt x="7123" y="13798"/>
                  </a:cubicBezTo>
                  <a:cubicBezTo>
                    <a:pt x="7117" y="13804"/>
                    <a:pt x="7111" y="13812"/>
                    <a:pt x="7105" y="13822"/>
                  </a:cubicBezTo>
                  <a:cubicBezTo>
                    <a:pt x="7099" y="13832"/>
                    <a:pt x="7092" y="13843"/>
                    <a:pt x="7086" y="13857"/>
                  </a:cubicBezTo>
                  <a:lnTo>
                    <a:pt x="7041" y="13948"/>
                  </a:lnTo>
                  <a:lnTo>
                    <a:pt x="7432" y="14140"/>
                  </a:lnTo>
                  <a:lnTo>
                    <a:pt x="7454" y="14095"/>
                  </a:lnTo>
                  <a:lnTo>
                    <a:pt x="7278" y="14008"/>
                  </a:lnTo>
                  <a:cubicBezTo>
                    <a:pt x="7283" y="13998"/>
                    <a:pt x="7289" y="13991"/>
                    <a:pt x="7295" y="13986"/>
                  </a:cubicBezTo>
                  <a:cubicBezTo>
                    <a:pt x="7301" y="13982"/>
                    <a:pt x="7311" y="13978"/>
                    <a:pt x="7324" y="13975"/>
                  </a:cubicBezTo>
                  <a:cubicBezTo>
                    <a:pt x="7348" y="13971"/>
                    <a:pt x="7370" y="13967"/>
                    <a:pt x="7390" y="13963"/>
                  </a:cubicBezTo>
                  <a:cubicBezTo>
                    <a:pt x="7411" y="13960"/>
                    <a:pt x="7430" y="13957"/>
                    <a:pt x="7447" y="13955"/>
                  </a:cubicBezTo>
                  <a:cubicBezTo>
                    <a:pt x="7465" y="13953"/>
                    <a:pt x="7480" y="13952"/>
                    <a:pt x="7493" y="13951"/>
                  </a:cubicBezTo>
                  <a:cubicBezTo>
                    <a:pt x="7507" y="13950"/>
                    <a:pt x="7517" y="13950"/>
                    <a:pt x="7525" y="13950"/>
                  </a:cubicBezTo>
                  <a:lnTo>
                    <a:pt x="7554" y="13892"/>
                  </a:lnTo>
                  <a:close/>
                  <a:moveTo>
                    <a:pt x="7268" y="13843"/>
                  </a:moveTo>
                  <a:cubicBezTo>
                    <a:pt x="7276" y="13851"/>
                    <a:pt x="7282" y="13860"/>
                    <a:pt x="7285" y="13870"/>
                  </a:cubicBezTo>
                  <a:cubicBezTo>
                    <a:pt x="7288" y="13880"/>
                    <a:pt x="7288" y="13892"/>
                    <a:pt x="7286" y="13905"/>
                  </a:cubicBezTo>
                  <a:cubicBezTo>
                    <a:pt x="7284" y="13917"/>
                    <a:pt x="7278" y="13933"/>
                    <a:pt x="7270" y="13950"/>
                  </a:cubicBezTo>
                  <a:lnTo>
                    <a:pt x="7249"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8" y="13843"/>
                  </a:cubicBezTo>
                  <a:close/>
                  <a:moveTo>
                    <a:pt x="7565" y="13498"/>
                  </a:moveTo>
                  <a:cubicBezTo>
                    <a:pt x="7550" y="13496"/>
                    <a:pt x="7537" y="13497"/>
                    <a:pt x="7523" y="13501"/>
                  </a:cubicBezTo>
                  <a:cubicBezTo>
                    <a:pt x="7510" y="13504"/>
                    <a:pt x="7498" y="13510"/>
                    <a:pt x="7488" y="13517"/>
                  </a:cubicBezTo>
                  <a:cubicBezTo>
                    <a:pt x="7477"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4"/>
                    <a:pt x="7301" y="13496"/>
                    <a:pt x="7305" y="13489"/>
                  </a:cubicBezTo>
                  <a:cubicBezTo>
                    <a:pt x="7310" y="13482"/>
                    <a:pt x="7316" y="13476"/>
                    <a:pt x="7322" y="13470"/>
                  </a:cubicBezTo>
                  <a:cubicBezTo>
                    <a:pt x="7328" y="13464"/>
                    <a:pt x="7336" y="13458"/>
                    <a:pt x="7344" y="13452"/>
                  </a:cubicBezTo>
                  <a:cubicBezTo>
                    <a:pt x="7352" y="13446"/>
                    <a:pt x="7361" y="13440"/>
                    <a:pt x="7372" y="13433"/>
                  </a:cubicBezTo>
                  <a:lnTo>
                    <a:pt x="7348" y="13396"/>
                  </a:lnTo>
                  <a:cubicBezTo>
                    <a:pt x="7305" y="13421"/>
                    <a:pt x="7273" y="13454"/>
                    <a:pt x="7253" y="13496"/>
                  </a:cubicBezTo>
                  <a:cubicBezTo>
                    <a:pt x="7243" y="13515"/>
                    <a:pt x="7238" y="13533"/>
                    <a:pt x="7236" y="13551"/>
                  </a:cubicBezTo>
                  <a:cubicBezTo>
                    <a:pt x="7233" y="13570"/>
                    <a:pt x="7235" y="13587"/>
                    <a:pt x="7239" y="13603"/>
                  </a:cubicBezTo>
                  <a:cubicBezTo>
                    <a:pt x="7243" y="13619"/>
                    <a:pt x="7251" y="13633"/>
                    <a:pt x="7262" y="13646"/>
                  </a:cubicBezTo>
                  <a:cubicBezTo>
                    <a:pt x="7272" y="13659"/>
                    <a:pt x="7286" y="13669"/>
                    <a:pt x="7303" y="13677"/>
                  </a:cubicBezTo>
                  <a:cubicBezTo>
                    <a:pt x="7328" y="13690"/>
                    <a:pt x="7353" y="13692"/>
                    <a:pt x="7379" y="13684"/>
                  </a:cubicBezTo>
                  <a:cubicBezTo>
                    <a:pt x="7390" y="13680"/>
                    <a:pt x="7401" y="13675"/>
                    <a:pt x="7411" y="13667"/>
                  </a:cubicBezTo>
                  <a:cubicBezTo>
                    <a:pt x="7421" y="13659"/>
                    <a:pt x="7434" y="13647"/>
                    <a:pt x="7448" y="13632"/>
                  </a:cubicBezTo>
                  <a:lnTo>
                    <a:pt x="7479" y="13598"/>
                  </a:lnTo>
                  <a:cubicBezTo>
                    <a:pt x="7516" y="13559"/>
                    <a:pt x="7552" y="13547"/>
                    <a:pt x="7586" y="13564"/>
                  </a:cubicBezTo>
                  <a:cubicBezTo>
                    <a:pt x="7610" y="13576"/>
                    <a:pt x="7624" y="13594"/>
                    <a:pt x="7628" y="13620"/>
                  </a:cubicBezTo>
                  <a:cubicBezTo>
                    <a:pt x="7631" y="13631"/>
                    <a:pt x="7631" y="13642"/>
                    <a:pt x="7629" y="13652"/>
                  </a:cubicBezTo>
                  <a:cubicBezTo>
                    <a:pt x="7627" y="13663"/>
                    <a:pt x="7622" y="13675"/>
                    <a:pt x="7615" y="13690"/>
                  </a:cubicBezTo>
                  <a:cubicBezTo>
                    <a:pt x="7605" y="13710"/>
                    <a:pt x="7594" y="13727"/>
                    <a:pt x="7580" y="13741"/>
                  </a:cubicBezTo>
                  <a:cubicBezTo>
                    <a:pt x="7566"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6"/>
                    <a:pt x="7672" y="13609"/>
                  </a:cubicBezTo>
                  <a:cubicBezTo>
                    <a:pt x="7670" y="13586"/>
                    <a:pt x="7663" y="13566"/>
                    <a:pt x="7651" y="13549"/>
                  </a:cubicBezTo>
                  <a:cubicBezTo>
                    <a:pt x="7638" y="13531"/>
                    <a:pt x="7623" y="13518"/>
                    <a:pt x="7605" y="13509"/>
                  </a:cubicBezTo>
                  <a:cubicBezTo>
                    <a:pt x="7593" y="13503"/>
                    <a:pt x="7580" y="13499"/>
                    <a:pt x="7565" y="13498"/>
                  </a:cubicBezTo>
                  <a:close/>
                  <a:moveTo>
                    <a:pt x="7783" y="13427"/>
                  </a:moveTo>
                  <a:lnTo>
                    <a:pt x="7392" y="13235"/>
                  </a:lnTo>
                  <a:lnTo>
                    <a:pt x="7369" y="13281"/>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6" y="13063"/>
                  </a:cubicBezTo>
                  <a:cubicBezTo>
                    <a:pt x="7444" y="13060"/>
                    <a:pt x="7451" y="13054"/>
                    <a:pt x="7455" y="13046"/>
                  </a:cubicBezTo>
                  <a:cubicBezTo>
                    <a:pt x="7459" y="13037"/>
                    <a:pt x="7460" y="13029"/>
                    <a:pt x="7456" y="13021"/>
                  </a:cubicBezTo>
                  <a:cubicBezTo>
                    <a:pt x="7453" y="13012"/>
                    <a:pt x="7447" y="13006"/>
                    <a:pt x="7439" y="13002"/>
                  </a:cubicBezTo>
                  <a:cubicBezTo>
                    <a:pt x="7431" y="12998"/>
                    <a:pt x="7423" y="12997"/>
                    <a:pt x="7414" y="13000"/>
                  </a:cubicBezTo>
                  <a:close/>
                  <a:moveTo>
                    <a:pt x="7472" y="12883"/>
                  </a:moveTo>
                  <a:cubicBezTo>
                    <a:pt x="7464" y="12886"/>
                    <a:pt x="7457" y="12892"/>
                    <a:pt x="7453" y="12900"/>
                  </a:cubicBezTo>
                  <a:cubicBezTo>
                    <a:pt x="7449" y="12908"/>
                    <a:pt x="7449" y="12916"/>
                    <a:pt x="7452" y="12925"/>
                  </a:cubicBezTo>
                  <a:cubicBezTo>
                    <a:pt x="7455" y="12933"/>
                    <a:pt x="7460" y="12939"/>
                    <a:pt x="7468" y="12943"/>
                  </a:cubicBezTo>
                  <a:cubicBezTo>
                    <a:pt x="7476" y="12947"/>
                    <a:pt x="7485" y="12948"/>
                    <a:pt x="7494"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6"/>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4"/>
                    <a:pt x="7913" y="12369"/>
                    <a:pt x="7906" y="12365"/>
                  </a:cubicBezTo>
                  <a:cubicBezTo>
                    <a:pt x="7898" y="12361"/>
                    <a:pt x="7892" y="12358"/>
                    <a:pt x="7887" y="12354"/>
                  </a:cubicBezTo>
                  <a:cubicBezTo>
                    <a:pt x="7882" y="12352"/>
                    <a:pt x="7879" y="12350"/>
                    <a:pt x="7877" y="12349"/>
                  </a:cubicBezTo>
                  <a:cubicBezTo>
                    <a:pt x="7882" y="12350"/>
                    <a:pt x="7891" y="12352"/>
                    <a:pt x="7905" y="12355"/>
                  </a:cubicBezTo>
                  <a:cubicBezTo>
                    <a:pt x="7920" y="12358"/>
                    <a:pt x="7938" y="12362"/>
                    <a:pt x="7960" y="12366"/>
                  </a:cubicBezTo>
                  <a:lnTo>
                    <a:pt x="8276" y="12425"/>
                  </a:lnTo>
                  <a:lnTo>
                    <a:pt x="8295" y="12385"/>
                  </a:lnTo>
                  <a:lnTo>
                    <a:pt x="8045" y="12158"/>
                  </a:lnTo>
                  <a:cubicBezTo>
                    <a:pt x="8040" y="12153"/>
                    <a:pt x="8034" y="12148"/>
                    <a:pt x="8028" y="12143"/>
                  </a:cubicBezTo>
                  <a:cubicBezTo>
                    <a:pt x="8022" y="12138"/>
                    <a:pt x="8017" y="12134"/>
                    <a:pt x="8011" y="12129"/>
                  </a:cubicBezTo>
                  <a:cubicBezTo>
                    <a:pt x="8006" y="12125"/>
                    <a:pt x="8002" y="12121"/>
                    <a:pt x="7998" y="12118"/>
                  </a:cubicBezTo>
                  <a:cubicBezTo>
                    <a:pt x="7994" y="12115"/>
                    <a:pt x="7992" y="12113"/>
                    <a:pt x="7991" y="12112"/>
                  </a:cubicBezTo>
                  <a:cubicBezTo>
                    <a:pt x="7992" y="12113"/>
                    <a:pt x="7995" y="12114"/>
                    <a:pt x="8000" y="12116"/>
                  </a:cubicBezTo>
                  <a:cubicBezTo>
                    <a:pt x="8004" y="12118"/>
                    <a:pt x="8010" y="12121"/>
                    <a:pt x="8017" y="12124"/>
                  </a:cubicBezTo>
                  <a:cubicBezTo>
                    <a:pt x="8023" y="12127"/>
                    <a:pt x="8031" y="12130"/>
                    <a:pt x="8038" y="12133"/>
                  </a:cubicBezTo>
                  <a:cubicBezTo>
                    <a:pt x="8046" y="12136"/>
                    <a:pt x="8053"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1"/>
                    <a:pt x="8462" y="11879"/>
                    <a:pt x="8467" y="11890"/>
                  </a:cubicBezTo>
                  <a:cubicBezTo>
                    <a:pt x="8472" y="11900"/>
                    <a:pt x="8474" y="11912"/>
                    <a:pt x="8473" y="11926"/>
                  </a:cubicBezTo>
                  <a:cubicBezTo>
                    <a:pt x="8471" y="11939"/>
                    <a:pt x="8466" y="11955"/>
                    <a:pt x="8458" y="11971"/>
                  </a:cubicBezTo>
                  <a:cubicBezTo>
                    <a:pt x="8452" y="11983"/>
                    <a:pt x="8446" y="11993"/>
                    <a:pt x="8439" y="12001"/>
                  </a:cubicBezTo>
                  <a:cubicBezTo>
                    <a:pt x="8433" y="12008"/>
                    <a:pt x="8426" y="12014"/>
                    <a:pt x="8419" y="12018"/>
                  </a:cubicBezTo>
                  <a:cubicBezTo>
                    <a:pt x="8412" y="12023"/>
                    <a:pt x="8406" y="12025"/>
                    <a:pt x="8400" y="12027"/>
                  </a:cubicBezTo>
                  <a:cubicBezTo>
                    <a:pt x="8393" y="12028"/>
                    <a:pt x="8387" y="12029"/>
                    <a:pt x="8382" y="12028"/>
                  </a:cubicBezTo>
                  <a:cubicBezTo>
                    <a:pt x="8375" y="12028"/>
                    <a:pt x="8366" y="12026"/>
                    <a:pt x="8354" y="12021"/>
                  </a:cubicBezTo>
                  <a:cubicBezTo>
                    <a:pt x="8343" y="12017"/>
                    <a:pt x="8332" y="12012"/>
                    <a:pt x="8323" y="12008"/>
                  </a:cubicBezTo>
                  <a:lnTo>
                    <a:pt x="8059" y="11878"/>
                  </a:lnTo>
                  <a:lnTo>
                    <a:pt x="8037" y="11924"/>
                  </a:lnTo>
                  <a:lnTo>
                    <a:pt x="8317" y="12062"/>
                  </a:lnTo>
                  <a:cubicBezTo>
                    <a:pt x="8326" y="12066"/>
                    <a:pt x="8336" y="12071"/>
                    <a:pt x="8348" y="12075"/>
                  </a:cubicBezTo>
                  <a:cubicBezTo>
                    <a:pt x="8359" y="12079"/>
                    <a:pt x="8371" y="12081"/>
                    <a:pt x="8384" y="12081"/>
                  </a:cubicBezTo>
                  <a:cubicBezTo>
                    <a:pt x="8408" y="12080"/>
                    <a:pt x="8429" y="12072"/>
                    <a:pt x="8447" y="12059"/>
                  </a:cubicBezTo>
                  <a:cubicBezTo>
                    <a:pt x="8465" y="12045"/>
                    <a:pt x="8482" y="12023"/>
                    <a:pt x="8497" y="11993"/>
                  </a:cubicBezTo>
                  <a:cubicBezTo>
                    <a:pt x="8509" y="11969"/>
                    <a:pt x="8516" y="11948"/>
                    <a:pt x="8519" y="11929"/>
                  </a:cubicBezTo>
                  <a:cubicBezTo>
                    <a:pt x="8522" y="11910"/>
                    <a:pt x="8521" y="11893"/>
                    <a:pt x="8517" y="11875"/>
                  </a:cubicBezTo>
                  <a:cubicBezTo>
                    <a:pt x="8513" y="11859"/>
                    <a:pt x="8505" y="11845"/>
                    <a:pt x="8494" y="11835"/>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1" y="11860"/>
                    <a:pt x="8020" y="11861"/>
                    <a:pt x="8029"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7" y="11699"/>
                  </a:cubicBezTo>
                  <a:cubicBezTo>
                    <a:pt x="8103" y="11691"/>
                    <a:pt x="8098" y="11685"/>
                    <a:pt x="8089" y="11680"/>
                  </a:cubicBezTo>
                  <a:cubicBezTo>
                    <a:pt x="8081" y="11677"/>
                    <a:pt x="8073" y="11676"/>
                    <a:pt x="8065" y="11679"/>
                  </a:cubicBezTo>
                  <a:close/>
                  <a:moveTo>
                    <a:pt x="8738" y="11485"/>
                  </a:moveTo>
                  <a:lnTo>
                    <a:pt x="8348" y="11292"/>
                  </a:lnTo>
                  <a:lnTo>
                    <a:pt x="8325" y="11339"/>
                  </a:lnTo>
                  <a:lnTo>
                    <a:pt x="8538" y="11441"/>
                  </a:lnTo>
                  <a:cubicBezTo>
                    <a:pt x="8552" y="11448"/>
                    <a:pt x="8566" y="11455"/>
                    <a:pt x="8581" y="11461"/>
                  </a:cubicBezTo>
                  <a:cubicBezTo>
                    <a:pt x="8595" y="11468"/>
                    <a:pt x="8608" y="11473"/>
                    <a:pt x="8619" y="11478"/>
                  </a:cubicBezTo>
                  <a:cubicBezTo>
                    <a:pt x="8631" y="11483"/>
                    <a:pt x="8640" y="11487"/>
                    <a:pt x="8648" y="11490"/>
                  </a:cubicBezTo>
                  <a:cubicBezTo>
                    <a:pt x="8655" y="11493"/>
                    <a:pt x="8659" y="11495"/>
                    <a:pt x="8660" y="11495"/>
                  </a:cubicBezTo>
                  <a:cubicBezTo>
                    <a:pt x="8658" y="11495"/>
                    <a:pt x="8655" y="11494"/>
                    <a:pt x="8649" y="11494"/>
                  </a:cubicBezTo>
                  <a:cubicBezTo>
                    <a:pt x="8642" y="11493"/>
                    <a:pt x="8635" y="11493"/>
                    <a:pt x="8626" y="11492"/>
                  </a:cubicBezTo>
                  <a:cubicBezTo>
                    <a:pt x="8616" y="11492"/>
                    <a:pt x="8606" y="11492"/>
                    <a:pt x="8594" y="11491"/>
                  </a:cubicBezTo>
                  <a:cubicBezTo>
                    <a:pt x="8583" y="11491"/>
                    <a:pt x="8571" y="11490"/>
                    <a:pt x="8560" y="11491"/>
                  </a:cubicBezTo>
                  <a:lnTo>
                    <a:pt x="8246" y="11498"/>
                  </a:lnTo>
                  <a:lnTo>
                    <a:pt x="8220" y="11552"/>
                  </a:lnTo>
                  <a:lnTo>
                    <a:pt x="8611" y="11744"/>
                  </a:lnTo>
                  <a:lnTo>
                    <a:pt x="8634" y="11696"/>
                  </a:lnTo>
                  <a:lnTo>
                    <a:pt x="8406" y="11587"/>
                  </a:lnTo>
                  <a:cubicBezTo>
                    <a:pt x="8395" y="11581"/>
                    <a:pt x="8384" y="11576"/>
                    <a:pt x="8372" y="11571"/>
                  </a:cubicBezTo>
                  <a:cubicBezTo>
                    <a:pt x="8360" y="11566"/>
                    <a:pt x="8349" y="11561"/>
                    <a:pt x="8339" y="11557"/>
                  </a:cubicBezTo>
                  <a:cubicBezTo>
                    <a:pt x="8329" y="11553"/>
                    <a:pt x="8321" y="11549"/>
                    <a:pt x="8313" y="11546"/>
                  </a:cubicBezTo>
                  <a:cubicBezTo>
                    <a:pt x="8306" y="11543"/>
                    <a:pt x="8301" y="11541"/>
                    <a:pt x="8298" y="11540"/>
                  </a:cubicBezTo>
                  <a:cubicBezTo>
                    <a:pt x="8302" y="11540"/>
                    <a:pt x="8308" y="11541"/>
                    <a:pt x="8315" y="11541"/>
                  </a:cubicBezTo>
                  <a:cubicBezTo>
                    <a:pt x="8322" y="11541"/>
                    <a:pt x="8331" y="11542"/>
                    <a:pt x="8341" y="11542"/>
                  </a:cubicBezTo>
                  <a:cubicBezTo>
                    <a:pt x="8351" y="11542"/>
                    <a:pt x="8363" y="11542"/>
                    <a:pt x="8375" y="11542"/>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2"/>
                    <a:pt x="8648" y="11116"/>
                  </a:cubicBezTo>
                  <a:lnTo>
                    <a:pt x="8611" y="11154"/>
                  </a:lnTo>
                  <a:cubicBezTo>
                    <a:pt x="8592" y="11174"/>
                    <a:pt x="8576" y="11186"/>
                    <a:pt x="8561" y="11192"/>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9"/>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099"/>
                    <a:pt x="8433" y="11118"/>
                  </a:cubicBezTo>
                  <a:cubicBezTo>
                    <a:pt x="8431" y="11136"/>
                    <a:pt x="8432" y="11153"/>
                    <a:pt x="8437" y="11169"/>
                  </a:cubicBezTo>
                  <a:cubicBezTo>
                    <a:pt x="8441" y="11185"/>
                    <a:pt x="8449" y="11199"/>
                    <a:pt x="8459" y="11212"/>
                  </a:cubicBezTo>
                  <a:cubicBezTo>
                    <a:pt x="8470" y="11225"/>
                    <a:pt x="8484" y="11235"/>
                    <a:pt x="8500" y="11243"/>
                  </a:cubicBezTo>
                  <a:cubicBezTo>
                    <a:pt x="8525" y="11256"/>
                    <a:pt x="8551" y="11258"/>
                    <a:pt x="8576" y="11250"/>
                  </a:cubicBezTo>
                  <a:cubicBezTo>
                    <a:pt x="8588" y="11247"/>
                    <a:pt x="8599" y="11241"/>
                    <a:pt x="8609" y="11233"/>
                  </a:cubicBezTo>
                  <a:cubicBezTo>
                    <a:pt x="8619" y="11225"/>
                    <a:pt x="8631" y="11213"/>
                    <a:pt x="8645" y="11198"/>
                  </a:cubicBezTo>
                  <a:lnTo>
                    <a:pt x="8677" y="11165"/>
                  </a:lnTo>
                  <a:cubicBezTo>
                    <a:pt x="8714" y="11125"/>
                    <a:pt x="8749" y="11113"/>
                    <a:pt x="8784" y="11130"/>
                  </a:cubicBezTo>
                  <a:cubicBezTo>
                    <a:pt x="8807" y="11142"/>
                    <a:pt x="8821" y="11160"/>
                    <a:pt x="8826" y="11186"/>
                  </a:cubicBezTo>
                  <a:cubicBezTo>
                    <a:pt x="8828" y="11197"/>
                    <a:pt x="8829" y="11208"/>
                    <a:pt x="8827" y="11219"/>
                  </a:cubicBezTo>
                  <a:cubicBezTo>
                    <a:pt x="8825" y="11229"/>
                    <a:pt x="8820" y="11241"/>
                    <a:pt x="8813" y="11256"/>
                  </a:cubicBezTo>
                  <a:cubicBezTo>
                    <a:pt x="8803" y="11276"/>
                    <a:pt x="8791" y="11293"/>
                    <a:pt x="8778" y="11307"/>
                  </a:cubicBezTo>
                  <a:cubicBezTo>
                    <a:pt x="8764" y="11322"/>
                    <a:pt x="8747" y="11334"/>
                    <a:pt x="8727" y="11345"/>
                  </a:cubicBezTo>
                  <a:lnTo>
                    <a:pt x="8754" y="11383"/>
                  </a:lnTo>
                  <a:cubicBezTo>
                    <a:pt x="8775" y="11370"/>
                    <a:pt x="8794" y="11354"/>
                    <a:pt x="8810" y="11337"/>
                  </a:cubicBezTo>
                  <a:cubicBezTo>
                    <a:pt x="8826" y="11319"/>
                    <a:pt x="8839" y="11299"/>
                    <a:pt x="8851" y="11275"/>
                  </a:cubicBezTo>
                  <a:cubicBezTo>
                    <a:pt x="8860" y="11257"/>
                    <a:pt x="8866" y="11240"/>
                    <a:pt x="8869" y="11224"/>
                  </a:cubicBezTo>
                  <a:cubicBezTo>
                    <a:pt x="8872" y="11209"/>
                    <a:pt x="8872" y="11193"/>
                    <a:pt x="8870" y="11175"/>
                  </a:cubicBezTo>
                  <a:cubicBezTo>
                    <a:pt x="8868" y="11153"/>
                    <a:pt x="8860" y="11132"/>
                    <a:pt x="8848" y="11115"/>
                  </a:cubicBezTo>
                  <a:cubicBezTo>
                    <a:pt x="8836" y="11097"/>
                    <a:pt x="8821" y="11084"/>
                    <a:pt x="8803" y="11075"/>
                  </a:cubicBezTo>
                  <a:cubicBezTo>
                    <a:pt x="8790" y="11069"/>
                    <a:pt x="8777" y="11065"/>
                    <a:pt x="8762" y="11064"/>
                  </a:cubicBez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8"/>
                    <a:pt x="6242" y="17910"/>
                    <a:pt x="6231" y="17913"/>
                  </a:cubicBezTo>
                  <a:cubicBezTo>
                    <a:pt x="6219" y="17916"/>
                    <a:pt x="6208" y="17920"/>
                    <a:pt x="6200" y="17924"/>
                  </a:cubicBezTo>
                  <a:lnTo>
                    <a:pt x="6203" y="17918"/>
                  </a:lnTo>
                  <a:cubicBezTo>
                    <a:pt x="6210" y="17902"/>
                    <a:pt x="6215" y="17887"/>
                    <a:pt x="6216" y="17872"/>
                  </a:cubicBezTo>
                  <a:cubicBezTo>
                    <a:pt x="6217" y="17856"/>
                    <a:pt x="6215" y="17842"/>
                    <a:pt x="6210" y="17828"/>
                  </a:cubicBezTo>
                  <a:cubicBezTo>
                    <a:pt x="6206" y="17814"/>
                    <a:pt x="6198" y="17802"/>
                    <a:pt x="6187" y="17790"/>
                  </a:cubicBezTo>
                  <a:cubicBezTo>
                    <a:pt x="6176" y="17779"/>
                    <a:pt x="6163" y="17769"/>
                    <a:pt x="6147" y="17761"/>
                  </a:cubicBezTo>
                  <a:cubicBezTo>
                    <a:pt x="6136" y="17756"/>
                    <a:pt x="6126" y="17753"/>
                    <a:pt x="6117" y="17751"/>
                  </a:cubicBezTo>
                  <a:cubicBezTo>
                    <a:pt x="6107" y="17750"/>
                    <a:pt x="6098" y="17749"/>
                    <a:pt x="6089" y="17749"/>
                  </a:cubicBezTo>
                  <a:cubicBezTo>
                    <a:pt x="6080" y="17749"/>
                    <a:pt x="6072" y="17750"/>
                    <a:pt x="6065" y="17752"/>
                  </a:cubicBezTo>
                  <a:cubicBezTo>
                    <a:pt x="6058" y="17754"/>
                    <a:pt x="6051" y="17757"/>
                    <a:pt x="6046" y="17760"/>
                  </a:cubicBezTo>
                  <a:cubicBezTo>
                    <a:pt x="6039" y="17763"/>
                    <a:pt x="6033" y="17766"/>
                    <a:pt x="6028" y="17770"/>
                  </a:cubicBezTo>
                  <a:cubicBezTo>
                    <a:pt x="6022" y="17775"/>
                    <a:pt x="6016" y="17780"/>
                    <a:pt x="6010" y="17787"/>
                  </a:cubicBezTo>
                  <a:cubicBezTo>
                    <a:pt x="6003" y="17794"/>
                    <a:pt x="5997" y="17802"/>
                    <a:pt x="5991" y="17812"/>
                  </a:cubicBezTo>
                  <a:cubicBezTo>
                    <a:pt x="5985" y="17821"/>
                    <a:pt x="5979" y="17833"/>
                    <a:pt x="5972" y="17846"/>
                  </a:cubicBezTo>
                  <a:lnTo>
                    <a:pt x="5927" y="17937"/>
                  </a:lnTo>
                  <a:lnTo>
                    <a:pt x="6061" y="18003"/>
                  </a:lnTo>
                  <a:lnTo>
                    <a:pt x="6176" y="18003"/>
                  </a:lnTo>
                  <a:lnTo>
                    <a:pt x="6164" y="17997"/>
                  </a:lnTo>
                  <a:cubicBezTo>
                    <a:pt x="6169" y="17987"/>
                    <a:pt x="6175" y="17980"/>
                    <a:pt x="6181" y="17976"/>
                  </a:cubicBezTo>
                  <a:cubicBezTo>
                    <a:pt x="6187" y="17971"/>
                    <a:pt x="6197" y="17968"/>
                    <a:pt x="6211" y="17965"/>
                  </a:cubicBezTo>
                  <a:cubicBezTo>
                    <a:pt x="6234" y="17960"/>
                    <a:pt x="6256" y="17956"/>
                    <a:pt x="6276" y="17953"/>
                  </a:cubicBezTo>
                  <a:cubicBezTo>
                    <a:pt x="6297" y="17949"/>
                    <a:pt x="6316" y="17946"/>
                    <a:pt x="6334" y="17944"/>
                  </a:cubicBezTo>
                  <a:cubicBezTo>
                    <a:pt x="6351" y="17942"/>
                    <a:pt x="6366" y="17941"/>
                    <a:pt x="6380" y="17940"/>
                  </a:cubicBezTo>
                  <a:cubicBezTo>
                    <a:pt x="6393" y="17940"/>
                    <a:pt x="6403" y="17940"/>
                    <a:pt x="6411" y="17940"/>
                  </a:cubicBezTo>
                  <a:lnTo>
                    <a:pt x="6440" y="17881"/>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7"/>
                    <a:pt x="8750" y="12403"/>
                    <a:pt x="8742" y="12400"/>
                  </a:cubicBezTo>
                  <a:cubicBezTo>
                    <a:pt x="8735" y="12397"/>
                    <a:pt x="8730" y="12395"/>
                    <a:pt x="8727" y="12394"/>
                  </a:cubicBezTo>
                  <a:cubicBezTo>
                    <a:pt x="8731" y="12394"/>
                    <a:pt x="8737" y="12395"/>
                    <a:pt x="8744" y="12395"/>
                  </a:cubicBezTo>
                  <a:cubicBezTo>
                    <a:pt x="8751" y="12396"/>
                    <a:pt x="8760" y="12396"/>
                    <a:pt x="8770" y="12396"/>
                  </a:cubicBezTo>
                  <a:cubicBezTo>
                    <a:pt x="8780"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7"/>
                  </a:lnTo>
                  <a:lnTo>
                    <a:pt x="8754" y="12193"/>
                  </a:lnTo>
                  <a:lnTo>
                    <a:pt x="8967" y="12296"/>
                  </a:lnTo>
                  <a:cubicBezTo>
                    <a:pt x="8979" y="12301"/>
                    <a:pt x="8990" y="12307"/>
                    <a:pt x="9002" y="12312"/>
                  </a:cubicBezTo>
                  <a:close/>
                  <a:moveTo>
                    <a:pt x="9002" y="12105"/>
                  </a:moveTo>
                  <a:lnTo>
                    <a:pt x="9002" y="12040"/>
                  </a:lnTo>
                  <a:cubicBezTo>
                    <a:pt x="8998" y="12043"/>
                    <a:pt x="8994" y="12044"/>
                    <a:pt x="8990" y="12046"/>
                  </a:cubicBezTo>
                  <a:cubicBezTo>
                    <a:pt x="8976" y="12051"/>
                    <a:pt x="8961" y="12050"/>
                    <a:pt x="8945" y="12042"/>
                  </a:cubicBezTo>
                  <a:cubicBezTo>
                    <a:pt x="8924" y="12032"/>
                    <a:pt x="8912" y="12018"/>
                    <a:pt x="8907" y="11998"/>
                  </a:cubicBezTo>
                  <a:cubicBezTo>
                    <a:pt x="8903" y="11979"/>
                    <a:pt x="8906" y="11957"/>
                    <a:pt x="8919" y="11932"/>
                  </a:cubicBezTo>
                  <a:cubicBezTo>
                    <a:pt x="8923" y="11924"/>
                    <a:pt x="8927" y="11916"/>
                    <a:pt x="8932" y="11910"/>
                  </a:cubicBezTo>
                  <a:cubicBezTo>
                    <a:pt x="8937" y="11903"/>
                    <a:pt x="8942" y="11896"/>
                    <a:pt x="8949" y="11890"/>
                  </a:cubicBezTo>
                  <a:cubicBezTo>
                    <a:pt x="8955" y="11884"/>
                    <a:pt x="8962" y="11878"/>
                    <a:pt x="8970" y="11872"/>
                  </a:cubicBezTo>
                  <a:cubicBezTo>
                    <a:pt x="8978" y="11866"/>
                    <a:pt x="8988" y="11860"/>
                    <a:pt x="8998"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8" y="12112"/>
                    <a:pt x="9002" y="12105"/>
                  </a:cubicBez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4"/>
                    <a:pt x="6022" y="17845"/>
                    <a:pt x="6027" y="17838"/>
                  </a:cubicBezTo>
                  <a:cubicBezTo>
                    <a:pt x="6033" y="17830"/>
                    <a:pt x="6038" y="17824"/>
                    <a:pt x="6044" y="17819"/>
                  </a:cubicBezTo>
                  <a:cubicBezTo>
                    <a:pt x="6054" y="17810"/>
                    <a:pt x="6066" y="17805"/>
                    <a:pt x="6081" y="17803"/>
                  </a:cubicBezTo>
                  <a:cubicBezTo>
                    <a:pt x="6095" y="17802"/>
                    <a:pt x="6109" y="17804"/>
                    <a:pt x="6122" y="17810"/>
                  </a:cubicBezTo>
                  <a:cubicBezTo>
                    <a:pt x="6135" y="17817"/>
                    <a:pt x="6146" y="17824"/>
                    <a:pt x="6154" y="17832"/>
                  </a:cubicBezTo>
                  <a:close/>
                  <a:moveTo>
                    <a:pt x="6652" y="17670"/>
                  </a:moveTo>
                  <a:lnTo>
                    <a:pt x="6103" y="17399"/>
                  </a:lnTo>
                  <a:lnTo>
                    <a:pt x="6084" y="17437"/>
                  </a:lnTo>
                  <a:lnTo>
                    <a:pt x="6634" y="17707"/>
                  </a:lnTo>
                  <a:lnTo>
                    <a:pt x="6652" y="17670"/>
                  </a:lnTo>
                  <a:close/>
                  <a:moveTo>
                    <a:pt x="6427" y="16922"/>
                  </a:moveTo>
                  <a:lnTo>
                    <a:pt x="6404" y="16968"/>
                  </a:lnTo>
                  <a:lnTo>
                    <a:pt x="6676" y="17102"/>
                  </a:lnTo>
                  <a:cubicBezTo>
                    <a:pt x="6690" y="17109"/>
                    <a:pt x="6700" y="17115"/>
                    <a:pt x="6709" y="17121"/>
                  </a:cubicBezTo>
                  <a:cubicBezTo>
                    <a:pt x="6717" y="17128"/>
                    <a:pt x="6724" y="17136"/>
                    <a:pt x="6730" y="17147"/>
                  </a:cubicBezTo>
                  <a:cubicBezTo>
                    <a:pt x="6735" y="17157"/>
                    <a:pt x="6737" y="17169"/>
                    <a:pt x="6735" y="17183"/>
                  </a:cubicBezTo>
                  <a:cubicBezTo>
                    <a:pt x="6733" y="17196"/>
                    <a:pt x="6729" y="17212"/>
                    <a:pt x="6721" y="17228"/>
                  </a:cubicBezTo>
                  <a:cubicBezTo>
                    <a:pt x="6715" y="17240"/>
                    <a:pt x="6708" y="17250"/>
                    <a:pt x="6702" y="17258"/>
                  </a:cubicBezTo>
                  <a:cubicBezTo>
                    <a:pt x="6695" y="17265"/>
                    <a:pt x="6688" y="17271"/>
                    <a:pt x="6682" y="17275"/>
                  </a:cubicBezTo>
                  <a:cubicBezTo>
                    <a:pt x="6675" y="17279"/>
                    <a:pt x="6668" y="17282"/>
                    <a:pt x="6662" y="17284"/>
                  </a:cubicBezTo>
                  <a:cubicBezTo>
                    <a:pt x="6656" y="17285"/>
                    <a:pt x="6650" y="17286"/>
                    <a:pt x="6645" y="17285"/>
                  </a:cubicBezTo>
                  <a:cubicBezTo>
                    <a:pt x="6637" y="17285"/>
                    <a:pt x="6628" y="17283"/>
                    <a:pt x="6617" y="17278"/>
                  </a:cubicBezTo>
                  <a:cubicBezTo>
                    <a:pt x="6606" y="17274"/>
                    <a:pt x="6595" y="17269"/>
                    <a:pt x="6585" y="17264"/>
                  </a:cubicBezTo>
                  <a:lnTo>
                    <a:pt x="6322" y="17135"/>
                  </a:lnTo>
                  <a:lnTo>
                    <a:pt x="6299" y="17181"/>
                  </a:lnTo>
                  <a:lnTo>
                    <a:pt x="6579" y="17319"/>
                  </a:lnTo>
                  <a:cubicBezTo>
                    <a:pt x="6588" y="17323"/>
                    <a:pt x="6598" y="17328"/>
                    <a:pt x="6610" y="17332"/>
                  </a:cubicBezTo>
                  <a:cubicBezTo>
                    <a:pt x="6622" y="17336"/>
                    <a:pt x="6634" y="17338"/>
                    <a:pt x="6646" y="17338"/>
                  </a:cubicBezTo>
                  <a:cubicBezTo>
                    <a:pt x="6671" y="17337"/>
                    <a:pt x="6692" y="17329"/>
                    <a:pt x="6710" y="17316"/>
                  </a:cubicBezTo>
                  <a:cubicBezTo>
                    <a:pt x="6728" y="17302"/>
                    <a:pt x="6744" y="17280"/>
                    <a:pt x="6759" y="17250"/>
                  </a:cubicBezTo>
                  <a:cubicBezTo>
                    <a:pt x="6771" y="17226"/>
                    <a:pt x="6778" y="17205"/>
                    <a:pt x="6781" y="17186"/>
                  </a:cubicBezTo>
                  <a:cubicBezTo>
                    <a:pt x="6785" y="17167"/>
                    <a:pt x="6784" y="17150"/>
                    <a:pt x="6780" y="17132"/>
                  </a:cubicBezTo>
                  <a:cubicBezTo>
                    <a:pt x="6776" y="17116"/>
                    <a:pt x="6768" y="17102"/>
                    <a:pt x="6757" y="17092"/>
                  </a:cubicBezTo>
                  <a:cubicBezTo>
                    <a:pt x="6746" y="17081"/>
                    <a:pt x="6728" y="17070"/>
                    <a:pt x="6705" y="17059"/>
                  </a:cubicBezTo>
                  <a:lnTo>
                    <a:pt x="6427" y="16922"/>
                  </a:lnTo>
                  <a:close/>
                  <a:moveTo>
                    <a:pt x="7001" y="16742"/>
                  </a:moveTo>
                  <a:lnTo>
                    <a:pt x="6610" y="16549"/>
                  </a:lnTo>
                  <a:lnTo>
                    <a:pt x="6587" y="16595"/>
                  </a:lnTo>
                  <a:lnTo>
                    <a:pt x="6801" y="16698"/>
                  </a:lnTo>
                  <a:cubicBezTo>
                    <a:pt x="6815" y="16705"/>
                    <a:pt x="6829" y="16712"/>
                    <a:pt x="6843" y="16718"/>
                  </a:cubicBezTo>
                  <a:cubicBezTo>
                    <a:pt x="6858" y="16725"/>
                    <a:pt x="6871" y="16730"/>
                    <a:pt x="6882" y="16735"/>
                  </a:cubicBezTo>
                  <a:cubicBezTo>
                    <a:pt x="6893" y="16740"/>
                    <a:pt x="6903" y="16744"/>
                    <a:pt x="6910" y="16747"/>
                  </a:cubicBezTo>
                  <a:cubicBezTo>
                    <a:pt x="6918" y="16750"/>
                    <a:pt x="6922" y="16752"/>
                    <a:pt x="6922" y="16752"/>
                  </a:cubicBezTo>
                  <a:cubicBezTo>
                    <a:pt x="6921" y="16752"/>
                    <a:pt x="6917" y="16751"/>
                    <a:pt x="6911" y="16751"/>
                  </a:cubicBezTo>
                  <a:cubicBezTo>
                    <a:pt x="6905" y="16750"/>
                    <a:pt x="6897" y="16750"/>
                    <a:pt x="6888" y="16749"/>
                  </a:cubicBezTo>
                  <a:cubicBezTo>
                    <a:pt x="6879" y="16749"/>
                    <a:pt x="6868" y="16748"/>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4" y="16828"/>
                  </a:cubicBezTo>
                  <a:cubicBezTo>
                    <a:pt x="6623" y="16823"/>
                    <a:pt x="6612" y="16818"/>
                    <a:pt x="6602" y="16814"/>
                  </a:cubicBezTo>
                  <a:cubicBezTo>
                    <a:pt x="6592" y="16810"/>
                    <a:pt x="6583" y="16806"/>
                    <a:pt x="6576" y="16803"/>
                  </a:cubicBezTo>
                  <a:cubicBezTo>
                    <a:pt x="6569" y="16800"/>
                    <a:pt x="6564" y="16798"/>
                    <a:pt x="6560" y="16797"/>
                  </a:cubicBezTo>
                  <a:cubicBezTo>
                    <a:pt x="6564" y="16797"/>
                    <a:pt x="6570" y="16798"/>
                    <a:pt x="6578" y="16798"/>
                  </a:cubicBezTo>
                  <a:cubicBezTo>
                    <a:pt x="6585" y="16798"/>
                    <a:pt x="6594" y="16799"/>
                    <a:pt x="6604" y="16799"/>
                  </a:cubicBezTo>
                  <a:cubicBezTo>
                    <a:pt x="6614" y="16799"/>
                    <a:pt x="6625" y="16799"/>
                    <a:pt x="6637" y="16799"/>
                  </a:cubicBezTo>
                  <a:cubicBezTo>
                    <a:pt x="6650"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2"/>
                    <a:pt x="7117" y="16303"/>
                  </a:cubicBezTo>
                  <a:cubicBezTo>
                    <a:pt x="7129" y="16314"/>
                    <a:pt x="7137" y="16321"/>
                    <a:pt x="7142" y="16324"/>
                  </a:cubicBezTo>
                  <a:cubicBezTo>
                    <a:pt x="7139" y="16324"/>
                    <a:pt x="7134" y="16322"/>
                    <a:pt x="7127" y="16320"/>
                  </a:cubicBezTo>
                  <a:cubicBezTo>
                    <a:pt x="7120" y="16319"/>
                    <a:pt x="7112" y="16317"/>
                    <a:pt x="7103" y="16315"/>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7" y="15926"/>
                  </a:lnTo>
                  <a:lnTo>
                    <a:pt x="7307" y="16119"/>
                  </a:lnTo>
                  <a:lnTo>
                    <a:pt x="7415" y="15899"/>
                  </a:lnTo>
                  <a:close/>
                  <a:moveTo>
                    <a:pt x="7578" y="15568"/>
                  </a:moveTo>
                  <a:lnTo>
                    <a:pt x="7542" y="15573"/>
                  </a:lnTo>
                  <a:cubicBezTo>
                    <a:pt x="7525" y="15575"/>
                    <a:pt x="7508" y="15578"/>
                    <a:pt x="7489" y="15580"/>
                  </a:cubicBezTo>
                  <a:cubicBezTo>
                    <a:pt x="7470" y="15583"/>
                    <a:pt x="7453" y="15585"/>
                    <a:pt x="7436" y="15588"/>
                  </a:cubicBezTo>
                  <a:cubicBezTo>
                    <a:pt x="7420" y="15590"/>
                    <a:pt x="7408" y="15592"/>
                    <a:pt x="7401" y="15593"/>
                  </a:cubicBezTo>
                  <a:cubicBezTo>
                    <a:pt x="7391" y="15595"/>
                    <a:pt x="7380" y="15597"/>
                    <a:pt x="7369" y="15600"/>
                  </a:cubicBezTo>
                  <a:cubicBezTo>
                    <a:pt x="7357" y="15603"/>
                    <a:pt x="7346" y="15607"/>
                    <a:pt x="7338" y="15611"/>
                  </a:cubicBezTo>
                  <a:lnTo>
                    <a:pt x="7341" y="15605"/>
                  </a:lnTo>
                  <a:cubicBezTo>
                    <a:pt x="7348" y="15590"/>
                    <a:pt x="7353" y="15574"/>
                    <a:pt x="7354" y="15559"/>
                  </a:cubicBezTo>
                  <a:cubicBezTo>
                    <a:pt x="7355" y="15544"/>
                    <a:pt x="7353" y="15529"/>
                    <a:pt x="7348" y="15515"/>
                  </a:cubicBezTo>
                  <a:cubicBezTo>
                    <a:pt x="7344" y="15502"/>
                    <a:pt x="7336" y="15489"/>
                    <a:pt x="7325" y="15478"/>
                  </a:cubicBezTo>
                  <a:cubicBezTo>
                    <a:pt x="7314" y="15466"/>
                    <a:pt x="7301" y="15457"/>
                    <a:pt x="7285" y="15449"/>
                  </a:cubicBezTo>
                  <a:cubicBezTo>
                    <a:pt x="7274" y="15444"/>
                    <a:pt x="7264" y="15440"/>
                    <a:pt x="7255" y="15439"/>
                  </a:cubicBezTo>
                  <a:cubicBezTo>
                    <a:pt x="7245" y="15437"/>
                    <a:pt x="7236" y="15436"/>
                    <a:pt x="7227" y="15436"/>
                  </a:cubicBezTo>
                  <a:cubicBezTo>
                    <a:pt x="7218" y="15437"/>
                    <a:pt x="7210" y="15438"/>
                    <a:pt x="7203" y="15440"/>
                  </a:cubicBezTo>
                  <a:cubicBezTo>
                    <a:pt x="7196" y="15442"/>
                    <a:pt x="7189" y="15444"/>
                    <a:pt x="7184" y="15447"/>
                  </a:cubicBezTo>
                  <a:cubicBezTo>
                    <a:pt x="7177" y="15450"/>
                    <a:pt x="7172" y="15453"/>
                    <a:pt x="7166" y="15458"/>
                  </a:cubicBezTo>
                  <a:cubicBezTo>
                    <a:pt x="7160" y="15462"/>
                    <a:pt x="7154" y="15468"/>
                    <a:pt x="7148" y="15474"/>
                  </a:cubicBezTo>
                  <a:cubicBezTo>
                    <a:pt x="7141" y="15481"/>
                    <a:pt x="7135" y="15489"/>
                    <a:pt x="7129" y="15499"/>
                  </a:cubicBezTo>
                  <a:cubicBezTo>
                    <a:pt x="7123" y="15509"/>
                    <a:pt x="7116" y="15520"/>
                    <a:pt x="7110" y="15533"/>
                  </a:cubicBezTo>
                  <a:lnTo>
                    <a:pt x="7065" y="15624"/>
                  </a:lnTo>
                  <a:lnTo>
                    <a:pt x="7456" y="15817"/>
                  </a:lnTo>
                  <a:lnTo>
                    <a:pt x="7478" y="15771"/>
                  </a:lnTo>
                  <a:lnTo>
                    <a:pt x="7302" y="15684"/>
                  </a:lnTo>
                  <a:cubicBezTo>
                    <a:pt x="7307" y="15675"/>
                    <a:pt x="7313" y="15668"/>
                    <a:pt x="7319" y="15663"/>
                  </a:cubicBezTo>
                  <a:cubicBezTo>
                    <a:pt x="7325" y="15659"/>
                    <a:pt x="7335" y="15655"/>
                    <a:pt x="7349" y="15652"/>
                  </a:cubicBezTo>
                  <a:cubicBezTo>
                    <a:pt x="7372" y="15648"/>
                    <a:pt x="7394" y="15643"/>
                    <a:pt x="7415" y="15640"/>
                  </a:cubicBezTo>
                  <a:cubicBezTo>
                    <a:pt x="7435" y="15637"/>
                    <a:pt x="7454" y="15634"/>
                    <a:pt x="7472" y="15632"/>
                  </a:cubicBezTo>
                  <a:cubicBezTo>
                    <a:pt x="7489" y="15630"/>
                    <a:pt x="7504" y="15628"/>
                    <a:pt x="7518" y="15628"/>
                  </a:cubicBezTo>
                  <a:cubicBezTo>
                    <a:pt x="7531" y="15627"/>
                    <a:pt x="7541" y="15627"/>
                    <a:pt x="7549" y="15627"/>
                  </a:cubicBezTo>
                  <a:lnTo>
                    <a:pt x="7578" y="15568"/>
                  </a:lnTo>
                  <a:close/>
                  <a:moveTo>
                    <a:pt x="7292" y="15520"/>
                  </a:moveTo>
                  <a:cubicBezTo>
                    <a:pt x="7300" y="15528"/>
                    <a:pt x="7306" y="15537"/>
                    <a:pt x="7309" y="15546"/>
                  </a:cubicBezTo>
                  <a:cubicBezTo>
                    <a:pt x="7312" y="15557"/>
                    <a:pt x="7312" y="15569"/>
                    <a:pt x="7310" y="15582"/>
                  </a:cubicBezTo>
                  <a:cubicBezTo>
                    <a:pt x="7308" y="15594"/>
                    <a:pt x="7303" y="15609"/>
                    <a:pt x="7294" y="15627"/>
                  </a:cubicBezTo>
                  <a:lnTo>
                    <a:pt x="7273" y="15670"/>
                  </a:lnTo>
                  <a:lnTo>
                    <a:pt x="7127" y="15598"/>
                  </a:lnTo>
                  <a:lnTo>
                    <a:pt x="7150" y="15552"/>
                  </a:lnTo>
                  <a:cubicBezTo>
                    <a:pt x="7155" y="15541"/>
                    <a:pt x="7160" y="15532"/>
                    <a:pt x="7165" y="15525"/>
                  </a:cubicBezTo>
                  <a:cubicBezTo>
                    <a:pt x="7171" y="15518"/>
                    <a:pt x="7176" y="15512"/>
                    <a:pt x="7182" y="15506"/>
                  </a:cubicBezTo>
                  <a:cubicBezTo>
                    <a:pt x="7192" y="15498"/>
                    <a:pt x="7204" y="15492"/>
                    <a:pt x="7219" y="15491"/>
                  </a:cubicBezTo>
                  <a:cubicBezTo>
                    <a:pt x="7233" y="15489"/>
                    <a:pt x="7247" y="15491"/>
                    <a:pt x="7260" y="15497"/>
                  </a:cubicBezTo>
                  <a:cubicBezTo>
                    <a:pt x="7273" y="15504"/>
                    <a:pt x="7284" y="15511"/>
                    <a:pt x="7292" y="15520"/>
                  </a:cubicBezTo>
                  <a:close/>
                  <a:moveTo>
                    <a:pt x="7589" y="15174"/>
                  </a:moveTo>
                  <a:cubicBezTo>
                    <a:pt x="7575" y="15173"/>
                    <a:pt x="7561" y="15174"/>
                    <a:pt x="7548" y="15177"/>
                  </a:cubicBezTo>
                  <a:cubicBezTo>
                    <a:pt x="7535" y="15181"/>
                    <a:pt x="7523" y="15186"/>
                    <a:pt x="7512" y="15194"/>
                  </a:cubicBezTo>
                  <a:cubicBezTo>
                    <a:pt x="7501" y="15201"/>
                    <a:pt x="7488" y="15212"/>
                    <a:pt x="7474" y="15227"/>
                  </a:cubicBezTo>
                  <a:lnTo>
                    <a:pt x="7438" y="15265"/>
                  </a:lnTo>
                  <a:cubicBezTo>
                    <a:pt x="7419" y="15284"/>
                    <a:pt x="7402" y="15297"/>
                    <a:pt x="7388" y="15302"/>
                  </a:cubicBezTo>
                  <a:cubicBezTo>
                    <a:pt x="7373" y="15308"/>
                    <a:pt x="7358" y="15306"/>
                    <a:pt x="7342" y="15299"/>
                  </a:cubicBezTo>
                  <a:cubicBezTo>
                    <a:pt x="7322" y="15289"/>
                    <a:pt x="7310" y="15274"/>
                    <a:pt x="7305" y="15255"/>
                  </a:cubicBezTo>
                  <a:cubicBezTo>
                    <a:pt x="7300" y="15235"/>
                    <a:pt x="7304" y="15213"/>
                    <a:pt x="7316" y="15189"/>
                  </a:cubicBezTo>
                  <a:cubicBezTo>
                    <a:pt x="7320" y="15180"/>
                    <a:pt x="7325" y="15173"/>
                    <a:pt x="7330" y="15166"/>
                  </a:cubicBezTo>
                  <a:cubicBezTo>
                    <a:pt x="7334" y="15159"/>
                    <a:pt x="7340" y="15153"/>
                    <a:pt x="7346" y="15147"/>
                  </a:cubicBezTo>
                  <a:cubicBezTo>
                    <a:pt x="7353" y="15140"/>
                    <a:pt x="7360" y="15134"/>
                    <a:pt x="7368" y="15129"/>
                  </a:cubicBezTo>
                  <a:cubicBezTo>
                    <a:pt x="7376" y="15123"/>
                    <a:pt x="7385" y="15116"/>
                    <a:pt x="7396" y="15110"/>
                  </a:cubicBezTo>
                  <a:lnTo>
                    <a:pt x="7373" y="15073"/>
                  </a:lnTo>
                  <a:cubicBezTo>
                    <a:pt x="7329" y="15098"/>
                    <a:pt x="7297" y="15131"/>
                    <a:pt x="7277" y="15172"/>
                  </a:cubicBezTo>
                  <a:cubicBezTo>
                    <a:pt x="7268" y="15191"/>
                    <a:pt x="7262" y="15210"/>
                    <a:pt x="7260" y="15228"/>
                  </a:cubicBezTo>
                  <a:cubicBezTo>
                    <a:pt x="7258" y="15246"/>
                    <a:pt x="7259" y="15264"/>
                    <a:pt x="7263" y="15279"/>
                  </a:cubicBezTo>
                  <a:cubicBezTo>
                    <a:pt x="7268" y="15295"/>
                    <a:pt x="7275" y="15310"/>
                    <a:pt x="7286" y="15322"/>
                  </a:cubicBezTo>
                  <a:cubicBezTo>
                    <a:pt x="7297" y="15335"/>
                    <a:pt x="7310" y="15346"/>
                    <a:pt x="7327" y="15354"/>
                  </a:cubicBezTo>
                  <a:cubicBezTo>
                    <a:pt x="7352" y="15366"/>
                    <a:pt x="7377" y="15369"/>
                    <a:pt x="7403" y="15361"/>
                  </a:cubicBezTo>
                  <a:cubicBezTo>
                    <a:pt x="7415" y="15357"/>
                    <a:pt x="7425" y="15351"/>
                    <a:pt x="7436" y="15343"/>
                  </a:cubicBezTo>
                  <a:cubicBezTo>
                    <a:pt x="7446" y="15335"/>
                    <a:pt x="7458" y="15324"/>
                    <a:pt x="7472" y="15308"/>
                  </a:cubicBezTo>
                  <a:lnTo>
                    <a:pt x="7503" y="15275"/>
                  </a:lnTo>
                  <a:cubicBezTo>
                    <a:pt x="7540" y="15235"/>
                    <a:pt x="7576" y="15224"/>
                    <a:pt x="7611" y="15241"/>
                  </a:cubicBezTo>
                  <a:cubicBezTo>
                    <a:pt x="7634" y="15252"/>
                    <a:pt x="7648" y="15271"/>
                    <a:pt x="7653" y="15296"/>
                  </a:cubicBezTo>
                  <a:cubicBezTo>
                    <a:pt x="7655" y="15308"/>
                    <a:pt x="7655" y="15319"/>
                    <a:pt x="7653" y="15329"/>
                  </a:cubicBezTo>
                  <a:cubicBezTo>
                    <a:pt x="7651" y="15339"/>
                    <a:pt x="7646" y="15352"/>
                    <a:pt x="7639" y="15367"/>
                  </a:cubicBezTo>
                  <a:cubicBezTo>
                    <a:pt x="7629" y="15386"/>
                    <a:pt x="7618" y="15404"/>
                    <a:pt x="7604" y="15418"/>
                  </a:cubicBezTo>
                  <a:cubicBezTo>
                    <a:pt x="7591" y="15432"/>
                    <a:pt x="7574" y="15445"/>
                    <a:pt x="7554" y="15455"/>
                  </a:cubicBezTo>
                  <a:lnTo>
                    <a:pt x="7580" y="15493"/>
                  </a:lnTo>
                  <a:cubicBezTo>
                    <a:pt x="7602" y="15480"/>
                    <a:pt x="7621" y="15465"/>
                    <a:pt x="7636"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8" y="14703"/>
                  </a:lnTo>
                  <a:lnTo>
                    <a:pt x="7620" y="14597"/>
                  </a:lnTo>
                  <a:lnTo>
                    <a:pt x="7582" y="14575"/>
                  </a:lnTo>
                  <a:close/>
                  <a:moveTo>
                    <a:pt x="7749" y="14234"/>
                  </a:moveTo>
                  <a:lnTo>
                    <a:pt x="7723" y="14288"/>
                  </a:lnTo>
                  <a:lnTo>
                    <a:pt x="7835" y="14436"/>
                  </a:lnTo>
                  <a:cubicBezTo>
                    <a:pt x="7842" y="14447"/>
                    <a:pt x="7849" y="14456"/>
                    <a:pt x="7856" y="14464"/>
                  </a:cubicBezTo>
                  <a:cubicBezTo>
                    <a:pt x="7862" y="14472"/>
                    <a:pt x="7867" y="14477"/>
                    <a:pt x="7869" y="14479"/>
                  </a:cubicBezTo>
                  <a:cubicBezTo>
                    <a:pt x="7859" y="14479"/>
                    <a:pt x="7850" y="14478"/>
                    <a:pt x="7842" y="14478"/>
                  </a:cubicBezTo>
                  <a:cubicBezTo>
                    <a:pt x="7833" y="14478"/>
                    <a:pt x="7824" y="14477"/>
                    <a:pt x="7815" y="14477"/>
                  </a:cubicBezTo>
                  <a:lnTo>
                    <a:pt x="7629" y="14478"/>
                  </a:lnTo>
                  <a:lnTo>
                    <a:pt x="7601" y="14536"/>
                  </a:lnTo>
                  <a:lnTo>
                    <a:pt x="7899" y="14526"/>
                  </a:lnTo>
                  <a:lnTo>
                    <a:pt x="8054" y="14602"/>
                  </a:lnTo>
                  <a:lnTo>
                    <a:pt x="8078" y="14554"/>
                  </a:lnTo>
                  <a:lnTo>
                    <a:pt x="7925" y="14479"/>
                  </a:lnTo>
                  <a:lnTo>
                    <a:pt x="7749" y="14234"/>
                  </a:lnTo>
                  <a:close/>
                  <a:moveTo>
                    <a:pt x="8109" y="13805"/>
                  </a:moveTo>
                  <a:cubicBezTo>
                    <a:pt x="8082" y="13799"/>
                    <a:pt x="8057" y="13798"/>
                    <a:pt x="8033" y="13801"/>
                  </a:cubicBezTo>
                  <a:cubicBezTo>
                    <a:pt x="8024" y="13802"/>
                    <a:pt x="8014" y="13805"/>
                    <a:pt x="8003" y="13808"/>
                  </a:cubicBezTo>
                  <a:cubicBezTo>
                    <a:pt x="7992" y="13812"/>
                    <a:pt x="7980" y="13817"/>
                    <a:pt x="7969" y="13824"/>
                  </a:cubicBezTo>
                  <a:cubicBezTo>
                    <a:pt x="7958" y="13830"/>
                    <a:pt x="7947" y="13839"/>
                    <a:pt x="7937" y="13851"/>
                  </a:cubicBezTo>
                  <a:cubicBezTo>
                    <a:pt x="7926" y="13862"/>
                    <a:pt x="7917" y="13876"/>
                    <a:pt x="7909" y="13893"/>
                  </a:cubicBezTo>
                  <a:cubicBezTo>
                    <a:pt x="7897" y="13917"/>
                    <a:pt x="7891" y="13941"/>
                    <a:pt x="7891" y="13965"/>
                  </a:cubicBezTo>
                  <a:cubicBezTo>
                    <a:pt x="7890" y="13989"/>
                    <a:pt x="7896" y="14012"/>
                    <a:pt x="7906" y="14033"/>
                  </a:cubicBezTo>
                  <a:cubicBezTo>
                    <a:pt x="7917" y="14055"/>
                    <a:pt x="7933" y="14076"/>
                    <a:pt x="7954" y="14095"/>
                  </a:cubicBezTo>
                  <a:cubicBezTo>
                    <a:pt x="7975" y="14114"/>
                    <a:pt x="8002" y="14132"/>
                    <a:pt x="8033" y="14147"/>
                  </a:cubicBezTo>
                  <a:cubicBezTo>
                    <a:pt x="8100" y="14180"/>
                    <a:pt x="8160" y="14190"/>
                    <a:pt x="8211" y="14177"/>
                  </a:cubicBezTo>
                  <a:cubicBezTo>
                    <a:pt x="8232" y="14171"/>
                    <a:pt x="8252" y="14161"/>
                    <a:pt x="8270" y="14147"/>
                  </a:cubicBezTo>
                  <a:cubicBezTo>
                    <a:pt x="8288" y="14133"/>
                    <a:pt x="8303" y="14114"/>
                    <a:pt x="8315" y="14090"/>
                  </a:cubicBezTo>
                  <a:cubicBezTo>
                    <a:pt x="8325" y="14069"/>
                    <a:pt x="8331" y="14050"/>
                    <a:pt x="8333" y="14032"/>
                  </a:cubicBezTo>
                  <a:cubicBezTo>
                    <a:pt x="8334" y="14013"/>
                    <a:pt x="8332" y="13993"/>
                    <a:pt x="8326" y="13972"/>
                  </a:cubicBezTo>
                  <a:cubicBezTo>
                    <a:pt x="8318" y="13944"/>
                    <a:pt x="8303" y="13919"/>
                    <a:pt x="8282" y="13897"/>
                  </a:cubicBezTo>
                  <a:cubicBezTo>
                    <a:pt x="8262" y="13876"/>
                    <a:pt x="8233" y="13856"/>
                    <a:pt x="8195" y="13837"/>
                  </a:cubicBezTo>
                  <a:cubicBezTo>
                    <a:pt x="8164" y="13822"/>
                    <a:pt x="8135" y="13811"/>
                    <a:pt x="8109" y="13805"/>
                  </a:cubicBezTo>
                  <a:close/>
                  <a:moveTo>
                    <a:pt x="8218" y="13916"/>
                  </a:moveTo>
                  <a:cubicBezTo>
                    <a:pt x="8230" y="13923"/>
                    <a:pt x="8240" y="13930"/>
                    <a:pt x="8248" y="13937"/>
                  </a:cubicBezTo>
                  <a:cubicBezTo>
                    <a:pt x="8256" y="13944"/>
                    <a:pt x="8263" y="13951"/>
                    <a:pt x="8269" y="13958"/>
                  </a:cubicBezTo>
                  <a:cubicBezTo>
                    <a:pt x="8274" y="13965"/>
                    <a:pt x="8279" y="13973"/>
                    <a:pt x="8282" y="13981"/>
                  </a:cubicBezTo>
                  <a:cubicBezTo>
                    <a:pt x="8289" y="13995"/>
                    <a:pt x="8292" y="14009"/>
                    <a:pt x="8292" y="14024"/>
                  </a:cubicBezTo>
                  <a:cubicBezTo>
                    <a:pt x="8292" y="14039"/>
                    <a:pt x="8288" y="14054"/>
                    <a:pt x="8280" y="14070"/>
                  </a:cubicBezTo>
                  <a:cubicBezTo>
                    <a:pt x="8276" y="14078"/>
                    <a:pt x="8271" y="14086"/>
                    <a:pt x="8265" y="14093"/>
                  </a:cubicBezTo>
                  <a:cubicBezTo>
                    <a:pt x="8259" y="14100"/>
                    <a:pt x="8252" y="14107"/>
                    <a:pt x="8245" y="14112"/>
                  </a:cubicBezTo>
                  <a:cubicBezTo>
                    <a:pt x="8237" y="14118"/>
                    <a:pt x="8230" y="14123"/>
                    <a:pt x="8222" y="14126"/>
                  </a:cubicBezTo>
                  <a:cubicBezTo>
                    <a:pt x="8214" y="14130"/>
                    <a:pt x="8205" y="14132"/>
                    <a:pt x="8197" y="14132"/>
                  </a:cubicBezTo>
                  <a:cubicBezTo>
                    <a:pt x="8180" y="14134"/>
                    <a:pt x="8158" y="14130"/>
                    <a:pt x="8132" y="14123"/>
                  </a:cubicBezTo>
                  <a:cubicBezTo>
                    <a:pt x="8106" y="14116"/>
                    <a:pt x="8078" y="14105"/>
                    <a:pt x="8048" y="14091"/>
                  </a:cubicBezTo>
                  <a:cubicBezTo>
                    <a:pt x="8024" y="14079"/>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3"/>
                    <a:pt x="7990" y="13864"/>
                  </a:cubicBezTo>
                  <a:cubicBezTo>
                    <a:pt x="8007" y="13855"/>
                    <a:pt x="8025" y="13850"/>
                    <a:pt x="8043" y="13851"/>
                  </a:cubicBezTo>
                  <a:cubicBezTo>
                    <a:pt x="8060" y="13851"/>
                    <a:pt x="8079" y="13854"/>
                    <a:pt x="8100" y="13861"/>
                  </a:cubicBezTo>
                  <a:cubicBezTo>
                    <a:pt x="8122" y="13868"/>
                    <a:pt x="8147" y="13879"/>
                    <a:pt x="8176" y="13893"/>
                  </a:cubicBezTo>
                  <a:cubicBezTo>
                    <a:pt x="8192" y="13901"/>
                    <a:pt x="8206" y="13908"/>
                    <a:pt x="8218" y="13916"/>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5" y="13191"/>
                    <a:pt x="8617" y="13201"/>
                    <a:pt x="8628" y="13210"/>
                  </a:cubicBezTo>
                  <a:cubicBezTo>
                    <a:pt x="8640" y="13219"/>
                    <a:pt x="8646" y="13223"/>
                    <a:pt x="8647" y="13225"/>
                  </a:cubicBezTo>
                  <a:cubicBezTo>
                    <a:pt x="8645" y="13224"/>
                    <a:pt x="8637" y="13222"/>
                    <a:pt x="8624" y="13218"/>
                  </a:cubicBezTo>
                  <a:cubicBezTo>
                    <a:pt x="8610" y="13214"/>
                    <a:pt x="8593" y="13211"/>
                    <a:pt x="8572" y="13207"/>
                  </a:cubicBezTo>
                  <a:lnTo>
                    <a:pt x="8282" y="13152"/>
                  </a:lnTo>
                  <a:lnTo>
                    <a:pt x="8248" y="13221"/>
                  </a:lnTo>
                  <a:lnTo>
                    <a:pt x="8622" y="13447"/>
                  </a:lnTo>
                  <a:lnTo>
                    <a:pt x="8644" y="13402"/>
                  </a:lnTo>
                  <a:lnTo>
                    <a:pt x="8377" y="13244"/>
                  </a:lnTo>
                  <a:cubicBezTo>
                    <a:pt x="8371" y="13240"/>
                    <a:pt x="8365" y="13237"/>
                    <a:pt x="8357" y="13232"/>
                  </a:cubicBezTo>
                  <a:cubicBezTo>
                    <a:pt x="8350" y="13228"/>
                    <a:pt x="8342" y="13224"/>
                    <a:pt x="8335" y="13219"/>
                  </a:cubicBezTo>
                  <a:cubicBezTo>
                    <a:pt x="8327" y="13215"/>
                    <a:pt x="8321" y="13212"/>
                    <a:pt x="8315" y="13208"/>
                  </a:cubicBezTo>
                  <a:cubicBezTo>
                    <a:pt x="8311" y="13206"/>
                    <a:pt x="8308" y="13204"/>
                    <a:pt x="8306" y="13203"/>
                  </a:cubicBezTo>
                  <a:cubicBezTo>
                    <a:pt x="8311" y="13204"/>
                    <a:pt x="8320" y="13206"/>
                    <a:pt x="8334" y="13209"/>
                  </a:cubicBezTo>
                  <a:cubicBezTo>
                    <a:pt x="8349" y="13212"/>
                    <a:pt x="8367" y="13216"/>
                    <a:pt x="8389" y="13220"/>
                  </a:cubicBezTo>
                  <a:lnTo>
                    <a:pt x="8705" y="13279"/>
                  </a:lnTo>
                  <a:lnTo>
                    <a:pt x="8724" y="13239"/>
                  </a:lnTo>
                  <a:lnTo>
                    <a:pt x="8474" y="13012"/>
                  </a:lnTo>
                  <a:cubicBezTo>
                    <a:pt x="8469" y="13007"/>
                    <a:pt x="8463" y="13003"/>
                    <a:pt x="8457" y="12998"/>
                  </a:cubicBezTo>
                  <a:cubicBezTo>
                    <a:pt x="8451" y="12993"/>
                    <a:pt x="8446" y="12988"/>
                    <a:pt x="8440" y="12983"/>
                  </a:cubicBezTo>
                  <a:cubicBezTo>
                    <a:pt x="8435" y="12979"/>
                    <a:pt x="8431" y="12975"/>
                    <a:pt x="8427" y="12972"/>
                  </a:cubicBezTo>
                  <a:cubicBezTo>
                    <a:pt x="8423" y="12969"/>
                    <a:pt x="8421" y="12967"/>
                    <a:pt x="8420" y="12966"/>
                  </a:cubicBezTo>
                  <a:cubicBezTo>
                    <a:pt x="8421" y="12967"/>
                    <a:pt x="8424" y="12968"/>
                    <a:pt x="8429" y="12970"/>
                  </a:cubicBezTo>
                  <a:cubicBezTo>
                    <a:pt x="8433" y="12972"/>
                    <a:pt x="8439" y="12975"/>
                    <a:pt x="8446" y="12978"/>
                  </a:cubicBezTo>
                  <a:cubicBezTo>
                    <a:pt x="8452" y="12981"/>
                    <a:pt x="8460" y="12984"/>
                    <a:pt x="8467" y="12987"/>
                  </a:cubicBezTo>
                  <a:cubicBezTo>
                    <a:pt x="8475" y="12991"/>
                    <a:pt x="8482" y="12993"/>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3"/>
                    <a:pt x="8896" y="12744"/>
                  </a:cubicBezTo>
                  <a:cubicBezTo>
                    <a:pt x="8901" y="12754"/>
                    <a:pt x="8903" y="12766"/>
                    <a:pt x="8902" y="12780"/>
                  </a:cubicBezTo>
                  <a:cubicBezTo>
                    <a:pt x="8900" y="12794"/>
                    <a:pt x="8895" y="12809"/>
                    <a:pt x="8887" y="12825"/>
                  </a:cubicBezTo>
                  <a:cubicBezTo>
                    <a:pt x="8881" y="12837"/>
                    <a:pt x="8875" y="12847"/>
                    <a:pt x="8868" y="12855"/>
                  </a:cubicBezTo>
                  <a:cubicBezTo>
                    <a:pt x="8862" y="12862"/>
                    <a:pt x="8855" y="12868"/>
                    <a:pt x="8848" y="12872"/>
                  </a:cubicBezTo>
                  <a:cubicBezTo>
                    <a:pt x="8841" y="12877"/>
                    <a:pt x="8835" y="12879"/>
                    <a:pt x="8828" y="12881"/>
                  </a:cubicBezTo>
                  <a:cubicBezTo>
                    <a:pt x="8822" y="12882"/>
                    <a:pt x="8816" y="12883"/>
                    <a:pt x="8811" y="12883"/>
                  </a:cubicBezTo>
                  <a:cubicBezTo>
                    <a:pt x="8804" y="12882"/>
                    <a:pt x="8795" y="12880"/>
                    <a:pt x="8783" y="12876"/>
                  </a:cubicBezTo>
                  <a:cubicBezTo>
                    <a:pt x="8772" y="12871"/>
                    <a:pt x="8761" y="12867"/>
                    <a:pt x="8752" y="12862"/>
                  </a:cubicBezTo>
                  <a:lnTo>
                    <a:pt x="8488" y="12732"/>
                  </a:lnTo>
                  <a:lnTo>
                    <a:pt x="8466" y="12778"/>
                  </a:lnTo>
                  <a:lnTo>
                    <a:pt x="8746" y="12916"/>
                  </a:lnTo>
                  <a:cubicBezTo>
                    <a:pt x="8755" y="12921"/>
                    <a:pt x="8765" y="12925"/>
                    <a:pt x="8777" y="12929"/>
                  </a:cubicBezTo>
                  <a:cubicBezTo>
                    <a:pt x="8788" y="12934"/>
                    <a:pt x="8800" y="12935"/>
                    <a:pt x="8812" y="12935"/>
                  </a:cubicBezTo>
                  <a:cubicBezTo>
                    <a:pt x="8837" y="12934"/>
                    <a:pt x="8858" y="12926"/>
                    <a:pt x="8876" y="12913"/>
                  </a:cubicBezTo>
                  <a:cubicBezTo>
                    <a:pt x="8894" y="12899"/>
                    <a:pt x="8911" y="12877"/>
                    <a:pt x="8926" y="12847"/>
                  </a:cubicBezTo>
                  <a:cubicBezTo>
                    <a:pt x="8938" y="12823"/>
                    <a:pt x="8945" y="12802"/>
                    <a:pt x="8948" y="12783"/>
                  </a:cubicBezTo>
                  <a:cubicBezTo>
                    <a:pt x="8951" y="12765"/>
                    <a:pt x="8950" y="12747"/>
                    <a:pt x="8946" y="12730"/>
                  </a:cubicBezTo>
                  <a:cubicBezTo>
                    <a:pt x="8942" y="12713"/>
                    <a:pt x="8934" y="12699"/>
                    <a:pt x="8923" y="12689"/>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8" y="12712"/>
                  </a:cubicBezTo>
                  <a:cubicBezTo>
                    <a:pt x="8466" y="12709"/>
                    <a:pt x="8473"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2"/>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9"/>
                  </a:cubicBezTo>
                  <a:cubicBezTo>
                    <a:pt x="8538" y="12570"/>
                    <a:pt x="8539" y="12562"/>
                    <a:pt x="8536" y="12553"/>
                  </a:cubicBezTo>
                  <a:cubicBezTo>
                    <a:pt x="8532" y="12545"/>
                    <a:pt x="8527" y="12539"/>
                    <a:pt x="8518" y="12535"/>
                  </a:cubicBezTo>
                  <a:cubicBezTo>
                    <a:pt x="8510" y="12531"/>
                    <a:pt x="8502" y="12530"/>
                    <a:pt x="8494" y="12533"/>
                  </a:cubicBezTo>
                  <a:close/>
                  <a:moveTo>
                    <a:pt x="6885" y="17716"/>
                  </a:moveTo>
                  <a:lnTo>
                    <a:pt x="6758" y="17974"/>
                  </a:lnTo>
                  <a:lnTo>
                    <a:pt x="6797" y="17994"/>
                  </a:lnTo>
                  <a:lnTo>
                    <a:pt x="6849" y="17889"/>
                  </a:lnTo>
                  <a:lnTo>
                    <a:pt x="7081" y="18003"/>
                  </a:lnTo>
                  <a:lnTo>
                    <a:pt x="7194" y="18003"/>
                  </a:lnTo>
                  <a:lnTo>
                    <a:pt x="6871" y="17844"/>
                  </a:lnTo>
                  <a:lnTo>
                    <a:pt x="6923" y="17738"/>
                  </a:lnTo>
                  <a:lnTo>
                    <a:pt x="6885" y="17716"/>
                  </a:lnTo>
                  <a:close/>
                  <a:moveTo>
                    <a:pt x="9002" y="14334"/>
                  </a:moveTo>
                  <a:lnTo>
                    <a:pt x="9002" y="14279"/>
                  </a:lnTo>
                  <a:cubicBezTo>
                    <a:pt x="8993" y="14285"/>
                    <a:pt x="8984" y="14291"/>
                    <a:pt x="8973" y="14297"/>
                  </a:cubicBezTo>
                  <a:lnTo>
                    <a:pt x="8999" y="14335"/>
                  </a:lnTo>
                  <a:lnTo>
                    <a:pt x="9002" y="14334"/>
                  </a:lnTo>
                  <a:close/>
                  <a:moveTo>
                    <a:pt x="9002" y="14075"/>
                  </a:moveTo>
                  <a:lnTo>
                    <a:pt x="9002" y="14016"/>
                  </a:lnTo>
                  <a:cubicBezTo>
                    <a:pt x="8990" y="14015"/>
                    <a:pt x="8978" y="14016"/>
                    <a:pt x="8967" y="14019"/>
                  </a:cubicBezTo>
                  <a:cubicBezTo>
                    <a:pt x="8954" y="14023"/>
                    <a:pt x="8942" y="14028"/>
                    <a:pt x="8931" y="14036"/>
                  </a:cubicBezTo>
                  <a:cubicBezTo>
                    <a:pt x="8920" y="14043"/>
                    <a:pt x="8907" y="14054"/>
                    <a:pt x="8894" y="14069"/>
                  </a:cubicBezTo>
                  <a:lnTo>
                    <a:pt x="8857" y="14107"/>
                  </a:lnTo>
                  <a:cubicBezTo>
                    <a:pt x="8838" y="14126"/>
                    <a:pt x="8821" y="14139"/>
                    <a:pt x="8807" y="14144"/>
                  </a:cubicBezTo>
                  <a:cubicBezTo>
                    <a:pt x="8793" y="14150"/>
                    <a:pt x="8777" y="14148"/>
                    <a:pt x="8761" y="14140"/>
                  </a:cubicBezTo>
                  <a:cubicBezTo>
                    <a:pt x="8741" y="14131"/>
                    <a:pt x="8729" y="14116"/>
                    <a:pt x="8724" y="14097"/>
                  </a:cubicBezTo>
                  <a:cubicBezTo>
                    <a:pt x="8719" y="14077"/>
                    <a:pt x="8723" y="14055"/>
                    <a:pt x="8735" y="14031"/>
                  </a:cubicBezTo>
                  <a:cubicBezTo>
                    <a:pt x="8739" y="14022"/>
                    <a:pt x="8744" y="14015"/>
                    <a:pt x="8749" y="14008"/>
                  </a:cubicBezTo>
                  <a:cubicBezTo>
                    <a:pt x="8753" y="14001"/>
                    <a:pt x="8759" y="13995"/>
                    <a:pt x="8765" y="13989"/>
                  </a:cubicBezTo>
                  <a:cubicBezTo>
                    <a:pt x="8772" y="13982"/>
                    <a:pt x="8779" y="13976"/>
                    <a:pt x="8787" y="13971"/>
                  </a:cubicBezTo>
                  <a:cubicBezTo>
                    <a:pt x="8795" y="13965"/>
                    <a:pt x="8804" y="13958"/>
                    <a:pt x="8815" y="13952"/>
                  </a:cubicBezTo>
                  <a:lnTo>
                    <a:pt x="8792" y="13915"/>
                  </a:lnTo>
                  <a:cubicBezTo>
                    <a:pt x="8748" y="13940"/>
                    <a:pt x="8716" y="13973"/>
                    <a:pt x="8696" y="14014"/>
                  </a:cubicBezTo>
                  <a:cubicBezTo>
                    <a:pt x="8687" y="14033"/>
                    <a:pt x="8681" y="14052"/>
                    <a:pt x="8679" y="14070"/>
                  </a:cubicBezTo>
                  <a:cubicBezTo>
                    <a:pt x="8677" y="14088"/>
                    <a:pt x="8678" y="14106"/>
                    <a:pt x="8682" y="14121"/>
                  </a:cubicBezTo>
                  <a:cubicBezTo>
                    <a:pt x="8687" y="14137"/>
                    <a:pt x="8694" y="14152"/>
                    <a:pt x="8705" y="14164"/>
                  </a:cubicBezTo>
                  <a:cubicBezTo>
                    <a:pt x="8716" y="14177"/>
                    <a:pt x="8729" y="14188"/>
                    <a:pt x="8746" y="14196"/>
                  </a:cubicBezTo>
                  <a:cubicBezTo>
                    <a:pt x="8771" y="14208"/>
                    <a:pt x="8796" y="14211"/>
                    <a:pt x="8822" y="14203"/>
                  </a:cubicBezTo>
                  <a:cubicBezTo>
                    <a:pt x="8834" y="14199"/>
                    <a:pt x="8845" y="14193"/>
                    <a:pt x="8855" y="14185"/>
                  </a:cubicBezTo>
                  <a:cubicBezTo>
                    <a:pt x="8865" y="14177"/>
                    <a:pt x="8877" y="14166"/>
                    <a:pt x="8891" y="14150"/>
                  </a:cubicBezTo>
                  <a:lnTo>
                    <a:pt x="8922" y="14117"/>
                  </a:lnTo>
                  <a:cubicBezTo>
                    <a:pt x="8949" y="14088"/>
                    <a:pt x="8976" y="14074"/>
                    <a:pt x="9002" y="14075"/>
                  </a:cubicBezTo>
                  <a:close/>
                  <a:moveTo>
                    <a:pt x="9002" y="13911"/>
                  </a:moveTo>
                  <a:lnTo>
                    <a:pt x="9002" y="13847"/>
                  </a:lnTo>
                  <a:cubicBezTo>
                    <a:pt x="8992" y="13841"/>
                    <a:pt x="8984" y="13836"/>
                    <a:pt x="8976" y="13830"/>
                  </a:cubicBezTo>
                  <a:cubicBezTo>
                    <a:pt x="8961" y="13820"/>
                    <a:pt x="8948" y="13808"/>
                    <a:pt x="8938" y="13796"/>
                  </a:cubicBezTo>
                  <a:cubicBezTo>
                    <a:pt x="8921" y="13776"/>
                    <a:pt x="8910" y="13755"/>
                    <a:pt x="8907" y="13733"/>
                  </a:cubicBezTo>
                  <a:cubicBezTo>
                    <a:pt x="8903" y="13712"/>
                    <a:pt x="8907" y="13689"/>
                    <a:pt x="8918" y="13667"/>
                  </a:cubicBezTo>
                  <a:cubicBezTo>
                    <a:pt x="8925" y="13652"/>
                    <a:pt x="8934" y="13640"/>
                    <a:pt x="8943" y="13630"/>
                  </a:cubicBezTo>
                  <a:cubicBezTo>
                    <a:pt x="8952" y="13621"/>
                    <a:pt x="8965" y="13612"/>
                    <a:pt x="8979" y="13605"/>
                  </a:cubicBezTo>
                  <a:lnTo>
                    <a:pt x="8961" y="13565"/>
                  </a:lnTo>
                  <a:cubicBezTo>
                    <a:pt x="8944" y="13573"/>
                    <a:pt x="8929" y="13584"/>
                    <a:pt x="8915" y="13598"/>
                  </a:cubicBezTo>
                  <a:cubicBezTo>
                    <a:pt x="8902" y="13612"/>
                    <a:pt x="8890" y="13629"/>
                    <a:pt x="8881" y="13648"/>
                  </a:cubicBezTo>
                  <a:cubicBezTo>
                    <a:pt x="8869" y="13671"/>
                    <a:pt x="8863" y="13695"/>
                    <a:pt x="8864" y="13720"/>
                  </a:cubicBezTo>
                  <a:cubicBezTo>
                    <a:pt x="8864" y="13746"/>
                    <a:pt x="8869" y="13770"/>
                    <a:pt x="8880" y="13793"/>
                  </a:cubicBezTo>
                  <a:cubicBezTo>
                    <a:pt x="8891" y="13817"/>
                    <a:pt x="8907" y="13839"/>
                    <a:pt x="8927" y="13859"/>
                  </a:cubicBezTo>
                  <a:cubicBezTo>
                    <a:pt x="8948" y="13879"/>
                    <a:pt x="8973" y="13897"/>
                    <a:pt x="9002" y="13911"/>
                  </a:cubicBez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09" y="17300"/>
                    <a:pt x="7491" y="17302"/>
                  </a:cubicBezTo>
                  <a:cubicBezTo>
                    <a:pt x="7472" y="17305"/>
                    <a:pt x="7454" y="17307"/>
                    <a:pt x="7438" y="17310"/>
                  </a:cubicBezTo>
                  <a:cubicBezTo>
                    <a:pt x="7421" y="17312"/>
                    <a:pt x="7410" y="17314"/>
                    <a:pt x="7403" y="17315"/>
                  </a:cubicBezTo>
                  <a:cubicBezTo>
                    <a:pt x="7393" y="17317"/>
                    <a:pt x="7382" y="17319"/>
                    <a:pt x="7370" y="17323"/>
                  </a:cubicBezTo>
                  <a:cubicBezTo>
                    <a:pt x="7358" y="17326"/>
                    <a:pt x="7348" y="17329"/>
                    <a:pt x="7340" y="17333"/>
                  </a:cubicBezTo>
                  <a:lnTo>
                    <a:pt x="7343" y="17327"/>
                  </a:lnTo>
                  <a:cubicBezTo>
                    <a:pt x="7350" y="17312"/>
                    <a:pt x="7355" y="17296"/>
                    <a:pt x="7356" y="17281"/>
                  </a:cubicBezTo>
                  <a:cubicBezTo>
                    <a:pt x="7357" y="17266"/>
                    <a:pt x="7355" y="17251"/>
                    <a:pt x="7350" y="17238"/>
                  </a:cubicBezTo>
                  <a:cubicBezTo>
                    <a:pt x="7345" y="17224"/>
                    <a:pt x="7338" y="17211"/>
                    <a:pt x="7327" y="17200"/>
                  </a:cubicBezTo>
                  <a:cubicBezTo>
                    <a:pt x="7316" y="17188"/>
                    <a:pt x="7302" y="17179"/>
                    <a:pt x="7286" y="17171"/>
                  </a:cubicBezTo>
                  <a:cubicBezTo>
                    <a:pt x="7276" y="17166"/>
                    <a:pt x="7266" y="17162"/>
                    <a:pt x="7256" y="17161"/>
                  </a:cubicBezTo>
                  <a:cubicBezTo>
                    <a:pt x="7247" y="17159"/>
                    <a:pt x="7237" y="17158"/>
                    <a:pt x="7229" y="17158"/>
                  </a:cubicBezTo>
                  <a:cubicBezTo>
                    <a:pt x="7220" y="17159"/>
                    <a:pt x="7212" y="17160"/>
                    <a:pt x="7205" y="17162"/>
                  </a:cubicBezTo>
                  <a:cubicBezTo>
                    <a:pt x="7198" y="17164"/>
                    <a:pt x="7191" y="17166"/>
                    <a:pt x="7185" y="17169"/>
                  </a:cubicBezTo>
                  <a:cubicBezTo>
                    <a:pt x="7179" y="17172"/>
                    <a:pt x="7173" y="17175"/>
                    <a:pt x="7167" y="17180"/>
                  </a:cubicBezTo>
                  <a:cubicBezTo>
                    <a:pt x="7161"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6"/>
                  </a:lnTo>
                  <a:cubicBezTo>
                    <a:pt x="7309" y="17397"/>
                    <a:pt x="7315" y="17390"/>
                    <a:pt x="7321" y="17385"/>
                  </a:cubicBezTo>
                  <a:cubicBezTo>
                    <a:pt x="7327" y="17381"/>
                    <a:pt x="7337" y="17377"/>
                    <a:pt x="7351" y="17374"/>
                  </a:cubicBezTo>
                  <a:cubicBezTo>
                    <a:pt x="7374" y="17370"/>
                    <a:pt x="7396" y="17366"/>
                    <a:pt x="7416" y="17362"/>
                  </a:cubicBezTo>
                  <a:cubicBezTo>
                    <a:pt x="7437" y="17359"/>
                    <a:pt x="7456" y="17356"/>
                    <a:pt x="7474" y="17354"/>
                  </a:cubicBezTo>
                  <a:cubicBezTo>
                    <a:pt x="7491" y="17352"/>
                    <a:pt x="7506" y="17350"/>
                    <a:pt x="7519" y="17350"/>
                  </a:cubicBezTo>
                  <a:cubicBezTo>
                    <a:pt x="7533" y="17349"/>
                    <a:pt x="7543" y="17349"/>
                    <a:pt x="7551" y="17349"/>
                  </a:cubicBezTo>
                  <a:lnTo>
                    <a:pt x="7580" y="17291"/>
                  </a:lnTo>
                  <a:close/>
                  <a:moveTo>
                    <a:pt x="7294" y="17242"/>
                  </a:moveTo>
                  <a:cubicBezTo>
                    <a:pt x="7302" y="17250"/>
                    <a:pt x="7308" y="17259"/>
                    <a:pt x="7311" y="17268"/>
                  </a:cubicBezTo>
                  <a:cubicBezTo>
                    <a:pt x="7314" y="17279"/>
                    <a:pt x="7314" y="17291"/>
                    <a:pt x="7312" y="17304"/>
                  </a:cubicBezTo>
                  <a:cubicBezTo>
                    <a:pt x="7310" y="17316"/>
                    <a:pt x="7304"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4" y="17242"/>
                  </a:cubicBezTo>
                  <a:close/>
                  <a:moveTo>
                    <a:pt x="7792" y="17079"/>
                  </a:moveTo>
                  <a:lnTo>
                    <a:pt x="7243" y="16809"/>
                  </a:lnTo>
                  <a:lnTo>
                    <a:pt x="7224" y="16847"/>
                  </a:lnTo>
                  <a:lnTo>
                    <a:pt x="7773" y="17117"/>
                  </a:lnTo>
                  <a:lnTo>
                    <a:pt x="7792" y="17079"/>
                  </a:lnTo>
                  <a:close/>
                  <a:moveTo>
                    <a:pt x="7637" y="16188"/>
                  </a:moveTo>
                  <a:lnTo>
                    <a:pt x="7614" y="16234"/>
                  </a:lnTo>
                  <a:lnTo>
                    <a:pt x="7817" y="16395"/>
                  </a:lnTo>
                  <a:cubicBezTo>
                    <a:pt x="7830" y="16405"/>
                    <a:pt x="7843" y="16415"/>
                    <a:pt x="7856" y="16424"/>
                  </a:cubicBezTo>
                  <a:cubicBezTo>
                    <a:pt x="7868" y="16434"/>
                    <a:pt x="7880" y="16443"/>
                    <a:pt x="7890" y="16450"/>
                  </a:cubicBezTo>
                  <a:cubicBezTo>
                    <a:pt x="7900" y="16458"/>
                    <a:pt x="7909" y="16464"/>
                    <a:pt x="7915" y="16469"/>
                  </a:cubicBezTo>
                  <a:cubicBezTo>
                    <a:pt x="7920" y="16472"/>
                    <a:pt x="7924" y="16475"/>
                    <a:pt x="7925" y="16476"/>
                  </a:cubicBezTo>
                  <a:cubicBezTo>
                    <a:pt x="7923" y="16476"/>
                    <a:pt x="7920" y="16475"/>
                    <a:pt x="7916" y="16473"/>
                  </a:cubicBezTo>
                  <a:cubicBezTo>
                    <a:pt x="7910" y="16471"/>
                    <a:pt x="7901"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8"/>
                    <a:pt x="7746" y="16616"/>
                    <a:pt x="7758" y="16625"/>
                  </a:cubicBezTo>
                  <a:cubicBezTo>
                    <a:pt x="7769" y="16634"/>
                    <a:pt x="7780" y="16642"/>
                    <a:pt x="7790" y="16650"/>
                  </a:cubicBezTo>
                  <a:cubicBezTo>
                    <a:pt x="7800" y="16657"/>
                    <a:pt x="7808" y="16664"/>
                    <a:pt x="7815" y="16669"/>
                  </a:cubicBezTo>
                  <a:cubicBezTo>
                    <a:pt x="7823" y="16674"/>
                    <a:pt x="7826" y="16677"/>
                    <a:pt x="7827" y="16678"/>
                  </a:cubicBezTo>
                  <a:cubicBezTo>
                    <a:pt x="7825" y="16677"/>
                    <a:pt x="7820" y="16676"/>
                    <a:pt x="7812" y="16673"/>
                  </a:cubicBezTo>
                  <a:cubicBezTo>
                    <a:pt x="7803" y="16670"/>
                    <a:pt x="7793" y="16667"/>
                    <a:pt x="7780" y="16663"/>
                  </a:cubicBezTo>
                  <a:cubicBezTo>
                    <a:pt x="7768" y="16659"/>
                    <a:pt x="7755" y="16655"/>
                    <a:pt x="7740" y="16651"/>
                  </a:cubicBezTo>
                  <a:cubicBezTo>
                    <a:pt x="7726" y="16647"/>
                    <a:pt x="7712" y="16644"/>
                    <a:pt x="7698" y="16640"/>
                  </a:cubicBezTo>
                  <a:lnTo>
                    <a:pt x="7445" y="16577"/>
                  </a:lnTo>
                  <a:lnTo>
                    <a:pt x="7421" y="16628"/>
                  </a:lnTo>
                  <a:lnTo>
                    <a:pt x="7857" y="16728"/>
                  </a:lnTo>
                  <a:lnTo>
                    <a:pt x="7887" y="16667"/>
                  </a:lnTo>
                  <a:lnTo>
                    <a:pt x="7690" y="16511"/>
                  </a:lnTo>
                  <a:cubicBezTo>
                    <a:pt x="7678" y="16502"/>
                    <a:pt x="7667" y="16493"/>
                    <a:pt x="7656" y="16485"/>
                  </a:cubicBezTo>
                  <a:cubicBezTo>
                    <a:pt x="7645" y="16476"/>
                    <a:pt x="7634" y="16468"/>
                    <a:pt x="7625" y="16462"/>
                  </a:cubicBezTo>
                  <a:cubicBezTo>
                    <a:pt x="7616" y="16455"/>
                    <a:pt x="7609" y="16450"/>
                    <a:pt x="7603" y="16446"/>
                  </a:cubicBezTo>
                  <a:cubicBezTo>
                    <a:pt x="7597" y="16442"/>
                    <a:pt x="7594" y="16439"/>
                    <a:pt x="7593" y="16439"/>
                  </a:cubicBezTo>
                  <a:cubicBezTo>
                    <a:pt x="7595" y="16439"/>
                    <a:pt x="7599" y="16441"/>
                    <a:pt x="7606" y="16443"/>
                  </a:cubicBezTo>
                  <a:cubicBezTo>
                    <a:pt x="7612" y="16444"/>
                    <a:pt x="7621" y="16447"/>
                    <a:pt x="7632" y="16450"/>
                  </a:cubicBezTo>
                  <a:cubicBezTo>
                    <a:pt x="7642" y="16453"/>
                    <a:pt x="7654" y="16457"/>
                    <a:pt x="7668" y="16460"/>
                  </a:cubicBezTo>
                  <a:cubicBezTo>
                    <a:pt x="7682" y="16464"/>
                    <a:pt x="7697" y="16468"/>
                    <a:pt x="7713" y="16472"/>
                  </a:cubicBezTo>
                  <a:lnTo>
                    <a:pt x="7954" y="16531"/>
                  </a:lnTo>
                  <a:lnTo>
                    <a:pt x="7984" y="16470"/>
                  </a:lnTo>
                  <a:lnTo>
                    <a:pt x="7637" y="16188"/>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1" y="15678"/>
                  </a:moveTo>
                  <a:cubicBezTo>
                    <a:pt x="8176" y="15677"/>
                    <a:pt x="8162" y="15678"/>
                    <a:pt x="8149" y="15681"/>
                  </a:cubicBezTo>
                  <a:cubicBezTo>
                    <a:pt x="8136" y="15685"/>
                    <a:pt x="8124" y="15690"/>
                    <a:pt x="8113" y="15697"/>
                  </a:cubicBezTo>
                  <a:cubicBezTo>
                    <a:pt x="8102" y="15705"/>
                    <a:pt x="8090" y="15716"/>
                    <a:pt x="8076" y="15731"/>
                  </a:cubicBezTo>
                  <a:lnTo>
                    <a:pt x="8039" y="15769"/>
                  </a:lnTo>
                  <a:cubicBezTo>
                    <a:pt x="8020" y="15788"/>
                    <a:pt x="8004" y="15800"/>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70"/>
                  </a:cubicBezTo>
                  <a:cubicBezTo>
                    <a:pt x="7936" y="15663"/>
                    <a:pt x="7941" y="15656"/>
                    <a:pt x="7948" y="15650"/>
                  </a:cubicBezTo>
                  <a:cubicBezTo>
                    <a:pt x="7954" y="15644"/>
                    <a:pt x="7961" y="15638"/>
                    <a:pt x="7969" y="15632"/>
                  </a:cubicBezTo>
                  <a:cubicBezTo>
                    <a:pt x="7977" y="15626"/>
                    <a:pt x="7987" y="15620"/>
                    <a:pt x="7998" y="15614"/>
                  </a:cubicBezTo>
                  <a:lnTo>
                    <a:pt x="7974" y="15576"/>
                  </a:lnTo>
                  <a:cubicBezTo>
                    <a:pt x="7931" y="15601"/>
                    <a:pt x="7899" y="15635"/>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49"/>
                    <a:pt x="7928" y="15858"/>
                  </a:cubicBezTo>
                  <a:cubicBezTo>
                    <a:pt x="7953" y="15870"/>
                    <a:pt x="7979" y="15872"/>
                    <a:pt x="8004" y="15865"/>
                  </a:cubicBezTo>
                  <a:cubicBezTo>
                    <a:pt x="8016" y="15861"/>
                    <a:pt x="8027" y="15855"/>
                    <a:pt x="8037" y="15847"/>
                  </a:cubicBezTo>
                  <a:cubicBezTo>
                    <a:pt x="8047" y="15839"/>
                    <a:pt x="8059" y="15827"/>
                    <a:pt x="8073" y="15812"/>
                  </a:cubicBezTo>
                  <a:lnTo>
                    <a:pt x="8105" y="15779"/>
                  </a:lnTo>
                  <a:cubicBezTo>
                    <a:pt x="8142" y="15739"/>
                    <a:pt x="8177" y="15728"/>
                    <a:pt x="8212" y="15745"/>
                  </a:cubicBezTo>
                  <a:cubicBezTo>
                    <a:pt x="8235" y="15756"/>
                    <a:pt x="8249" y="15774"/>
                    <a:pt x="8254" y="15800"/>
                  </a:cubicBezTo>
                  <a:cubicBezTo>
                    <a:pt x="8256" y="15811"/>
                    <a:pt x="8257" y="15822"/>
                    <a:pt x="8255" y="15833"/>
                  </a:cubicBezTo>
                  <a:cubicBezTo>
                    <a:pt x="8253" y="15843"/>
                    <a:pt x="8248" y="15856"/>
                    <a:pt x="8241" y="15870"/>
                  </a:cubicBezTo>
                  <a:cubicBezTo>
                    <a:pt x="8231" y="15890"/>
                    <a:pt x="8219" y="15907"/>
                    <a:pt x="8206" y="15921"/>
                  </a:cubicBezTo>
                  <a:cubicBezTo>
                    <a:pt x="8192" y="15936"/>
                    <a:pt x="8175"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300" y="15823"/>
                    <a:pt x="8300" y="15807"/>
                    <a:pt x="8298" y="15790"/>
                  </a:cubicBezTo>
                  <a:cubicBezTo>
                    <a:pt x="8296" y="15767"/>
                    <a:pt x="8288" y="15747"/>
                    <a:pt x="8276" y="15729"/>
                  </a:cubicBezTo>
                  <a:cubicBezTo>
                    <a:pt x="8264" y="15712"/>
                    <a:pt x="8249" y="15698"/>
                    <a:pt x="8231" y="15689"/>
                  </a:cubicBezTo>
                  <a:cubicBezTo>
                    <a:pt x="8218" y="15683"/>
                    <a:pt x="8205" y="15680"/>
                    <a:pt x="8191"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1" y="15154"/>
                  </a:lnTo>
                  <a:lnTo>
                    <a:pt x="8655" y="15107"/>
                  </a:lnTo>
                  <a:lnTo>
                    <a:pt x="8553" y="15010"/>
                  </a:lnTo>
                  <a:lnTo>
                    <a:pt x="8625" y="14864"/>
                  </a:lnTo>
                  <a:lnTo>
                    <a:pt x="8763" y="14886"/>
                  </a:lnTo>
                  <a:lnTo>
                    <a:pt x="8789" y="14833"/>
                  </a:lnTo>
                  <a:close/>
                  <a:moveTo>
                    <a:pt x="8581" y="14857"/>
                  </a:moveTo>
                  <a:lnTo>
                    <a:pt x="8521" y="14978"/>
                  </a:lnTo>
                  <a:lnTo>
                    <a:pt x="8360" y="14823"/>
                  </a:lnTo>
                  <a:lnTo>
                    <a:pt x="8581" y="14857"/>
                  </a:lnTo>
                  <a:close/>
                  <a:moveTo>
                    <a:pt x="8227" y="14801"/>
                  </a:moveTo>
                  <a:cubicBezTo>
                    <a:pt x="8218" y="14804"/>
                    <a:pt x="8212" y="14810"/>
                    <a:pt x="8208" y="14818"/>
                  </a:cubicBezTo>
                  <a:cubicBezTo>
                    <a:pt x="8204" y="14826"/>
                    <a:pt x="8203" y="14834"/>
                    <a:pt x="8206" y="14843"/>
                  </a:cubicBezTo>
                  <a:cubicBezTo>
                    <a:pt x="8209" y="14851"/>
                    <a:pt x="8215" y="14857"/>
                    <a:pt x="8223" y="14861"/>
                  </a:cubicBezTo>
                  <a:cubicBezTo>
                    <a:pt x="8231" y="14866"/>
                    <a:pt x="8239" y="14866"/>
                    <a:pt x="8248" y="14863"/>
                  </a:cubicBezTo>
                  <a:cubicBezTo>
                    <a:pt x="8257" y="14861"/>
                    <a:pt x="8263" y="14855"/>
                    <a:pt x="8267" y="14847"/>
                  </a:cubicBezTo>
                  <a:cubicBezTo>
                    <a:pt x="8271" y="14838"/>
                    <a:pt x="8272" y="14830"/>
                    <a:pt x="8269" y="14822"/>
                  </a:cubicBezTo>
                  <a:cubicBezTo>
                    <a:pt x="8266" y="14813"/>
                    <a:pt x="8260" y="14807"/>
                    <a:pt x="8251" y="14803"/>
                  </a:cubicBezTo>
                  <a:cubicBezTo>
                    <a:pt x="8243" y="14799"/>
                    <a:pt x="8235" y="14798"/>
                    <a:pt x="8227" y="14801"/>
                  </a:cubicBezTo>
                  <a:close/>
                  <a:moveTo>
                    <a:pt x="8285" y="14684"/>
                  </a:moveTo>
                  <a:cubicBezTo>
                    <a:pt x="8276" y="14687"/>
                    <a:pt x="8270" y="14692"/>
                    <a:pt x="8266" y="14701"/>
                  </a:cubicBezTo>
                  <a:cubicBezTo>
                    <a:pt x="8262" y="14709"/>
                    <a:pt x="8261" y="14717"/>
                    <a:pt x="8264" y="14725"/>
                  </a:cubicBezTo>
                  <a:cubicBezTo>
                    <a:pt x="8267" y="14734"/>
                    <a:pt x="8272" y="14740"/>
                    <a:pt x="8280" y="14744"/>
                  </a:cubicBezTo>
                  <a:cubicBezTo>
                    <a:pt x="8289" y="14748"/>
                    <a:pt x="8297" y="14749"/>
                    <a:pt x="8306" y="14746"/>
                  </a:cubicBezTo>
                  <a:cubicBezTo>
                    <a:pt x="8315" y="14743"/>
                    <a:pt x="8321" y="14738"/>
                    <a:pt x="8325" y="14729"/>
                  </a:cubicBezTo>
                  <a:cubicBezTo>
                    <a:pt x="8329" y="14721"/>
                    <a:pt x="8330" y="14713"/>
                    <a:pt x="8327" y="14704"/>
                  </a:cubicBezTo>
                  <a:cubicBezTo>
                    <a:pt x="8323" y="14696"/>
                    <a:pt x="8318" y="14689"/>
                    <a:pt x="8309" y="14685"/>
                  </a:cubicBezTo>
                  <a:cubicBezTo>
                    <a:pt x="8301" y="14681"/>
                    <a:pt x="8293" y="14681"/>
                    <a:pt x="8285" y="14684"/>
                  </a:cubicBezTo>
                  <a:close/>
                  <a:moveTo>
                    <a:pt x="8885" y="14539"/>
                  </a:moveTo>
                  <a:lnTo>
                    <a:pt x="8809" y="14693"/>
                  </a:lnTo>
                  <a:lnTo>
                    <a:pt x="8458" y="14520"/>
                  </a:lnTo>
                  <a:lnTo>
                    <a:pt x="8435" y="14567"/>
                  </a:lnTo>
                  <a:lnTo>
                    <a:pt x="8826" y="14759"/>
                  </a:lnTo>
                  <a:lnTo>
                    <a:pt x="8921" y="14564"/>
                  </a:lnTo>
                  <a:lnTo>
                    <a:pt x="8885" y="14539"/>
                  </a:lnTo>
                  <a:close/>
                  <a:moveTo>
                    <a:pt x="8984" y="14437"/>
                  </a:moveTo>
                  <a:lnTo>
                    <a:pt x="8593" y="14245"/>
                  </a:lnTo>
                  <a:lnTo>
                    <a:pt x="8571" y="14290"/>
                  </a:lnTo>
                  <a:lnTo>
                    <a:pt x="8962" y="14483"/>
                  </a:lnTo>
                  <a:lnTo>
                    <a:pt x="8984" y="14437"/>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79"/>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7" y="17549"/>
                  </a:lnTo>
                  <a:lnTo>
                    <a:pt x="8207" y="17742"/>
                  </a:lnTo>
                  <a:lnTo>
                    <a:pt x="8315" y="17522"/>
                  </a:lnTo>
                  <a:close/>
                  <a:moveTo>
                    <a:pt x="8232" y="16705"/>
                  </a:moveTo>
                  <a:lnTo>
                    <a:pt x="8209" y="16752"/>
                  </a:lnTo>
                  <a:lnTo>
                    <a:pt x="8412" y="16912"/>
                  </a:lnTo>
                  <a:cubicBezTo>
                    <a:pt x="8425" y="16922"/>
                    <a:pt x="8438" y="16932"/>
                    <a:pt x="8450" y="16941"/>
                  </a:cubicBezTo>
                  <a:cubicBezTo>
                    <a:pt x="8463" y="16951"/>
                    <a:pt x="8474" y="16960"/>
                    <a:pt x="8485" y="16967"/>
                  </a:cubicBezTo>
                  <a:cubicBezTo>
                    <a:pt x="8495" y="16975"/>
                    <a:pt x="8503" y="16981"/>
                    <a:pt x="8510" y="16986"/>
                  </a:cubicBezTo>
                  <a:cubicBezTo>
                    <a:pt x="8515" y="16990"/>
                    <a:pt x="8518" y="16992"/>
                    <a:pt x="8520" y="16993"/>
                  </a:cubicBezTo>
                  <a:cubicBezTo>
                    <a:pt x="8518" y="16993"/>
                    <a:pt x="8515" y="16992"/>
                    <a:pt x="8510" y="16990"/>
                  </a:cubicBezTo>
                  <a:cubicBezTo>
                    <a:pt x="8504" y="16988"/>
                    <a:pt x="8496" y="16986"/>
                    <a:pt x="8486" y="16983"/>
                  </a:cubicBezTo>
                  <a:cubicBezTo>
                    <a:pt x="8476" y="16980"/>
                    <a:pt x="8464" y="16977"/>
                    <a:pt x="8451" y="16974"/>
                  </a:cubicBezTo>
                  <a:cubicBezTo>
                    <a:pt x="8437" y="16970"/>
                    <a:pt x="8423" y="16966"/>
                    <a:pt x="8407" y="16962"/>
                  </a:cubicBezTo>
                  <a:lnTo>
                    <a:pt x="8138" y="16897"/>
                  </a:lnTo>
                  <a:lnTo>
                    <a:pt x="8111" y="16950"/>
                  </a:lnTo>
                  <a:lnTo>
                    <a:pt x="8320" y="17117"/>
                  </a:lnTo>
                  <a:cubicBezTo>
                    <a:pt x="8330" y="17125"/>
                    <a:pt x="8341" y="17133"/>
                    <a:pt x="8352" y="17142"/>
                  </a:cubicBezTo>
                  <a:cubicBezTo>
                    <a:pt x="8364" y="17151"/>
                    <a:pt x="8375" y="17159"/>
                    <a:pt x="8385" y="17167"/>
                  </a:cubicBezTo>
                  <a:cubicBezTo>
                    <a:pt x="8395" y="17174"/>
                    <a:pt x="8403" y="17181"/>
                    <a:pt x="8410" y="17186"/>
                  </a:cubicBezTo>
                  <a:cubicBezTo>
                    <a:pt x="8417" y="17191"/>
                    <a:pt x="8421" y="17194"/>
                    <a:pt x="8422" y="17195"/>
                  </a:cubicBezTo>
                  <a:cubicBezTo>
                    <a:pt x="8420" y="17194"/>
                    <a:pt x="8415" y="17193"/>
                    <a:pt x="8407" y="17190"/>
                  </a:cubicBezTo>
                  <a:cubicBezTo>
                    <a:pt x="8398" y="17187"/>
                    <a:pt x="8388" y="17184"/>
                    <a:pt x="8375" y="17180"/>
                  </a:cubicBezTo>
                  <a:cubicBezTo>
                    <a:pt x="8363" y="17176"/>
                    <a:pt x="8350" y="17173"/>
                    <a:pt x="8335" y="17169"/>
                  </a:cubicBezTo>
                  <a:cubicBezTo>
                    <a:pt x="8321" y="17164"/>
                    <a:pt x="8307" y="17161"/>
                    <a:pt x="8293" y="17157"/>
                  </a:cubicBezTo>
                  <a:lnTo>
                    <a:pt x="8040" y="17095"/>
                  </a:lnTo>
                  <a:lnTo>
                    <a:pt x="8016" y="17145"/>
                  </a:lnTo>
                  <a:lnTo>
                    <a:pt x="8452" y="17245"/>
                  </a:lnTo>
                  <a:lnTo>
                    <a:pt x="8482" y="17184"/>
                  </a:lnTo>
                  <a:lnTo>
                    <a:pt x="8285" y="17028"/>
                  </a:lnTo>
                  <a:cubicBezTo>
                    <a:pt x="8273" y="17019"/>
                    <a:pt x="8262" y="17010"/>
                    <a:pt x="8250" y="17002"/>
                  </a:cubicBezTo>
                  <a:cubicBezTo>
                    <a:pt x="8239" y="16993"/>
                    <a:pt x="8229" y="16986"/>
                    <a:pt x="8220" y="16979"/>
                  </a:cubicBezTo>
                  <a:cubicBezTo>
                    <a:pt x="8211" y="16972"/>
                    <a:pt x="8204" y="16967"/>
                    <a:pt x="8198" y="16963"/>
                  </a:cubicBezTo>
                  <a:cubicBezTo>
                    <a:pt x="8192" y="16959"/>
                    <a:pt x="8189" y="16957"/>
                    <a:pt x="8188" y="16956"/>
                  </a:cubicBezTo>
                  <a:cubicBezTo>
                    <a:pt x="8189" y="16956"/>
                    <a:pt x="8194"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8"/>
                  </a:lnTo>
                  <a:lnTo>
                    <a:pt x="8836" y="16464"/>
                  </a:lnTo>
                  <a:lnTo>
                    <a:pt x="8800" y="16438"/>
                  </a:lnTo>
                  <a:close/>
                  <a:moveTo>
                    <a:pt x="9002" y="17410"/>
                  </a:moveTo>
                  <a:lnTo>
                    <a:pt x="9002" y="17336"/>
                  </a:lnTo>
                  <a:cubicBezTo>
                    <a:pt x="8992" y="17343"/>
                    <a:pt x="8982" y="17353"/>
                    <a:pt x="8970" y="17366"/>
                  </a:cubicBezTo>
                  <a:lnTo>
                    <a:pt x="8933" y="17404"/>
                  </a:lnTo>
                  <a:cubicBezTo>
                    <a:pt x="8914" y="17423"/>
                    <a:pt x="8898" y="17436"/>
                    <a:pt x="8883" y="17441"/>
                  </a:cubicBezTo>
                  <a:cubicBezTo>
                    <a:pt x="8869" y="17447"/>
                    <a:pt x="8853" y="17445"/>
                    <a:pt x="8837" y="17438"/>
                  </a:cubicBezTo>
                  <a:cubicBezTo>
                    <a:pt x="8817" y="17428"/>
                    <a:pt x="8805" y="17413"/>
                    <a:pt x="8800" y="17394"/>
                  </a:cubicBezTo>
                  <a:cubicBezTo>
                    <a:pt x="8796" y="17374"/>
                    <a:pt x="8799" y="17353"/>
                    <a:pt x="8812" y="17328"/>
                  </a:cubicBezTo>
                  <a:cubicBezTo>
                    <a:pt x="8816" y="17319"/>
                    <a:pt x="8820" y="17312"/>
                    <a:pt x="8825" y="17305"/>
                  </a:cubicBezTo>
                  <a:cubicBezTo>
                    <a:pt x="8830" y="17298"/>
                    <a:pt x="8835" y="17292"/>
                    <a:pt x="8842" y="17286"/>
                  </a:cubicBezTo>
                  <a:cubicBezTo>
                    <a:pt x="8848" y="17279"/>
                    <a:pt x="8855" y="17273"/>
                    <a:pt x="8863" y="17268"/>
                  </a:cubicBezTo>
                  <a:cubicBezTo>
                    <a:pt x="8871" y="17262"/>
                    <a:pt x="8881" y="17255"/>
                    <a:pt x="8891" y="17249"/>
                  </a:cubicBezTo>
                  <a:lnTo>
                    <a:pt x="8868" y="17212"/>
                  </a:lnTo>
                  <a:cubicBezTo>
                    <a:pt x="8824" y="17237"/>
                    <a:pt x="8793" y="17270"/>
                    <a:pt x="8772" y="17311"/>
                  </a:cubicBezTo>
                  <a:cubicBezTo>
                    <a:pt x="8763" y="17330"/>
                    <a:pt x="8757" y="17349"/>
                    <a:pt x="8755" y="17367"/>
                  </a:cubicBezTo>
                  <a:cubicBezTo>
                    <a:pt x="8753" y="17385"/>
                    <a:pt x="8754" y="17403"/>
                    <a:pt x="8758" y="17418"/>
                  </a:cubicBezTo>
                  <a:cubicBezTo>
                    <a:pt x="8763" y="17434"/>
                    <a:pt x="8770" y="17449"/>
                    <a:pt x="8781" y="17461"/>
                  </a:cubicBezTo>
                  <a:cubicBezTo>
                    <a:pt x="8792" y="17474"/>
                    <a:pt x="8806" y="17485"/>
                    <a:pt x="8822" y="17493"/>
                  </a:cubicBezTo>
                  <a:cubicBezTo>
                    <a:pt x="8847" y="17505"/>
                    <a:pt x="8873" y="17508"/>
                    <a:pt x="8898" y="17500"/>
                  </a:cubicBezTo>
                  <a:cubicBezTo>
                    <a:pt x="8910" y="17496"/>
                    <a:pt x="8921" y="17490"/>
                    <a:pt x="8931" y="17482"/>
                  </a:cubicBezTo>
                  <a:cubicBezTo>
                    <a:pt x="8941" y="17474"/>
                    <a:pt x="8953" y="17463"/>
                    <a:pt x="8967" y="17448"/>
                  </a:cubicBezTo>
                  <a:lnTo>
                    <a:pt x="8998" y="17414"/>
                  </a:lnTo>
                  <a:lnTo>
                    <a:pt x="9002" y="1741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14" name="Ecke"/>
          <p:cNvGrpSpPr>
            <a:grpSpLocks noChangeAspect="1"/>
          </p:cNvGrpSpPr>
          <p:nvPr userDrawn="1"/>
        </p:nvGrpSpPr>
        <p:grpSpPr bwMode="auto">
          <a:xfrm>
            <a:off x="7679882" y="0"/>
            <a:ext cx="4512119" cy="6858000"/>
            <a:chOff x="1461" y="0"/>
            <a:chExt cx="1507" cy="3054"/>
          </a:xfrm>
        </p:grpSpPr>
        <p:sp>
          <p:nvSpPr>
            <p:cNvPr id="18" name="Fläche"/>
            <p:cNvSpPr>
              <a:spLocks/>
            </p:cNvSpPr>
            <p:nvPr userDrawn="1"/>
          </p:nvSpPr>
          <p:spPr bwMode="auto">
            <a:xfrm>
              <a:off x="1461" y="0"/>
              <a:ext cx="1507" cy="3054"/>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0" name="FONT"/>
            <p:cNvSpPr>
              <a:spLocks noEditPoints="1"/>
            </p:cNvSpPr>
            <p:nvPr userDrawn="1"/>
          </p:nvSpPr>
          <p:spPr bwMode="auto">
            <a:xfrm>
              <a:off x="1525" y="168"/>
              <a:ext cx="1443" cy="2886"/>
            </a:xfrm>
            <a:custGeom>
              <a:avLst/>
              <a:gdLst>
                <a:gd name="T0" fmla="*/ 7939 w 9002"/>
                <a:gd name="T1" fmla="*/ 17810 h 18003"/>
                <a:gd name="T2" fmla="*/ 7891 w 9002"/>
                <a:gd name="T3" fmla="*/ 16466 h 18003"/>
                <a:gd name="T4" fmla="*/ 7861 w 9002"/>
                <a:gd name="T5" fmla="*/ 15732 h 18003"/>
                <a:gd name="T6" fmla="*/ 7174 w 9002"/>
                <a:gd name="T7" fmla="*/ 17550 h 18003"/>
                <a:gd name="T8" fmla="*/ 8919 w 9002"/>
                <a:gd name="T9" fmla="*/ 11932 h 18003"/>
                <a:gd name="T10" fmla="*/ 7310 w 9002"/>
                <a:gd name="T11" fmla="*/ 15581 h 18003"/>
                <a:gd name="T12" fmla="*/ 8048 w 9002"/>
                <a:gd name="T13" fmla="*/ 14091 h 18003"/>
                <a:gd name="T14" fmla="*/ 6298 w 9002"/>
                <a:gd name="T15" fmla="*/ 17900 h 18003"/>
                <a:gd name="T16" fmla="*/ 6033 w 9002"/>
                <a:gd name="T17" fmla="*/ 16982 h 18003"/>
                <a:gd name="T18" fmla="*/ 6563 w 9002"/>
                <a:gd name="T19" fmla="*/ 14919 h 18003"/>
                <a:gd name="T20" fmla="*/ 7414 w 9002"/>
                <a:gd name="T21" fmla="*/ 13588 h 18003"/>
                <a:gd name="T22" fmla="*/ 8000 w 9002"/>
                <a:gd name="T23" fmla="*/ 12116 h 18003"/>
                <a:gd name="T24" fmla="*/ 8727 w 9002"/>
                <a:gd name="T25" fmla="*/ 11344 h 18003"/>
                <a:gd name="T26" fmla="*/ 7352 w 9002"/>
                <a:gd name="T27" fmla="*/ 11669 h 18003"/>
                <a:gd name="T28" fmla="*/ 8211 w 9002"/>
                <a:gd name="T29" fmla="*/ 9916 h 18003"/>
                <a:gd name="T30" fmla="*/ 4470 w 9002"/>
                <a:gd name="T31" fmla="*/ 17914 h 18003"/>
                <a:gd name="T32" fmla="*/ 5148 w 9002"/>
                <a:gd name="T33" fmla="*/ 16261 h 18003"/>
                <a:gd name="T34" fmla="*/ 6221 w 9002"/>
                <a:gd name="T35" fmla="*/ 14589 h 18003"/>
                <a:gd name="T36" fmla="*/ 6939 w 9002"/>
                <a:gd name="T37" fmla="*/ 13351 h 18003"/>
                <a:gd name="T38" fmla="*/ 3664 w 9002"/>
                <a:gd name="T39" fmla="*/ 17772 h 18003"/>
                <a:gd name="T40" fmla="*/ 5066 w 9002"/>
                <a:gd name="T41" fmla="*/ 15495 h 18003"/>
                <a:gd name="T42" fmla="*/ 5714 w 9002"/>
                <a:gd name="T43" fmla="*/ 13730 h 18003"/>
                <a:gd name="T44" fmla="*/ 6301 w 9002"/>
                <a:gd name="T45" fmla="*/ 12333 h 18003"/>
                <a:gd name="T46" fmla="*/ 6954 w 9002"/>
                <a:gd name="T47" fmla="*/ 10831 h 18003"/>
                <a:gd name="T48" fmla="*/ 7690 w 9002"/>
                <a:gd name="T49" fmla="*/ 10093 h 18003"/>
                <a:gd name="T50" fmla="*/ 7511 w 9002"/>
                <a:gd name="T51" fmla="*/ 8004 h 18003"/>
                <a:gd name="T52" fmla="*/ 8061 w 9002"/>
                <a:gd name="T53" fmla="*/ 7520 h 18003"/>
                <a:gd name="T54" fmla="*/ 4270 w 9002"/>
                <a:gd name="T55" fmla="*/ 14402 h 18003"/>
                <a:gd name="T56" fmla="*/ 5120 w 9002"/>
                <a:gd name="T57" fmla="*/ 13071 h 18003"/>
                <a:gd name="T58" fmla="*/ 5952 w 9002"/>
                <a:gd name="T59" fmla="*/ 11500 h 18003"/>
                <a:gd name="T60" fmla="*/ 6453 w 9002"/>
                <a:gd name="T61" fmla="*/ 10202 h 18003"/>
                <a:gd name="T62" fmla="*/ 7126 w 9002"/>
                <a:gd name="T63" fmla="*/ 8774 h 18003"/>
                <a:gd name="T64" fmla="*/ 3063 w 9002"/>
                <a:gd name="T65" fmla="*/ 17037 h 18003"/>
                <a:gd name="T66" fmla="*/ 3725 w 9002"/>
                <a:gd name="T67" fmla="*/ 15628 h 18003"/>
                <a:gd name="T68" fmla="*/ 4952 w 9002"/>
                <a:gd name="T69" fmla="*/ 12294 h 18003"/>
                <a:gd name="T70" fmla="*/ 5721 w 9002"/>
                <a:gd name="T71" fmla="*/ 10435 h 18003"/>
                <a:gd name="T72" fmla="*/ 6816 w 9002"/>
                <a:gd name="T73" fmla="*/ 8388 h 18003"/>
                <a:gd name="T74" fmla="*/ 7634 w 9002"/>
                <a:gd name="T75" fmla="*/ 6388 h 18003"/>
                <a:gd name="T76" fmla="*/ 8332 w 9002"/>
                <a:gd name="T77" fmla="*/ 4457 h 18003"/>
                <a:gd name="T78" fmla="*/ 1766 w 9002"/>
                <a:gd name="T79" fmla="*/ 17838 h 18003"/>
                <a:gd name="T80" fmla="*/ 2851 w 9002"/>
                <a:gd name="T81" fmla="*/ 15558 h 18003"/>
                <a:gd name="T82" fmla="*/ 3526 w 9002"/>
                <a:gd name="T83" fmla="*/ 14622 h 18003"/>
                <a:gd name="T84" fmla="*/ 8422 w 9002"/>
                <a:gd name="T85" fmla="*/ 3398 h 18003"/>
                <a:gd name="T86" fmla="*/ 8906 w 9002"/>
                <a:gd name="T87" fmla="*/ 1706 h 18003"/>
                <a:gd name="T88" fmla="*/ 2343 w 9002"/>
                <a:gd name="T89" fmla="*/ 14867 h 18003"/>
                <a:gd name="T90" fmla="*/ 3213 w 9002"/>
                <a:gd name="T91" fmla="*/ 13242 h 18003"/>
                <a:gd name="T92" fmla="*/ 4745 w 9002"/>
                <a:gd name="T93" fmla="*/ 10971 h 18003"/>
                <a:gd name="T94" fmla="*/ 5373 w 9002"/>
                <a:gd name="T95" fmla="*/ 9515 h 18003"/>
                <a:gd name="T96" fmla="*/ 6306 w 9002"/>
                <a:gd name="T97" fmla="*/ 7798 h 18003"/>
                <a:gd name="T98" fmla="*/ 6569 w 9002"/>
                <a:gd name="T99" fmla="*/ 6278 h 18003"/>
                <a:gd name="T100" fmla="*/ 7290 w 9002"/>
                <a:gd name="T101" fmla="*/ 4932 h 18003"/>
                <a:gd name="T102" fmla="*/ 930 w 9002"/>
                <a:gd name="T103" fmla="*/ 17812 h 18003"/>
                <a:gd name="T104" fmla="*/ 6354 w 9002"/>
                <a:gd name="T105" fmla="*/ 4988 h 18003"/>
                <a:gd name="T106" fmla="*/ 7317 w 9002"/>
                <a:gd name="T107" fmla="*/ 3302 h 18003"/>
                <a:gd name="T108" fmla="*/ 7938 w 9002"/>
                <a:gd name="T109" fmla="*/ 1887 h 18003"/>
                <a:gd name="T110" fmla="*/ 8489 w 9002"/>
                <a:gd name="T111" fmla="*/ 565 h 18003"/>
                <a:gd name="T112" fmla="*/ 786 w 9002"/>
                <a:gd name="T113" fmla="*/ 16116 h 18003"/>
                <a:gd name="T114" fmla="*/ 2073 w 9002"/>
                <a:gd name="T115" fmla="*/ 14674 h 18003"/>
                <a:gd name="T116" fmla="*/ 3212 w 9002"/>
                <a:gd name="T117" fmla="*/ 12018 h 18003"/>
                <a:gd name="T118" fmla="*/ 3581 w 9002"/>
                <a:gd name="T119" fmla="*/ 10623 h 18003"/>
                <a:gd name="T120" fmla="*/ 4349 w 9002"/>
                <a:gd name="T121" fmla="*/ 9040 h 18003"/>
                <a:gd name="T122" fmla="*/ 5564 w 9002"/>
                <a:gd name="T123" fmla="*/ 7435 h 18003"/>
                <a:gd name="T124" fmla="*/ 5648 w 9002"/>
                <a:gd name="T125" fmla="*/ 6423 h 18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003">
                  <a:moveTo>
                    <a:pt x="217" y="17461"/>
                  </a:moveTo>
                  <a:lnTo>
                    <a:pt x="194" y="17508"/>
                  </a:lnTo>
                  <a:lnTo>
                    <a:pt x="396" y="17668"/>
                  </a:lnTo>
                  <a:cubicBezTo>
                    <a:pt x="409" y="17678"/>
                    <a:pt x="422" y="17688"/>
                    <a:pt x="435" y="17698"/>
                  </a:cubicBezTo>
                  <a:cubicBezTo>
                    <a:pt x="448" y="17707"/>
                    <a:pt x="459" y="17716"/>
                    <a:pt x="469" y="17723"/>
                  </a:cubicBezTo>
                  <a:cubicBezTo>
                    <a:pt x="480" y="17731"/>
                    <a:pt x="488" y="17737"/>
                    <a:pt x="494" y="17742"/>
                  </a:cubicBezTo>
                  <a:cubicBezTo>
                    <a:pt x="500" y="17746"/>
                    <a:pt x="503" y="17748"/>
                    <a:pt x="504" y="17749"/>
                  </a:cubicBezTo>
                  <a:cubicBezTo>
                    <a:pt x="502" y="17749"/>
                    <a:pt x="499" y="17748"/>
                    <a:pt x="495" y="17747"/>
                  </a:cubicBezTo>
                  <a:cubicBezTo>
                    <a:pt x="489" y="17745"/>
                    <a:pt x="481" y="17742"/>
                    <a:pt x="470" y="17739"/>
                  </a:cubicBezTo>
                  <a:cubicBezTo>
                    <a:pt x="461" y="17736"/>
                    <a:pt x="449" y="17733"/>
                    <a:pt x="435" y="17730"/>
                  </a:cubicBezTo>
                  <a:cubicBezTo>
                    <a:pt x="422" y="17727"/>
                    <a:pt x="407" y="17723"/>
                    <a:pt x="391" y="17719"/>
                  </a:cubicBezTo>
                  <a:lnTo>
                    <a:pt x="122" y="17653"/>
                  </a:lnTo>
                  <a:lnTo>
                    <a:pt x="96" y="17706"/>
                  </a:lnTo>
                  <a:lnTo>
                    <a:pt x="305" y="17873"/>
                  </a:lnTo>
                  <a:cubicBezTo>
                    <a:pt x="314" y="17881"/>
                    <a:pt x="325" y="17889"/>
                    <a:pt x="337" y="17898"/>
                  </a:cubicBezTo>
                  <a:cubicBezTo>
                    <a:pt x="349" y="17908"/>
                    <a:pt x="359" y="17916"/>
                    <a:pt x="369" y="17923"/>
                  </a:cubicBezTo>
                  <a:cubicBezTo>
                    <a:pt x="379" y="17930"/>
                    <a:pt x="388" y="17937"/>
                    <a:pt x="395" y="17942"/>
                  </a:cubicBezTo>
                  <a:cubicBezTo>
                    <a:pt x="402" y="17948"/>
                    <a:pt x="406" y="17951"/>
                    <a:pt x="407" y="17951"/>
                  </a:cubicBezTo>
                  <a:cubicBezTo>
                    <a:pt x="405" y="17951"/>
                    <a:pt x="400" y="17949"/>
                    <a:pt x="391" y="17946"/>
                  </a:cubicBezTo>
                  <a:cubicBezTo>
                    <a:pt x="383" y="17944"/>
                    <a:pt x="372" y="17940"/>
                    <a:pt x="360" y="17937"/>
                  </a:cubicBezTo>
                  <a:cubicBezTo>
                    <a:pt x="348" y="17933"/>
                    <a:pt x="334" y="17929"/>
                    <a:pt x="320" y="17925"/>
                  </a:cubicBezTo>
                  <a:cubicBezTo>
                    <a:pt x="305" y="17921"/>
                    <a:pt x="291" y="17917"/>
                    <a:pt x="278" y="17914"/>
                  </a:cubicBezTo>
                  <a:lnTo>
                    <a:pt x="25" y="17851"/>
                  </a:lnTo>
                  <a:lnTo>
                    <a:pt x="0" y="17901"/>
                  </a:lnTo>
                  <a:lnTo>
                    <a:pt x="436" y="18001"/>
                  </a:lnTo>
                  <a:lnTo>
                    <a:pt x="466" y="17941"/>
                  </a:lnTo>
                  <a:lnTo>
                    <a:pt x="269" y="17784"/>
                  </a:lnTo>
                  <a:cubicBezTo>
                    <a:pt x="257" y="17775"/>
                    <a:pt x="246" y="17767"/>
                    <a:pt x="235" y="17758"/>
                  </a:cubicBezTo>
                  <a:cubicBezTo>
                    <a:pt x="224" y="17749"/>
                    <a:pt x="214" y="17742"/>
                    <a:pt x="205" y="17735"/>
                  </a:cubicBezTo>
                  <a:cubicBezTo>
                    <a:pt x="196" y="17729"/>
                    <a:pt x="188" y="17723"/>
                    <a:pt x="182" y="17719"/>
                  </a:cubicBezTo>
                  <a:cubicBezTo>
                    <a:pt x="176" y="17715"/>
                    <a:pt x="173" y="17713"/>
                    <a:pt x="172" y="17712"/>
                  </a:cubicBezTo>
                  <a:cubicBezTo>
                    <a:pt x="174" y="17713"/>
                    <a:pt x="178" y="17714"/>
                    <a:pt x="185" y="17716"/>
                  </a:cubicBezTo>
                  <a:cubicBezTo>
                    <a:pt x="191" y="17718"/>
                    <a:pt x="200" y="17720"/>
                    <a:pt x="211" y="17723"/>
                  </a:cubicBezTo>
                  <a:cubicBezTo>
                    <a:pt x="221" y="17726"/>
                    <a:pt x="234" y="17730"/>
                    <a:pt x="248" y="17733"/>
                  </a:cubicBezTo>
                  <a:cubicBezTo>
                    <a:pt x="262" y="17738"/>
                    <a:pt x="277" y="17741"/>
                    <a:pt x="292" y="17746"/>
                  </a:cubicBezTo>
                  <a:lnTo>
                    <a:pt x="533" y="17804"/>
                  </a:lnTo>
                  <a:lnTo>
                    <a:pt x="563" y="17743"/>
                  </a:lnTo>
                  <a:lnTo>
                    <a:pt x="217" y="17461"/>
                  </a:lnTo>
                  <a:close/>
                  <a:moveTo>
                    <a:pt x="9002" y="17701"/>
                  </a:moveTo>
                  <a:lnTo>
                    <a:pt x="8657" y="17567"/>
                  </a:lnTo>
                  <a:lnTo>
                    <a:pt x="8623" y="17636"/>
                  </a:lnTo>
                  <a:lnTo>
                    <a:pt x="8847" y="17837"/>
                  </a:lnTo>
                  <a:cubicBezTo>
                    <a:pt x="8860" y="17848"/>
                    <a:pt x="8873" y="17859"/>
                    <a:pt x="8884" y="17867"/>
                  </a:cubicBezTo>
                  <a:cubicBezTo>
                    <a:pt x="8895" y="17876"/>
                    <a:pt x="8902" y="17881"/>
                    <a:pt x="8903" y="17882"/>
                  </a:cubicBezTo>
                  <a:cubicBezTo>
                    <a:pt x="8901" y="17882"/>
                    <a:pt x="8893" y="17879"/>
                    <a:pt x="8880" y="17876"/>
                  </a:cubicBezTo>
                  <a:cubicBezTo>
                    <a:pt x="8866" y="17872"/>
                    <a:pt x="8849" y="17868"/>
                    <a:pt x="8828" y="17864"/>
                  </a:cubicBezTo>
                  <a:lnTo>
                    <a:pt x="8537" y="17810"/>
                  </a:lnTo>
                  <a:lnTo>
                    <a:pt x="8504" y="17878"/>
                  </a:lnTo>
                  <a:lnTo>
                    <a:pt x="8710" y="18003"/>
                  </a:lnTo>
                  <a:lnTo>
                    <a:pt x="8804" y="18003"/>
                  </a:lnTo>
                  <a:lnTo>
                    <a:pt x="8633" y="17901"/>
                  </a:lnTo>
                  <a:cubicBezTo>
                    <a:pt x="8627" y="17898"/>
                    <a:pt x="8621" y="17894"/>
                    <a:pt x="8613" y="17890"/>
                  </a:cubicBezTo>
                  <a:cubicBezTo>
                    <a:pt x="8606" y="17885"/>
                    <a:pt x="8598" y="17881"/>
                    <a:pt x="8591" y="17877"/>
                  </a:cubicBezTo>
                  <a:cubicBezTo>
                    <a:pt x="8584" y="17873"/>
                    <a:pt x="8577" y="17870"/>
                    <a:pt x="8571" y="17866"/>
                  </a:cubicBezTo>
                  <a:cubicBezTo>
                    <a:pt x="8567" y="17863"/>
                    <a:pt x="8564" y="17862"/>
                    <a:pt x="8562" y="17861"/>
                  </a:cubicBezTo>
                  <a:cubicBezTo>
                    <a:pt x="8566" y="17862"/>
                    <a:pt x="8576" y="17864"/>
                    <a:pt x="8590" y="17867"/>
                  </a:cubicBezTo>
                  <a:cubicBezTo>
                    <a:pt x="8604" y="17870"/>
                    <a:pt x="8623" y="17873"/>
                    <a:pt x="8645" y="17878"/>
                  </a:cubicBezTo>
                  <a:lnTo>
                    <a:pt x="8961" y="17937"/>
                  </a:lnTo>
                  <a:lnTo>
                    <a:pt x="8980" y="17897"/>
                  </a:lnTo>
                  <a:lnTo>
                    <a:pt x="8730" y="17670"/>
                  </a:lnTo>
                  <a:cubicBezTo>
                    <a:pt x="8724" y="17665"/>
                    <a:pt x="8719" y="17660"/>
                    <a:pt x="8713" y="17655"/>
                  </a:cubicBezTo>
                  <a:cubicBezTo>
                    <a:pt x="8707" y="17650"/>
                    <a:pt x="8702" y="17646"/>
                    <a:pt x="8696" y="17641"/>
                  </a:cubicBezTo>
                  <a:cubicBezTo>
                    <a:pt x="8691" y="17636"/>
                    <a:pt x="8686" y="17633"/>
                    <a:pt x="8683" y="17629"/>
                  </a:cubicBezTo>
                  <a:cubicBezTo>
                    <a:pt x="8679" y="17627"/>
                    <a:pt x="8677" y="17625"/>
                    <a:pt x="8676" y="17624"/>
                  </a:cubicBezTo>
                  <a:cubicBezTo>
                    <a:pt x="8677" y="17624"/>
                    <a:pt x="8680" y="17626"/>
                    <a:pt x="8685" y="17627"/>
                  </a:cubicBezTo>
                  <a:cubicBezTo>
                    <a:pt x="8689" y="17630"/>
                    <a:pt x="8695" y="17633"/>
                    <a:pt x="8701" y="17635"/>
                  </a:cubicBezTo>
                  <a:cubicBezTo>
                    <a:pt x="8708" y="17638"/>
                    <a:pt x="8715" y="17642"/>
                    <a:pt x="8723" y="17645"/>
                  </a:cubicBezTo>
                  <a:cubicBezTo>
                    <a:pt x="8730" y="17648"/>
                    <a:pt x="8737" y="17651"/>
                    <a:pt x="8744" y="17654"/>
                  </a:cubicBezTo>
                  <a:lnTo>
                    <a:pt x="9002" y="17756"/>
                  </a:lnTo>
                  <a:lnTo>
                    <a:pt x="9002" y="17701"/>
                  </a:lnTo>
                  <a:close/>
                  <a:moveTo>
                    <a:pt x="9002" y="17410"/>
                  </a:moveTo>
                  <a:lnTo>
                    <a:pt x="9002" y="17336"/>
                  </a:lnTo>
                  <a:cubicBezTo>
                    <a:pt x="8992" y="17343"/>
                    <a:pt x="8982" y="17353"/>
                    <a:pt x="8970" y="17366"/>
                  </a:cubicBezTo>
                  <a:lnTo>
                    <a:pt x="8933" y="17404"/>
                  </a:lnTo>
                  <a:cubicBezTo>
                    <a:pt x="8914" y="17424"/>
                    <a:pt x="8898" y="17436"/>
                    <a:pt x="8883" y="17441"/>
                  </a:cubicBezTo>
                  <a:cubicBezTo>
                    <a:pt x="8868" y="17447"/>
                    <a:pt x="8853" y="17445"/>
                    <a:pt x="8837" y="17438"/>
                  </a:cubicBezTo>
                  <a:cubicBezTo>
                    <a:pt x="8818" y="17428"/>
                    <a:pt x="8805" y="17413"/>
                    <a:pt x="8800" y="17394"/>
                  </a:cubicBezTo>
                  <a:cubicBezTo>
                    <a:pt x="8796" y="17375"/>
                    <a:pt x="8799" y="17352"/>
                    <a:pt x="8811" y="17328"/>
                  </a:cubicBezTo>
                  <a:cubicBezTo>
                    <a:pt x="8816" y="17319"/>
                    <a:pt x="8820" y="17312"/>
                    <a:pt x="8825" y="17305"/>
                  </a:cubicBezTo>
                  <a:cubicBezTo>
                    <a:pt x="8830" y="17298"/>
                    <a:pt x="8835" y="17291"/>
                    <a:pt x="8842" y="17285"/>
                  </a:cubicBezTo>
                  <a:cubicBezTo>
                    <a:pt x="8848" y="17279"/>
                    <a:pt x="8855" y="17274"/>
                    <a:pt x="8863" y="17268"/>
                  </a:cubicBezTo>
                  <a:cubicBezTo>
                    <a:pt x="8871" y="17262"/>
                    <a:pt x="8880" y="17256"/>
                    <a:pt x="8891" y="17249"/>
                  </a:cubicBezTo>
                  <a:lnTo>
                    <a:pt x="8868" y="17212"/>
                  </a:lnTo>
                  <a:cubicBezTo>
                    <a:pt x="8825" y="17237"/>
                    <a:pt x="8793" y="17270"/>
                    <a:pt x="8772" y="17311"/>
                  </a:cubicBezTo>
                  <a:cubicBezTo>
                    <a:pt x="8763" y="17330"/>
                    <a:pt x="8757" y="17349"/>
                    <a:pt x="8755" y="17367"/>
                  </a:cubicBezTo>
                  <a:cubicBezTo>
                    <a:pt x="8753" y="17385"/>
                    <a:pt x="8754" y="17403"/>
                    <a:pt x="8758" y="17419"/>
                  </a:cubicBezTo>
                  <a:cubicBezTo>
                    <a:pt x="8763" y="17434"/>
                    <a:pt x="8771" y="17449"/>
                    <a:pt x="8781" y="17462"/>
                  </a:cubicBezTo>
                  <a:cubicBezTo>
                    <a:pt x="8792" y="17475"/>
                    <a:pt x="8806" y="17485"/>
                    <a:pt x="8822" y="17493"/>
                  </a:cubicBezTo>
                  <a:cubicBezTo>
                    <a:pt x="8847" y="17505"/>
                    <a:pt x="8872" y="17508"/>
                    <a:pt x="8898" y="17500"/>
                  </a:cubicBezTo>
                  <a:cubicBezTo>
                    <a:pt x="8910" y="17497"/>
                    <a:pt x="8920" y="17490"/>
                    <a:pt x="8931" y="17482"/>
                  </a:cubicBezTo>
                  <a:cubicBezTo>
                    <a:pt x="8941" y="17474"/>
                    <a:pt x="8953" y="17463"/>
                    <a:pt x="8967" y="17448"/>
                  </a:cubicBezTo>
                  <a:lnTo>
                    <a:pt x="8998" y="17414"/>
                  </a:lnTo>
                  <a:lnTo>
                    <a:pt x="9002" y="17410"/>
                  </a:lnTo>
                  <a:close/>
                  <a:moveTo>
                    <a:pt x="8151" y="17856"/>
                  </a:moveTo>
                  <a:lnTo>
                    <a:pt x="7760" y="17664"/>
                  </a:lnTo>
                  <a:lnTo>
                    <a:pt x="7737" y="17710"/>
                  </a:lnTo>
                  <a:lnTo>
                    <a:pt x="7901" y="17791"/>
                  </a:lnTo>
                  <a:lnTo>
                    <a:pt x="7820" y="17956"/>
                  </a:lnTo>
                  <a:lnTo>
                    <a:pt x="7656" y="17875"/>
                  </a:lnTo>
                  <a:lnTo>
                    <a:pt x="7634" y="17921"/>
                  </a:lnTo>
                  <a:lnTo>
                    <a:pt x="7801" y="18003"/>
                  </a:lnTo>
                  <a:lnTo>
                    <a:pt x="7916" y="18003"/>
                  </a:lnTo>
                  <a:lnTo>
                    <a:pt x="7858" y="17974"/>
                  </a:lnTo>
                  <a:lnTo>
                    <a:pt x="7939" y="17810"/>
                  </a:lnTo>
                  <a:lnTo>
                    <a:pt x="8128" y="17903"/>
                  </a:lnTo>
                  <a:lnTo>
                    <a:pt x="8151" y="17856"/>
                  </a:lnTo>
                  <a:close/>
                  <a:moveTo>
                    <a:pt x="9002" y="16127"/>
                  </a:moveTo>
                  <a:lnTo>
                    <a:pt x="9002" y="16125"/>
                  </a:lnTo>
                  <a:lnTo>
                    <a:pt x="8612" y="15933"/>
                  </a:lnTo>
                  <a:lnTo>
                    <a:pt x="8589" y="15980"/>
                  </a:lnTo>
                  <a:lnTo>
                    <a:pt x="8752" y="16060"/>
                  </a:lnTo>
                  <a:lnTo>
                    <a:pt x="8671" y="16225"/>
                  </a:lnTo>
                  <a:lnTo>
                    <a:pt x="8508" y="16144"/>
                  </a:lnTo>
                  <a:lnTo>
                    <a:pt x="8485" y="16190"/>
                  </a:lnTo>
                  <a:lnTo>
                    <a:pt x="8876" y="16382"/>
                  </a:lnTo>
                  <a:lnTo>
                    <a:pt x="8899" y="16336"/>
                  </a:lnTo>
                  <a:lnTo>
                    <a:pt x="8710" y="16243"/>
                  </a:lnTo>
                  <a:lnTo>
                    <a:pt x="8791" y="16079"/>
                  </a:lnTo>
                  <a:lnTo>
                    <a:pt x="8980" y="16172"/>
                  </a:lnTo>
                  <a:lnTo>
                    <a:pt x="9002" y="16127"/>
                  </a:lnTo>
                  <a:close/>
                  <a:moveTo>
                    <a:pt x="9002" y="15983"/>
                  </a:moveTo>
                  <a:lnTo>
                    <a:pt x="9002" y="15924"/>
                  </a:lnTo>
                  <a:lnTo>
                    <a:pt x="8899" y="15873"/>
                  </a:lnTo>
                  <a:lnTo>
                    <a:pt x="8965" y="15739"/>
                  </a:lnTo>
                  <a:lnTo>
                    <a:pt x="8924" y="15719"/>
                  </a:lnTo>
                  <a:lnTo>
                    <a:pt x="8858" y="15853"/>
                  </a:lnTo>
                  <a:lnTo>
                    <a:pt x="8730" y="15790"/>
                  </a:lnTo>
                  <a:lnTo>
                    <a:pt x="8809" y="15630"/>
                  </a:lnTo>
                  <a:lnTo>
                    <a:pt x="8773" y="15605"/>
                  </a:lnTo>
                  <a:lnTo>
                    <a:pt x="8668" y="15818"/>
                  </a:lnTo>
                  <a:lnTo>
                    <a:pt x="9002" y="15983"/>
                  </a:lnTo>
                  <a:close/>
                  <a:moveTo>
                    <a:pt x="9002" y="15607"/>
                  </a:moveTo>
                  <a:lnTo>
                    <a:pt x="9002" y="15549"/>
                  </a:lnTo>
                  <a:lnTo>
                    <a:pt x="8840" y="15470"/>
                  </a:lnTo>
                  <a:lnTo>
                    <a:pt x="8817" y="15516"/>
                  </a:lnTo>
                  <a:lnTo>
                    <a:pt x="9002" y="15607"/>
                  </a:lnTo>
                  <a:close/>
                  <a:moveTo>
                    <a:pt x="8315" y="17522"/>
                  </a:moveTo>
                  <a:lnTo>
                    <a:pt x="8275" y="17502"/>
                  </a:lnTo>
                  <a:lnTo>
                    <a:pt x="8190" y="17674"/>
                  </a:lnTo>
                  <a:lnTo>
                    <a:pt x="8047" y="17604"/>
                  </a:lnTo>
                  <a:lnTo>
                    <a:pt x="8113" y="17470"/>
                  </a:lnTo>
                  <a:lnTo>
                    <a:pt x="8073" y="17450"/>
                  </a:lnTo>
                  <a:lnTo>
                    <a:pt x="8007" y="17584"/>
                  </a:lnTo>
                  <a:lnTo>
                    <a:pt x="7879" y="17521"/>
                  </a:lnTo>
                  <a:lnTo>
                    <a:pt x="7957" y="17361"/>
                  </a:lnTo>
                  <a:lnTo>
                    <a:pt x="7922" y="17336"/>
                  </a:lnTo>
                  <a:lnTo>
                    <a:pt x="7816" y="17549"/>
                  </a:lnTo>
                  <a:lnTo>
                    <a:pt x="8207" y="17742"/>
                  </a:lnTo>
                  <a:lnTo>
                    <a:pt x="8315" y="17522"/>
                  </a:lnTo>
                  <a:close/>
                  <a:moveTo>
                    <a:pt x="8232" y="16705"/>
                  </a:moveTo>
                  <a:lnTo>
                    <a:pt x="8209" y="16752"/>
                  </a:lnTo>
                  <a:lnTo>
                    <a:pt x="8412" y="16912"/>
                  </a:lnTo>
                  <a:cubicBezTo>
                    <a:pt x="8425" y="16921"/>
                    <a:pt x="8438" y="16931"/>
                    <a:pt x="8450" y="16941"/>
                  </a:cubicBezTo>
                  <a:cubicBezTo>
                    <a:pt x="8463" y="16951"/>
                    <a:pt x="8474" y="16960"/>
                    <a:pt x="8484" y="16967"/>
                  </a:cubicBezTo>
                  <a:cubicBezTo>
                    <a:pt x="8495" y="16974"/>
                    <a:pt x="8503" y="16981"/>
                    <a:pt x="8510" y="16986"/>
                  </a:cubicBezTo>
                  <a:cubicBezTo>
                    <a:pt x="8515" y="16989"/>
                    <a:pt x="8518" y="16992"/>
                    <a:pt x="8520" y="16993"/>
                  </a:cubicBezTo>
                  <a:cubicBezTo>
                    <a:pt x="8518" y="16993"/>
                    <a:pt x="8515" y="16992"/>
                    <a:pt x="8510" y="16991"/>
                  </a:cubicBezTo>
                  <a:cubicBezTo>
                    <a:pt x="8504" y="16988"/>
                    <a:pt x="8496" y="16986"/>
                    <a:pt x="8486" y="16983"/>
                  </a:cubicBezTo>
                  <a:cubicBezTo>
                    <a:pt x="8476" y="16980"/>
                    <a:pt x="8464" y="16977"/>
                    <a:pt x="8451" y="16973"/>
                  </a:cubicBezTo>
                  <a:cubicBezTo>
                    <a:pt x="8438" y="16970"/>
                    <a:pt x="8422" y="16966"/>
                    <a:pt x="8407" y="16962"/>
                  </a:cubicBezTo>
                  <a:lnTo>
                    <a:pt x="8137" y="16897"/>
                  </a:lnTo>
                  <a:lnTo>
                    <a:pt x="8111" y="16950"/>
                  </a:lnTo>
                  <a:lnTo>
                    <a:pt x="8320" y="17117"/>
                  </a:lnTo>
                  <a:cubicBezTo>
                    <a:pt x="8330" y="17125"/>
                    <a:pt x="8341" y="17133"/>
                    <a:pt x="8352" y="17142"/>
                  </a:cubicBezTo>
                  <a:cubicBezTo>
                    <a:pt x="8364" y="17151"/>
                    <a:pt x="8375" y="17160"/>
                    <a:pt x="8385" y="17167"/>
                  </a:cubicBezTo>
                  <a:cubicBezTo>
                    <a:pt x="8395" y="17174"/>
                    <a:pt x="8403" y="17181"/>
                    <a:pt x="8410" y="17186"/>
                  </a:cubicBezTo>
                  <a:cubicBezTo>
                    <a:pt x="8417" y="17192"/>
                    <a:pt x="8421" y="17194"/>
                    <a:pt x="8422" y="17195"/>
                  </a:cubicBezTo>
                  <a:cubicBezTo>
                    <a:pt x="8420" y="17194"/>
                    <a:pt x="8415" y="17193"/>
                    <a:pt x="8407" y="17190"/>
                  </a:cubicBezTo>
                  <a:cubicBezTo>
                    <a:pt x="8398" y="17187"/>
                    <a:pt x="8388" y="17184"/>
                    <a:pt x="8375" y="17180"/>
                  </a:cubicBezTo>
                  <a:cubicBezTo>
                    <a:pt x="8363" y="17176"/>
                    <a:pt x="8349" y="17172"/>
                    <a:pt x="8335" y="17168"/>
                  </a:cubicBezTo>
                  <a:cubicBezTo>
                    <a:pt x="8321" y="17165"/>
                    <a:pt x="8306" y="17161"/>
                    <a:pt x="8293" y="17157"/>
                  </a:cubicBezTo>
                  <a:lnTo>
                    <a:pt x="8040" y="17095"/>
                  </a:lnTo>
                  <a:lnTo>
                    <a:pt x="8016" y="17145"/>
                  </a:lnTo>
                  <a:lnTo>
                    <a:pt x="8452" y="17245"/>
                  </a:lnTo>
                  <a:lnTo>
                    <a:pt x="8482" y="17184"/>
                  </a:lnTo>
                  <a:lnTo>
                    <a:pt x="8285" y="17028"/>
                  </a:lnTo>
                  <a:cubicBezTo>
                    <a:pt x="8273" y="17019"/>
                    <a:pt x="8261" y="17010"/>
                    <a:pt x="8250" y="17001"/>
                  </a:cubicBezTo>
                  <a:cubicBezTo>
                    <a:pt x="8239" y="16993"/>
                    <a:pt x="8229" y="16985"/>
                    <a:pt x="8220" y="16979"/>
                  </a:cubicBezTo>
                  <a:cubicBezTo>
                    <a:pt x="8212" y="16972"/>
                    <a:pt x="8204" y="16967"/>
                    <a:pt x="8198" y="16963"/>
                  </a:cubicBezTo>
                  <a:cubicBezTo>
                    <a:pt x="8192" y="16959"/>
                    <a:pt x="8189" y="16957"/>
                    <a:pt x="8188" y="16956"/>
                  </a:cubicBezTo>
                  <a:cubicBezTo>
                    <a:pt x="8190" y="16957"/>
                    <a:pt x="8193" y="16958"/>
                    <a:pt x="8200" y="16960"/>
                  </a:cubicBezTo>
                  <a:cubicBezTo>
                    <a:pt x="8207" y="16962"/>
                    <a:pt x="8216" y="16964"/>
                    <a:pt x="8226" y="16967"/>
                  </a:cubicBezTo>
                  <a:cubicBezTo>
                    <a:pt x="8237" y="16970"/>
                    <a:pt x="8249" y="16974"/>
                    <a:pt x="8263" y="16977"/>
                  </a:cubicBezTo>
                  <a:cubicBezTo>
                    <a:pt x="8277" y="16981"/>
                    <a:pt x="8292" y="16985"/>
                    <a:pt x="8308" y="16989"/>
                  </a:cubicBezTo>
                  <a:lnTo>
                    <a:pt x="8549" y="17048"/>
                  </a:lnTo>
                  <a:lnTo>
                    <a:pt x="8579" y="16987"/>
                  </a:lnTo>
                  <a:lnTo>
                    <a:pt x="8232" y="16705"/>
                  </a:lnTo>
                  <a:close/>
                  <a:moveTo>
                    <a:pt x="8684" y="16773"/>
                  </a:moveTo>
                  <a:lnTo>
                    <a:pt x="8293" y="16581"/>
                  </a:lnTo>
                  <a:lnTo>
                    <a:pt x="8271" y="16626"/>
                  </a:lnTo>
                  <a:lnTo>
                    <a:pt x="8661" y="16819"/>
                  </a:lnTo>
                  <a:lnTo>
                    <a:pt x="8684" y="16773"/>
                  </a:lnTo>
                  <a:close/>
                  <a:moveTo>
                    <a:pt x="8800" y="16438"/>
                  </a:moveTo>
                  <a:lnTo>
                    <a:pt x="8724" y="16592"/>
                  </a:lnTo>
                  <a:lnTo>
                    <a:pt x="8372" y="16419"/>
                  </a:lnTo>
                  <a:lnTo>
                    <a:pt x="8349" y="16466"/>
                  </a:lnTo>
                  <a:lnTo>
                    <a:pt x="8740" y="16659"/>
                  </a:lnTo>
                  <a:lnTo>
                    <a:pt x="8836" y="16464"/>
                  </a:lnTo>
                  <a:lnTo>
                    <a:pt x="8800" y="16438"/>
                  </a:lnTo>
                  <a:close/>
                  <a:moveTo>
                    <a:pt x="7637" y="16188"/>
                  </a:moveTo>
                  <a:lnTo>
                    <a:pt x="7614" y="16234"/>
                  </a:lnTo>
                  <a:lnTo>
                    <a:pt x="7817" y="16394"/>
                  </a:lnTo>
                  <a:cubicBezTo>
                    <a:pt x="7830" y="16404"/>
                    <a:pt x="7843" y="16414"/>
                    <a:pt x="7856" y="16424"/>
                  </a:cubicBezTo>
                  <a:cubicBezTo>
                    <a:pt x="7869" y="16434"/>
                    <a:pt x="7880" y="16443"/>
                    <a:pt x="7890" y="16450"/>
                  </a:cubicBezTo>
                  <a:cubicBezTo>
                    <a:pt x="7900" y="16457"/>
                    <a:pt x="7908" y="16463"/>
                    <a:pt x="7915" y="16469"/>
                  </a:cubicBezTo>
                  <a:cubicBezTo>
                    <a:pt x="7920" y="16472"/>
                    <a:pt x="7924" y="16474"/>
                    <a:pt x="7925" y="16476"/>
                  </a:cubicBezTo>
                  <a:cubicBezTo>
                    <a:pt x="7923" y="16476"/>
                    <a:pt x="7920" y="16475"/>
                    <a:pt x="7916" y="16473"/>
                  </a:cubicBezTo>
                  <a:cubicBezTo>
                    <a:pt x="7910" y="16471"/>
                    <a:pt x="7902" y="16469"/>
                    <a:pt x="7891" y="16466"/>
                  </a:cubicBezTo>
                  <a:cubicBezTo>
                    <a:pt x="7881" y="16463"/>
                    <a:pt x="7869" y="16460"/>
                    <a:pt x="7856" y="16456"/>
                  </a:cubicBezTo>
                  <a:cubicBezTo>
                    <a:pt x="7843" y="16453"/>
                    <a:pt x="7828" y="16449"/>
                    <a:pt x="7812" y="16445"/>
                  </a:cubicBezTo>
                  <a:lnTo>
                    <a:pt x="7543" y="16380"/>
                  </a:lnTo>
                  <a:lnTo>
                    <a:pt x="7517" y="16433"/>
                  </a:lnTo>
                  <a:lnTo>
                    <a:pt x="7725" y="16600"/>
                  </a:lnTo>
                  <a:cubicBezTo>
                    <a:pt x="7735" y="16607"/>
                    <a:pt x="7746" y="16616"/>
                    <a:pt x="7758" y="16625"/>
                  </a:cubicBezTo>
                  <a:cubicBezTo>
                    <a:pt x="7769" y="16634"/>
                    <a:pt x="7780" y="16642"/>
                    <a:pt x="7790" y="16649"/>
                  </a:cubicBezTo>
                  <a:cubicBezTo>
                    <a:pt x="7800" y="16657"/>
                    <a:pt x="7809" y="16663"/>
                    <a:pt x="7815" y="16669"/>
                  </a:cubicBezTo>
                  <a:cubicBezTo>
                    <a:pt x="7822" y="16674"/>
                    <a:pt x="7827" y="16677"/>
                    <a:pt x="7827" y="16678"/>
                  </a:cubicBezTo>
                  <a:cubicBezTo>
                    <a:pt x="7825" y="16677"/>
                    <a:pt x="7820" y="16676"/>
                    <a:pt x="7812" y="16673"/>
                  </a:cubicBezTo>
                  <a:cubicBezTo>
                    <a:pt x="7803" y="16670"/>
                    <a:pt x="7793" y="16667"/>
                    <a:pt x="7781" y="16663"/>
                  </a:cubicBezTo>
                  <a:cubicBezTo>
                    <a:pt x="7768" y="16659"/>
                    <a:pt x="7755" y="16655"/>
                    <a:pt x="7740" y="16651"/>
                  </a:cubicBezTo>
                  <a:cubicBezTo>
                    <a:pt x="7726" y="16648"/>
                    <a:pt x="7712" y="16643"/>
                    <a:pt x="7698" y="16640"/>
                  </a:cubicBezTo>
                  <a:lnTo>
                    <a:pt x="7445" y="16577"/>
                  </a:lnTo>
                  <a:lnTo>
                    <a:pt x="7421" y="16628"/>
                  </a:lnTo>
                  <a:lnTo>
                    <a:pt x="7857" y="16728"/>
                  </a:lnTo>
                  <a:lnTo>
                    <a:pt x="7887" y="16667"/>
                  </a:lnTo>
                  <a:lnTo>
                    <a:pt x="7690" y="16511"/>
                  </a:lnTo>
                  <a:cubicBezTo>
                    <a:pt x="7678" y="16502"/>
                    <a:pt x="7667" y="16493"/>
                    <a:pt x="7656" y="16484"/>
                  </a:cubicBezTo>
                  <a:cubicBezTo>
                    <a:pt x="7645" y="16476"/>
                    <a:pt x="7634" y="16468"/>
                    <a:pt x="7626" y="16462"/>
                  </a:cubicBezTo>
                  <a:cubicBezTo>
                    <a:pt x="7617" y="16455"/>
                    <a:pt x="7609" y="16450"/>
                    <a:pt x="7603" y="16446"/>
                  </a:cubicBezTo>
                  <a:cubicBezTo>
                    <a:pt x="7597" y="16442"/>
                    <a:pt x="7594" y="16440"/>
                    <a:pt x="7593" y="16439"/>
                  </a:cubicBezTo>
                  <a:cubicBezTo>
                    <a:pt x="7595" y="16439"/>
                    <a:pt x="7598" y="16440"/>
                    <a:pt x="7605" y="16442"/>
                  </a:cubicBezTo>
                  <a:cubicBezTo>
                    <a:pt x="7612" y="16444"/>
                    <a:pt x="7621" y="16447"/>
                    <a:pt x="7631" y="16450"/>
                  </a:cubicBezTo>
                  <a:cubicBezTo>
                    <a:pt x="7642" y="16453"/>
                    <a:pt x="7654" y="16457"/>
                    <a:pt x="7668" y="16460"/>
                  </a:cubicBezTo>
                  <a:cubicBezTo>
                    <a:pt x="7682" y="16464"/>
                    <a:pt x="7697" y="16468"/>
                    <a:pt x="7713" y="16472"/>
                  </a:cubicBezTo>
                  <a:lnTo>
                    <a:pt x="7954" y="16531"/>
                  </a:lnTo>
                  <a:lnTo>
                    <a:pt x="7984" y="16470"/>
                  </a:lnTo>
                  <a:lnTo>
                    <a:pt x="7637" y="16188"/>
                  </a:lnTo>
                  <a:close/>
                  <a:moveTo>
                    <a:pt x="9002" y="14335"/>
                  </a:moveTo>
                  <a:lnTo>
                    <a:pt x="9002" y="14280"/>
                  </a:lnTo>
                  <a:cubicBezTo>
                    <a:pt x="8993" y="14287"/>
                    <a:pt x="8983" y="14293"/>
                    <a:pt x="8972" y="14299"/>
                  </a:cubicBezTo>
                  <a:lnTo>
                    <a:pt x="8998" y="14338"/>
                  </a:lnTo>
                  <a:lnTo>
                    <a:pt x="9002" y="14335"/>
                  </a:lnTo>
                  <a:close/>
                  <a:moveTo>
                    <a:pt x="9002" y="14078"/>
                  </a:moveTo>
                  <a:lnTo>
                    <a:pt x="9002" y="14018"/>
                  </a:lnTo>
                  <a:cubicBezTo>
                    <a:pt x="8989" y="14017"/>
                    <a:pt x="8977" y="14018"/>
                    <a:pt x="8966" y="14022"/>
                  </a:cubicBezTo>
                  <a:cubicBezTo>
                    <a:pt x="8953" y="14025"/>
                    <a:pt x="8941" y="14030"/>
                    <a:pt x="8929" y="14038"/>
                  </a:cubicBezTo>
                  <a:cubicBezTo>
                    <a:pt x="8919" y="14045"/>
                    <a:pt x="8906" y="14056"/>
                    <a:pt x="8892" y="14071"/>
                  </a:cubicBezTo>
                  <a:lnTo>
                    <a:pt x="8856" y="14109"/>
                  </a:lnTo>
                  <a:cubicBezTo>
                    <a:pt x="8837" y="14129"/>
                    <a:pt x="8820" y="14141"/>
                    <a:pt x="8806" y="14146"/>
                  </a:cubicBezTo>
                  <a:cubicBezTo>
                    <a:pt x="8791" y="14152"/>
                    <a:pt x="8776" y="14151"/>
                    <a:pt x="8760" y="14143"/>
                  </a:cubicBezTo>
                  <a:cubicBezTo>
                    <a:pt x="8740" y="14133"/>
                    <a:pt x="8728" y="14118"/>
                    <a:pt x="8723" y="14099"/>
                  </a:cubicBezTo>
                  <a:cubicBezTo>
                    <a:pt x="8718" y="14080"/>
                    <a:pt x="8722" y="14057"/>
                    <a:pt x="8734" y="14033"/>
                  </a:cubicBezTo>
                  <a:cubicBezTo>
                    <a:pt x="8738" y="14024"/>
                    <a:pt x="8743" y="14017"/>
                    <a:pt x="8748" y="14010"/>
                  </a:cubicBezTo>
                  <a:cubicBezTo>
                    <a:pt x="8753" y="14003"/>
                    <a:pt x="8758" y="13996"/>
                    <a:pt x="8764" y="13990"/>
                  </a:cubicBezTo>
                  <a:cubicBezTo>
                    <a:pt x="8771" y="13984"/>
                    <a:pt x="8778" y="13979"/>
                    <a:pt x="8786" y="13973"/>
                  </a:cubicBezTo>
                  <a:cubicBezTo>
                    <a:pt x="8794" y="13967"/>
                    <a:pt x="8803" y="13961"/>
                    <a:pt x="8814" y="13954"/>
                  </a:cubicBezTo>
                  <a:lnTo>
                    <a:pt x="8791" y="13917"/>
                  </a:lnTo>
                  <a:cubicBezTo>
                    <a:pt x="8747" y="13942"/>
                    <a:pt x="8715" y="13975"/>
                    <a:pt x="8695" y="14016"/>
                  </a:cubicBezTo>
                  <a:cubicBezTo>
                    <a:pt x="8686" y="14035"/>
                    <a:pt x="8680" y="14054"/>
                    <a:pt x="8677" y="14072"/>
                  </a:cubicBezTo>
                  <a:cubicBezTo>
                    <a:pt x="8676" y="14090"/>
                    <a:pt x="8677" y="14108"/>
                    <a:pt x="8681" y="14124"/>
                  </a:cubicBezTo>
                  <a:cubicBezTo>
                    <a:pt x="8686" y="14139"/>
                    <a:pt x="8693" y="14154"/>
                    <a:pt x="8704" y="14167"/>
                  </a:cubicBezTo>
                  <a:cubicBezTo>
                    <a:pt x="8714" y="14180"/>
                    <a:pt x="8728" y="14190"/>
                    <a:pt x="8745" y="14198"/>
                  </a:cubicBezTo>
                  <a:cubicBezTo>
                    <a:pt x="8770" y="14210"/>
                    <a:pt x="8795" y="14213"/>
                    <a:pt x="8821" y="14205"/>
                  </a:cubicBezTo>
                  <a:cubicBezTo>
                    <a:pt x="8832" y="14202"/>
                    <a:pt x="8843" y="14196"/>
                    <a:pt x="8854" y="14187"/>
                  </a:cubicBezTo>
                  <a:cubicBezTo>
                    <a:pt x="8864" y="14180"/>
                    <a:pt x="8876" y="14168"/>
                    <a:pt x="8890" y="14153"/>
                  </a:cubicBezTo>
                  <a:lnTo>
                    <a:pt x="8921" y="14119"/>
                  </a:lnTo>
                  <a:cubicBezTo>
                    <a:pt x="8949" y="14090"/>
                    <a:pt x="8976" y="14076"/>
                    <a:pt x="9002" y="14078"/>
                  </a:cubicBezTo>
                  <a:close/>
                  <a:moveTo>
                    <a:pt x="9002" y="13914"/>
                  </a:moveTo>
                  <a:lnTo>
                    <a:pt x="9002" y="13850"/>
                  </a:lnTo>
                  <a:cubicBezTo>
                    <a:pt x="8992" y="13844"/>
                    <a:pt x="8983" y="13838"/>
                    <a:pt x="8975" y="13833"/>
                  </a:cubicBezTo>
                  <a:cubicBezTo>
                    <a:pt x="8960" y="13822"/>
                    <a:pt x="8947" y="13810"/>
                    <a:pt x="8937" y="13798"/>
                  </a:cubicBezTo>
                  <a:cubicBezTo>
                    <a:pt x="8919" y="13778"/>
                    <a:pt x="8909" y="13757"/>
                    <a:pt x="8906" y="13735"/>
                  </a:cubicBezTo>
                  <a:cubicBezTo>
                    <a:pt x="8902" y="13714"/>
                    <a:pt x="8906" y="13692"/>
                    <a:pt x="8917" y="13669"/>
                  </a:cubicBezTo>
                  <a:cubicBezTo>
                    <a:pt x="8924" y="13655"/>
                    <a:pt x="8932" y="13642"/>
                    <a:pt x="8942" y="13632"/>
                  </a:cubicBezTo>
                  <a:cubicBezTo>
                    <a:pt x="8952" y="13623"/>
                    <a:pt x="8964" y="13615"/>
                    <a:pt x="8978" y="13607"/>
                  </a:cubicBezTo>
                  <a:lnTo>
                    <a:pt x="8960" y="13567"/>
                  </a:lnTo>
                  <a:cubicBezTo>
                    <a:pt x="8943" y="13575"/>
                    <a:pt x="8928" y="13586"/>
                    <a:pt x="8914" y="13600"/>
                  </a:cubicBezTo>
                  <a:cubicBezTo>
                    <a:pt x="8901" y="13614"/>
                    <a:pt x="8889" y="13631"/>
                    <a:pt x="8880" y="13650"/>
                  </a:cubicBezTo>
                  <a:cubicBezTo>
                    <a:pt x="8868" y="13673"/>
                    <a:pt x="8862" y="13698"/>
                    <a:pt x="8862" y="13723"/>
                  </a:cubicBezTo>
                  <a:cubicBezTo>
                    <a:pt x="8863" y="13748"/>
                    <a:pt x="8868" y="13772"/>
                    <a:pt x="8879" y="13795"/>
                  </a:cubicBezTo>
                  <a:cubicBezTo>
                    <a:pt x="8890" y="13819"/>
                    <a:pt x="8906" y="13841"/>
                    <a:pt x="8926" y="13861"/>
                  </a:cubicBezTo>
                  <a:cubicBezTo>
                    <a:pt x="8947" y="13882"/>
                    <a:pt x="8972" y="13899"/>
                    <a:pt x="9001" y="13913"/>
                  </a:cubicBezTo>
                  <a:lnTo>
                    <a:pt x="9002" y="13914"/>
                  </a:lnTo>
                  <a:close/>
                  <a:moveTo>
                    <a:pt x="8175" y="16082"/>
                  </a:moveTo>
                  <a:lnTo>
                    <a:pt x="8134" y="16062"/>
                  </a:lnTo>
                  <a:lnTo>
                    <a:pt x="8049" y="16234"/>
                  </a:lnTo>
                  <a:lnTo>
                    <a:pt x="7906" y="16164"/>
                  </a:lnTo>
                  <a:lnTo>
                    <a:pt x="7972" y="16030"/>
                  </a:lnTo>
                  <a:lnTo>
                    <a:pt x="7932" y="16010"/>
                  </a:lnTo>
                  <a:lnTo>
                    <a:pt x="7866" y="16144"/>
                  </a:lnTo>
                  <a:lnTo>
                    <a:pt x="7738" y="16081"/>
                  </a:lnTo>
                  <a:lnTo>
                    <a:pt x="7817" y="15921"/>
                  </a:lnTo>
                  <a:lnTo>
                    <a:pt x="7781" y="15896"/>
                  </a:lnTo>
                  <a:lnTo>
                    <a:pt x="7676" y="16109"/>
                  </a:lnTo>
                  <a:lnTo>
                    <a:pt x="8067" y="16302"/>
                  </a:lnTo>
                  <a:lnTo>
                    <a:pt x="8175" y="16082"/>
                  </a:lnTo>
                  <a:close/>
                  <a:moveTo>
                    <a:pt x="8190" y="15678"/>
                  </a:moveTo>
                  <a:cubicBezTo>
                    <a:pt x="8176" y="15677"/>
                    <a:pt x="8162" y="15678"/>
                    <a:pt x="8149" y="15681"/>
                  </a:cubicBezTo>
                  <a:cubicBezTo>
                    <a:pt x="8136" y="15684"/>
                    <a:pt x="8124" y="15690"/>
                    <a:pt x="8113" y="15697"/>
                  </a:cubicBezTo>
                  <a:cubicBezTo>
                    <a:pt x="8102" y="15705"/>
                    <a:pt x="8090" y="15715"/>
                    <a:pt x="8076" y="15731"/>
                  </a:cubicBezTo>
                  <a:lnTo>
                    <a:pt x="8039" y="15769"/>
                  </a:lnTo>
                  <a:cubicBezTo>
                    <a:pt x="8021" y="15788"/>
                    <a:pt x="8004" y="15801"/>
                    <a:pt x="7989" y="15806"/>
                  </a:cubicBezTo>
                  <a:cubicBezTo>
                    <a:pt x="7975" y="15811"/>
                    <a:pt x="7960" y="15810"/>
                    <a:pt x="7944" y="15802"/>
                  </a:cubicBezTo>
                  <a:cubicBezTo>
                    <a:pt x="7924" y="15792"/>
                    <a:pt x="7911" y="15778"/>
                    <a:pt x="7907" y="15758"/>
                  </a:cubicBezTo>
                  <a:cubicBezTo>
                    <a:pt x="7902" y="15739"/>
                    <a:pt x="7906" y="15717"/>
                    <a:pt x="7918" y="15692"/>
                  </a:cubicBezTo>
                  <a:cubicBezTo>
                    <a:pt x="7922" y="15684"/>
                    <a:pt x="7926" y="15676"/>
                    <a:pt x="7931" y="15669"/>
                  </a:cubicBezTo>
                  <a:cubicBezTo>
                    <a:pt x="7936" y="15662"/>
                    <a:pt x="7941" y="15656"/>
                    <a:pt x="7948" y="15650"/>
                  </a:cubicBezTo>
                  <a:cubicBezTo>
                    <a:pt x="7954" y="15644"/>
                    <a:pt x="7961" y="15638"/>
                    <a:pt x="7969" y="15632"/>
                  </a:cubicBezTo>
                  <a:cubicBezTo>
                    <a:pt x="7977" y="15626"/>
                    <a:pt x="7987" y="15620"/>
                    <a:pt x="7998" y="15614"/>
                  </a:cubicBezTo>
                  <a:lnTo>
                    <a:pt x="7974" y="15576"/>
                  </a:lnTo>
                  <a:cubicBezTo>
                    <a:pt x="7931" y="15601"/>
                    <a:pt x="7899" y="15634"/>
                    <a:pt x="7878" y="15676"/>
                  </a:cubicBezTo>
                  <a:cubicBezTo>
                    <a:pt x="7869" y="15695"/>
                    <a:pt x="7863" y="15714"/>
                    <a:pt x="7861" y="15732"/>
                  </a:cubicBezTo>
                  <a:cubicBezTo>
                    <a:pt x="7859" y="15750"/>
                    <a:pt x="7860" y="15767"/>
                    <a:pt x="7865" y="15783"/>
                  </a:cubicBezTo>
                  <a:cubicBezTo>
                    <a:pt x="7869" y="15799"/>
                    <a:pt x="7877" y="15813"/>
                    <a:pt x="7887" y="15826"/>
                  </a:cubicBezTo>
                  <a:cubicBezTo>
                    <a:pt x="7898" y="15839"/>
                    <a:pt x="7912" y="15850"/>
                    <a:pt x="7928" y="15858"/>
                  </a:cubicBezTo>
                  <a:cubicBezTo>
                    <a:pt x="7954" y="15870"/>
                    <a:pt x="7979" y="15872"/>
                    <a:pt x="8004" y="15865"/>
                  </a:cubicBezTo>
                  <a:cubicBezTo>
                    <a:pt x="8016" y="15861"/>
                    <a:pt x="8027" y="15855"/>
                    <a:pt x="8037" y="15847"/>
                  </a:cubicBezTo>
                  <a:cubicBezTo>
                    <a:pt x="8047" y="15839"/>
                    <a:pt x="8059" y="15827"/>
                    <a:pt x="8073" y="15812"/>
                  </a:cubicBezTo>
                  <a:lnTo>
                    <a:pt x="8105" y="15779"/>
                  </a:lnTo>
                  <a:cubicBezTo>
                    <a:pt x="8142" y="15739"/>
                    <a:pt x="8177" y="15727"/>
                    <a:pt x="8212" y="15745"/>
                  </a:cubicBezTo>
                  <a:cubicBezTo>
                    <a:pt x="8235" y="15756"/>
                    <a:pt x="8249" y="15774"/>
                    <a:pt x="8254" y="15800"/>
                  </a:cubicBezTo>
                  <a:cubicBezTo>
                    <a:pt x="8256" y="15812"/>
                    <a:pt x="8256" y="15822"/>
                    <a:pt x="8254" y="15833"/>
                  </a:cubicBezTo>
                  <a:cubicBezTo>
                    <a:pt x="8253" y="15843"/>
                    <a:pt x="8248" y="15856"/>
                    <a:pt x="8241" y="15870"/>
                  </a:cubicBezTo>
                  <a:cubicBezTo>
                    <a:pt x="8231" y="15890"/>
                    <a:pt x="8219" y="15907"/>
                    <a:pt x="8206" y="15921"/>
                  </a:cubicBezTo>
                  <a:cubicBezTo>
                    <a:pt x="8192" y="15936"/>
                    <a:pt x="8176" y="15948"/>
                    <a:pt x="8155" y="15959"/>
                  </a:cubicBezTo>
                  <a:lnTo>
                    <a:pt x="8182" y="15997"/>
                  </a:lnTo>
                  <a:cubicBezTo>
                    <a:pt x="8203" y="15984"/>
                    <a:pt x="8222" y="15968"/>
                    <a:pt x="8238" y="15951"/>
                  </a:cubicBezTo>
                  <a:cubicBezTo>
                    <a:pt x="8254" y="15933"/>
                    <a:pt x="8267" y="15913"/>
                    <a:pt x="8279" y="15889"/>
                  </a:cubicBezTo>
                  <a:cubicBezTo>
                    <a:pt x="8288" y="15871"/>
                    <a:pt x="8294" y="15854"/>
                    <a:pt x="8297" y="15839"/>
                  </a:cubicBezTo>
                  <a:cubicBezTo>
                    <a:pt x="8299" y="15823"/>
                    <a:pt x="8300" y="15807"/>
                    <a:pt x="8298" y="15790"/>
                  </a:cubicBezTo>
                  <a:cubicBezTo>
                    <a:pt x="8296" y="15767"/>
                    <a:pt x="8288" y="15747"/>
                    <a:pt x="8276" y="15729"/>
                  </a:cubicBezTo>
                  <a:cubicBezTo>
                    <a:pt x="8264" y="15712"/>
                    <a:pt x="8249" y="15698"/>
                    <a:pt x="8231" y="15689"/>
                  </a:cubicBezTo>
                  <a:cubicBezTo>
                    <a:pt x="8219" y="15683"/>
                    <a:pt x="8205" y="15680"/>
                    <a:pt x="8190" y="15678"/>
                  </a:cubicBezTo>
                  <a:close/>
                  <a:moveTo>
                    <a:pt x="8108" y="15231"/>
                  </a:moveTo>
                  <a:lnTo>
                    <a:pt x="7981" y="15490"/>
                  </a:lnTo>
                  <a:lnTo>
                    <a:pt x="8020" y="15509"/>
                  </a:lnTo>
                  <a:lnTo>
                    <a:pt x="8071" y="15404"/>
                  </a:lnTo>
                  <a:lnTo>
                    <a:pt x="8423" y="15577"/>
                  </a:lnTo>
                  <a:lnTo>
                    <a:pt x="8445" y="15532"/>
                  </a:lnTo>
                  <a:lnTo>
                    <a:pt x="8094" y="15359"/>
                  </a:lnTo>
                  <a:lnTo>
                    <a:pt x="8146" y="15253"/>
                  </a:lnTo>
                  <a:lnTo>
                    <a:pt x="8108" y="15231"/>
                  </a:lnTo>
                  <a:close/>
                  <a:moveTo>
                    <a:pt x="8242" y="14958"/>
                  </a:moveTo>
                  <a:lnTo>
                    <a:pt x="8141" y="15164"/>
                  </a:lnTo>
                  <a:lnTo>
                    <a:pt x="8532" y="15356"/>
                  </a:lnTo>
                  <a:lnTo>
                    <a:pt x="8555" y="15309"/>
                  </a:lnTo>
                  <a:lnTo>
                    <a:pt x="8369" y="15218"/>
                  </a:lnTo>
                  <a:lnTo>
                    <a:pt x="8431" y="15092"/>
                  </a:lnTo>
                  <a:lnTo>
                    <a:pt x="8393" y="15074"/>
                  </a:lnTo>
                  <a:lnTo>
                    <a:pt x="8331" y="15199"/>
                  </a:lnTo>
                  <a:lnTo>
                    <a:pt x="8203" y="15136"/>
                  </a:lnTo>
                  <a:lnTo>
                    <a:pt x="8277" y="14985"/>
                  </a:lnTo>
                  <a:lnTo>
                    <a:pt x="8242" y="14958"/>
                  </a:lnTo>
                  <a:close/>
                  <a:moveTo>
                    <a:pt x="8789" y="14833"/>
                  </a:moveTo>
                  <a:lnTo>
                    <a:pt x="8335" y="14770"/>
                  </a:lnTo>
                  <a:lnTo>
                    <a:pt x="8305" y="14831"/>
                  </a:lnTo>
                  <a:lnTo>
                    <a:pt x="8632" y="15154"/>
                  </a:lnTo>
                  <a:lnTo>
                    <a:pt x="8655" y="15106"/>
                  </a:lnTo>
                  <a:lnTo>
                    <a:pt x="8553" y="15010"/>
                  </a:lnTo>
                  <a:lnTo>
                    <a:pt x="8625" y="14864"/>
                  </a:lnTo>
                  <a:lnTo>
                    <a:pt x="8763" y="14886"/>
                  </a:lnTo>
                  <a:lnTo>
                    <a:pt x="8789" y="14833"/>
                  </a:lnTo>
                  <a:close/>
                  <a:moveTo>
                    <a:pt x="8581" y="14857"/>
                  </a:moveTo>
                  <a:lnTo>
                    <a:pt x="8521" y="14978"/>
                  </a:lnTo>
                  <a:lnTo>
                    <a:pt x="8360" y="14822"/>
                  </a:lnTo>
                  <a:lnTo>
                    <a:pt x="8581" y="14857"/>
                  </a:lnTo>
                  <a:close/>
                  <a:moveTo>
                    <a:pt x="8227" y="14801"/>
                  </a:moveTo>
                  <a:cubicBezTo>
                    <a:pt x="8218" y="14804"/>
                    <a:pt x="8212" y="14809"/>
                    <a:pt x="8208" y="14818"/>
                  </a:cubicBezTo>
                  <a:cubicBezTo>
                    <a:pt x="8204" y="14826"/>
                    <a:pt x="8204" y="14834"/>
                    <a:pt x="8206" y="14842"/>
                  </a:cubicBezTo>
                  <a:cubicBezTo>
                    <a:pt x="8209" y="14851"/>
                    <a:pt x="8215" y="14857"/>
                    <a:pt x="8223" y="14861"/>
                  </a:cubicBezTo>
                  <a:cubicBezTo>
                    <a:pt x="8231" y="14865"/>
                    <a:pt x="8240" y="14866"/>
                    <a:pt x="8248" y="14863"/>
                  </a:cubicBezTo>
                  <a:cubicBezTo>
                    <a:pt x="8257" y="14860"/>
                    <a:pt x="8263" y="14855"/>
                    <a:pt x="8268" y="14846"/>
                  </a:cubicBezTo>
                  <a:cubicBezTo>
                    <a:pt x="8272" y="14838"/>
                    <a:pt x="8272" y="14830"/>
                    <a:pt x="8269" y="14821"/>
                  </a:cubicBezTo>
                  <a:cubicBezTo>
                    <a:pt x="8266" y="14813"/>
                    <a:pt x="8260" y="14807"/>
                    <a:pt x="8252" y="14802"/>
                  </a:cubicBezTo>
                  <a:cubicBezTo>
                    <a:pt x="8244" y="14799"/>
                    <a:pt x="8235" y="14798"/>
                    <a:pt x="8227" y="14801"/>
                  </a:cubicBezTo>
                  <a:close/>
                  <a:moveTo>
                    <a:pt x="8285" y="14684"/>
                  </a:moveTo>
                  <a:cubicBezTo>
                    <a:pt x="8276" y="14686"/>
                    <a:pt x="8270" y="14692"/>
                    <a:pt x="8266" y="14700"/>
                  </a:cubicBezTo>
                  <a:cubicBezTo>
                    <a:pt x="8262" y="14708"/>
                    <a:pt x="8261" y="14717"/>
                    <a:pt x="8264" y="14725"/>
                  </a:cubicBezTo>
                  <a:cubicBezTo>
                    <a:pt x="8267" y="14734"/>
                    <a:pt x="8273" y="14740"/>
                    <a:pt x="8280" y="14744"/>
                  </a:cubicBezTo>
                  <a:cubicBezTo>
                    <a:pt x="8289" y="14748"/>
                    <a:pt x="8297" y="14748"/>
                    <a:pt x="8306" y="14746"/>
                  </a:cubicBezTo>
                  <a:cubicBezTo>
                    <a:pt x="8315" y="14743"/>
                    <a:pt x="8321" y="14738"/>
                    <a:pt x="8325" y="14729"/>
                  </a:cubicBezTo>
                  <a:cubicBezTo>
                    <a:pt x="8329" y="14720"/>
                    <a:pt x="8330" y="14712"/>
                    <a:pt x="8327" y="14703"/>
                  </a:cubicBezTo>
                  <a:cubicBezTo>
                    <a:pt x="8323" y="14695"/>
                    <a:pt x="8318" y="14689"/>
                    <a:pt x="8309" y="14685"/>
                  </a:cubicBezTo>
                  <a:cubicBezTo>
                    <a:pt x="8301" y="14681"/>
                    <a:pt x="8293" y="14681"/>
                    <a:pt x="8285" y="14684"/>
                  </a:cubicBezTo>
                  <a:close/>
                  <a:moveTo>
                    <a:pt x="8885" y="14538"/>
                  </a:moveTo>
                  <a:lnTo>
                    <a:pt x="8809" y="14693"/>
                  </a:lnTo>
                  <a:lnTo>
                    <a:pt x="8458" y="14520"/>
                  </a:lnTo>
                  <a:lnTo>
                    <a:pt x="8435" y="14567"/>
                  </a:lnTo>
                  <a:lnTo>
                    <a:pt x="8826" y="14759"/>
                  </a:lnTo>
                  <a:lnTo>
                    <a:pt x="8922" y="14564"/>
                  </a:lnTo>
                  <a:lnTo>
                    <a:pt x="8885" y="14538"/>
                  </a:lnTo>
                  <a:close/>
                  <a:moveTo>
                    <a:pt x="8984" y="14437"/>
                  </a:moveTo>
                  <a:lnTo>
                    <a:pt x="8593" y="14245"/>
                  </a:lnTo>
                  <a:lnTo>
                    <a:pt x="8571" y="14290"/>
                  </a:lnTo>
                  <a:lnTo>
                    <a:pt x="8962" y="14482"/>
                  </a:lnTo>
                  <a:lnTo>
                    <a:pt x="8984" y="14437"/>
                  </a:lnTo>
                  <a:close/>
                  <a:moveTo>
                    <a:pt x="7792" y="17079"/>
                  </a:moveTo>
                  <a:lnTo>
                    <a:pt x="7243" y="16809"/>
                  </a:lnTo>
                  <a:lnTo>
                    <a:pt x="7224" y="16847"/>
                  </a:lnTo>
                  <a:lnTo>
                    <a:pt x="7773" y="17117"/>
                  </a:lnTo>
                  <a:lnTo>
                    <a:pt x="7792" y="17079"/>
                  </a:lnTo>
                  <a:close/>
                  <a:moveTo>
                    <a:pt x="6885" y="17716"/>
                  </a:moveTo>
                  <a:lnTo>
                    <a:pt x="6758" y="17975"/>
                  </a:lnTo>
                  <a:lnTo>
                    <a:pt x="6797" y="17994"/>
                  </a:lnTo>
                  <a:lnTo>
                    <a:pt x="6849" y="17889"/>
                  </a:lnTo>
                  <a:lnTo>
                    <a:pt x="7080" y="18003"/>
                  </a:lnTo>
                  <a:lnTo>
                    <a:pt x="7194" y="18003"/>
                  </a:lnTo>
                  <a:lnTo>
                    <a:pt x="6871" y="17844"/>
                  </a:lnTo>
                  <a:lnTo>
                    <a:pt x="6923" y="17738"/>
                  </a:lnTo>
                  <a:lnTo>
                    <a:pt x="6885" y="17716"/>
                  </a:lnTo>
                  <a:close/>
                  <a:moveTo>
                    <a:pt x="7417" y="17622"/>
                  </a:moveTo>
                  <a:lnTo>
                    <a:pt x="7377" y="17602"/>
                  </a:lnTo>
                  <a:lnTo>
                    <a:pt x="7292" y="17774"/>
                  </a:lnTo>
                  <a:lnTo>
                    <a:pt x="7149" y="17703"/>
                  </a:lnTo>
                  <a:lnTo>
                    <a:pt x="7215" y="17570"/>
                  </a:lnTo>
                  <a:lnTo>
                    <a:pt x="7174" y="17550"/>
                  </a:lnTo>
                  <a:lnTo>
                    <a:pt x="7109" y="17684"/>
                  </a:lnTo>
                  <a:lnTo>
                    <a:pt x="6980" y="17620"/>
                  </a:lnTo>
                  <a:lnTo>
                    <a:pt x="7059" y="17460"/>
                  </a:lnTo>
                  <a:lnTo>
                    <a:pt x="7023" y="17435"/>
                  </a:lnTo>
                  <a:lnTo>
                    <a:pt x="6918" y="17649"/>
                  </a:lnTo>
                  <a:lnTo>
                    <a:pt x="7309" y="17841"/>
                  </a:lnTo>
                  <a:lnTo>
                    <a:pt x="7417" y="17622"/>
                  </a:lnTo>
                  <a:close/>
                  <a:moveTo>
                    <a:pt x="7580" y="17291"/>
                  </a:moveTo>
                  <a:lnTo>
                    <a:pt x="7544" y="17295"/>
                  </a:lnTo>
                  <a:cubicBezTo>
                    <a:pt x="7527" y="17298"/>
                    <a:pt x="7510" y="17300"/>
                    <a:pt x="7491" y="17303"/>
                  </a:cubicBezTo>
                  <a:cubicBezTo>
                    <a:pt x="7472" y="17305"/>
                    <a:pt x="7454" y="17307"/>
                    <a:pt x="7438" y="17310"/>
                  </a:cubicBezTo>
                  <a:cubicBezTo>
                    <a:pt x="7421" y="17312"/>
                    <a:pt x="7410" y="17314"/>
                    <a:pt x="7403" y="17315"/>
                  </a:cubicBezTo>
                  <a:cubicBezTo>
                    <a:pt x="7393" y="17317"/>
                    <a:pt x="7383" y="17319"/>
                    <a:pt x="7370" y="17323"/>
                  </a:cubicBezTo>
                  <a:cubicBezTo>
                    <a:pt x="7358" y="17326"/>
                    <a:pt x="7348" y="17329"/>
                    <a:pt x="7340" y="17333"/>
                  </a:cubicBezTo>
                  <a:lnTo>
                    <a:pt x="7343" y="17327"/>
                  </a:lnTo>
                  <a:cubicBezTo>
                    <a:pt x="7350" y="17312"/>
                    <a:pt x="7354" y="17296"/>
                    <a:pt x="7356" y="17281"/>
                  </a:cubicBezTo>
                  <a:cubicBezTo>
                    <a:pt x="7357" y="17266"/>
                    <a:pt x="7355" y="17251"/>
                    <a:pt x="7350" y="17238"/>
                  </a:cubicBezTo>
                  <a:cubicBezTo>
                    <a:pt x="7345" y="17224"/>
                    <a:pt x="7337" y="17211"/>
                    <a:pt x="7327" y="17200"/>
                  </a:cubicBezTo>
                  <a:cubicBezTo>
                    <a:pt x="7316" y="17188"/>
                    <a:pt x="7302" y="17179"/>
                    <a:pt x="7286" y="17171"/>
                  </a:cubicBezTo>
                  <a:cubicBezTo>
                    <a:pt x="7276" y="17166"/>
                    <a:pt x="7266" y="17162"/>
                    <a:pt x="7256" y="17160"/>
                  </a:cubicBezTo>
                  <a:cubicBezTo>
                    <a:pt x="7246" y="17159"/>
                    <a:pt x="7238" y="17158"/>
                    <a:pt x="7229" y="17158"/>
                  </a:cubicBezTo>
                  <a:cubicBezTo>
                    <a:pt x="7220" y="17159"/>
                    <a:pt x="7212" y="17160"/>
                    <a:pt x="7205" y="17162"/>
                  </a:cubicBezTo>
                  <a:cubicBezTo>
                    <a:pt x="7197" y="17164"/>
                    <a:pt x="7191" y="17166"/>
                    <a:pt x="7185" y="17169"/>
                  </a:cubicBezTo>
                  <a:cubicBezTo>
                    <a:pt x="7179" y="17172"/>
                    <a:pt x="7173" y="17175"/>
                    <a:pt x="7168" y="17180"/>
                  </a:cubicBezTo>
                  <a:cubicBezTo>
                    <a:pt x="7162" y="17184"/>
                    <a:pt x="7155" y="17190"/>
                    <a:pt x="7149" y="17196"/>
                  </a:cubicBezTo>
                  <a:cubicBezTo>
                    <a:pt x="7143" y="17203"/>
                    <a:pt x="7137" y="17211"/>
                    <a:pt x="7131" y="17221"/>
                  </a:cubicBezTo>
                  <a:cubicBezTo>
                    <a:pt x="7125" y="17231"/>
                    <a:pt x="7118" y="17242"/>
                    <a:pt x="7112" y="17256"/>
                  </a:cubicBezTo>
                  <a:lnTo>
                    <a:pt x="7067" y="17347"/>
                  </a:lnTo>
                  <a:lnTo>
                    <a:pt x="7458" y="17539"/>
                  </a:lnTo>
                  <a:lnTo>
                    <a:pt x="7480" y="17493"/>
                  </a:lnTo>
                  <a:lnTo>
                    <a:pt x="7304" y="17407"/>
                  </a:lnTo>
                  <a:cubicBezTo>
                    <a:pt x="7309" y="17397"/>
                    <a:pt x="7315" y="17390"/>
                    <a:pt x="7320" y="17385"/>
                  </a:cubicBezTo>
                  <a:cubicBezTo>
                    <a:pt x="7327" y="17381"/>
                    <a:pt x="7337" y="17377"/>
                    <a:pt x="7351" y="17374"/>
                  </a:cubicBezTo>
                  <a:cubicBezTo>
                    <a:pt x="7373" y="17369"/>
                    <a:pt x="7395" y="17365"/>
                    <a:pt x="7416" y="17362"/>
                  </a:cubicBezTo>
                  <a:cubicBezTo>
                    <a:pt x="7437" y="17359"/>
                    <a:pt x="7456" y="17356"/>
                    <a:pt x="7473" y="17353"/>
                  </a:cubicBezTo>
                  <a:cubicBezTo>
                    <a:pt x="7491" y="17351"/>
                    <a:pt x="7506" y="17350"/>
                    <a:pt x="7519" y="17350"/>
                  </a:cubicBezTo>
                  <a:cubicBezTo>
                    <a:pt x="7533" y="17349"/>
                    <a:pt x="7543" y="17349"/>
                    <a:pt x="7551" y="17349"/>
                  </a:cubicBezTo>
                  <a:lnTo>
                    <a:pt x="7580" y="17291"/>
                  </a:lnTo>
                  <a:close/>
                  <a:moveTo>
                    <a:pt x="7293" y="17242"/>
                  </a:moveTo>
                  <a:cubicBezTo>
                    <a:pt x="7302" y="17250"/>
                    <a:pt x="7307" y="17259"/>
                    <a:pt x="7311" y="17268"/>
                  </a:cubicBezTo>
                  <a:cubicBezTo>
                    <a:pt x="7314" y="17279"/>
                    <a:pt x="7314" y="17291"/>
                    <a:pt x="7312" y="17304"/>
                  </a:cubicBezTo>
                  <a:cubicBezTo>
                    <a:pt x="7310" y="17316"/>
                    <a:pt x="7305" y="17331"/>
                    <a:pt x="7296" y="17349"/>
                  </a:cubicBezTo>
                  <a:lnTo>
                    <a:pt x="7275" y="17392"/>
                  </a:lnTo>
                  <a:lnTo>
                    <a:pt x="7129" y="17320"/>
                  </a:lnTo>
                  <a:lnTo>
                    <a:pt x="7152" y="17274"/>
                  </a:lnTo>
                  <a:cubicBezTo>
                    <a:pt x="7157" y="17263"/>
                    <a:pt x="7162" y="17254"/>
                    <a:pt x="7167" y="17247"/>
                  </a:cubicBezTo>
                  <a:cubicBezTo>
                    <a:pt x="7172" y="17240"/>
                    <a:pt x="7178" y="17234"/>
                    <a:pt x="7184" y="17229"/>
                  </a:cubicBezTo>
                  <a:cubicBezTo>
                    <a:pt x="7194" y="17220"/>
                    <a:pt x="7206" y="17215"/>
                    <a:pt x="7221" y="17213"/>
                  </a:cubicBezTo>
                  <a:cubicBezTo>
                    <a:pt x="7235" y="17211"/>
                    <a:pt x="7249" y="17213"/>
                    <a:pt x="7262" y="17220"/>
                  </a:cubicBezTo>
                  <a:cubicBezTo>
                    <a:pt x="7275" y="17226"/>
                    <a:pt x="7285" y="17233"/>
                    <a:pt x="7293" y="17242"/>
                  </a:cubicBezTo>
                  <a:close/>
                  <a:moveTo>
                    <a:pt x="6427" y="16922"/>
                  </a:moveTo>
                  <a:lnTo>
                    <a:pt x="6404" y="16968"/>
                  </a:lnTo>
                  <a:lnTo>
                    <a:pt x="6676" y="17102"/>
                  </a:lnTo>
                  <a:cubicBezTo>
                    <a:pt x="6689" y="17108"/>
                    <a:pt x="6701" y="17115"/>
                    <a:pt x="6709" y="17121"/>
                  </a:cubicBezTo>
                  <a:cubicBezTo>
                    <a:pt x="6718" y="17127"/>
                    <a:pt x="6725" y="17136"/>
                    <a:pt x="6730" y="17147"/>
                  </a:cubicBezTo>
                  <a:cubicBezTo>
                    <a:pt x="6735" y="17157"/>
                    <a:pt x="6737" y="17169"/>
                    <a:pt x="6735" y="17183"/>
                  </a:cubicBezTo>
                  <a:cubicBezTo>
                    <a:pt x="6733" y="17197"/>
                    <a:pt x="6729" y="17211"/>
                    <a:pt x="6721" y="17228"/>
                  </a:cubicBezTo>
                  <a:cubicBezTo>
                    <a:pt x="6715" y="17240"/>
                    <a:pt x="6708" y="17250"/>
                    <a:pt x="6702" y="17258"/>
                  </a:cubicBezTo>
                  <a:cubicBezTo>
                    <a:pt x="6695" y="17265"/>
                    <a:pt x="6689" y="17271"/>
                    <a:pt x="6682" y="17275"/>
                  </a:cubicBezTo>
                  <a:cubicBezTo>
                    <a:pt x="6675" y="17280"/>
                    <a:pt x="6668" y="17282"/>
                    <a:pt x="6662" y="17283"/>
                  </a:cubicBezTo>
                  <a:cubicBezTo>
                    <a:pt x="6656" y="17285"/>
                    <a:pt x="6650" y="17286"/>
                    <a:pt x="6645" y="17285"/>
                  </a:cubicBezTo>
                  <a:cubicBezTo>
                    <a:pt x="6637" y="17285"/>
                    <a:pt x="6628" y="17283"/>
                    <a:pt x="6617" y="17278"/>
                  </a:cubicBezTo>
                  <a:cubicBezTo>
                    <a:pt x="6605" y="17274"/>
                    <a:pt x="6595" y="17269"/>
                    <a:pt x="6585" y="17264"/>
                  </a:cubicBezTo>
                  <a:lnTo>
                    <a:pt x="6322" y="17135"/>
                  </a:lnTo>
                  <a:lnTo>
                    <a:pt x="6299" y="17181"/>
                  </a:lnTo>
                  <a:lnTo>
                    <a:pt x="6579" y="17319"/>
                  </a:lnTo>
                  <a:cubicBezTo>
                    <a:pt x="6588" y="17323"/>
                    <a:pt x="6599" y="17328"/>
                    <a:pt x="6610" y="17332"/>
                  </a:cubicBezTo>
                  <a:cubicBezTo>
                    <a:pt x="6622" y="17336"/>
                    <a:pt x="6634" y="17338"/>
                    <a:pt x="6646" y="17338"/>
                  </a:cubicBezTo>
                  <a:cubicBezTo>
                    <a:pt x="6671" y="17336"/>
                    <a:pt x="6692" y="17329"/>
                    <a:pt x="6710" y="17315"/>
                  </a:cubicBezTo>
                  <a:cubicBezTo>
                    <a:pt x="6728" y="17302"/>
                    <a:pt x="6744" y="17280"/>
                    <a:pt x="6759" y="17250"/>
                  </a:cubicBezTo>
                  <a:cubicBezTo>
                    <a:pt x="6771" y="17226"/>
                    <a:pt x="6779" y="17205"/>
                    <a:pt x="6782" y="17186"/>
                  </a:cubicBezTo>
                  <a:cubicBezTo>
                    <a:pt x="6784" y="17167"/>
                    <a:pt x="6784" y="17149"/>
                    <a:pt x="6780" y="17132"/>
                  </a:cubicBezTo>
                  <a:cubicBezTo>
                    <a:pt x="6776" y="17116"/>
                    <a:pt x="6768" y="17102"/>
                    <a:pt x="6757" y="17091"/>
                  </a:cubicBezTo>
                  <a:cubicBezTo>
                    <a:pt x="6745" y="17081"/>
                    <a:pt x="6728" y="17070"/>
                    <a:pt x="6705" y="17059"/>
                  </a:cubicBezTo>
                  <a:lnTo>
                    <a:pt x="6427" y="16922"/>
                  </a:lnTo>
                  <a:close/>
                  <a:moveTo>
                    <a:pt x="9002" y="12580"/>
                  </a:moveTo>
                  <a:lnTo>
                    <a:pt x="9002" y="12521"/>
                  </a:lnTo>
                  <a:lnTo>
                    <a:pt x="8835" y="12441"/>
                  </a:lnTo>
                  <a:cubicBezTo>
                    <a:pt x="8824" y="12435"/>
                    <a:pt x="8813" y="12430"/>
                    <a:pt x="8801" y="12425"/>
                  </a:cubicBezTo>
                  <a:cubicBezTo>
                    <a:pt x="8789" y="12420"/>
                    <a:pt x="8778" y="12415"/>
                    <a:pt x="8768" y="12411"/>
                  </a:cubicBezTo>
                  <a:cubicBezTo>
                    <a:pt x="8758" y="12406"/>
                    <a:pt x="8750" y="12403"/>
                    <a:pt x="8742" y="12400"/>
                  </a:cubicBezTo>
                  <a:cubicBezTo>
                    <a:pt x="8735" y="12397"/>
                    <a:pt x="8730" y="12395"/>
                    <a:pt x="8727" y="12394"/>
                  </a:cubicBezTo>
                  <a:cubicBezTo>
                    <a:pt x="8731" y="12394"/>
                    <a:pt x="8736" y="12395"/>
                    <a:pt x="8744" y="12395"/>
                  </a:cubicBezTo>
                  <a:cubicBezTo>
                    <a:pt x="8752" y="12395"/>
                    <a:pt x="8760" y="12395"/>
                    <a:pt x="8770" y="12395"/>
                  </a:cubicBezTo>
                  <a:cubicBezTo>
                    <a:pt x="8781" y="12396"/>
                    <a:pt x="8792" y="12396"/>
                    <a:pt x="8804" y="12396"/>
                  </a:cubicBezTo>
                  <a:cubicBezTo>
                    <a:pt x="8816" y="12396"/>
                    <a:pt x="8829" y="12396"/>
                    <a:pt x="8842" y="12395"/>
                  </a:cubicBezTo>
                  <a:lnTo>
                    <a:pt x="9002" y="12391"/>
                  </a:lnTo>
                  <a:lnTo>
                    <a:pt x="9002" y="12345"/>
                  </a:lnTo>
                  <a:cubicBezTo>
                    <a:pt x="8998" y="12345"/>
                    <a:pt x="8993" y="12345"/>
                    <a:pt x="8989" y="12345"/>
                  </a:cubicBezTo>
                  <a:lnTo>
                    <a:pt x="8675" y="12352"/>
                  </a:lnTo>
                  <a:lnTo>
                    <a:pt x="8649" y="12406"/>
                  </a:lnTo>
                  <a:lnTo>
                    <a:pt x="9002" y="12580"/>
                  </a:lnTo>
                  <a:close/>
                  <a:moveTo>
                    <a:pt x="9002" y="12312"/>
                  </a:moveTo>
                  <a:lnTo>
                    <a:pt x="9002" y="12257"/>
                  </a:lnTo>
                  <a:lnTo>
                    <a:pt x="8776" y="12146"/>
                  </a:lnTo>
                  <a:lnTo>
                    <a:pt x="8754" y="12193"/>
                  </a:lnTo>
                  <a:lnTo>
                    <a:pt x="8967" y="12295"/>
                  </a:lnTo>
                  <a:cubicBezTo>
                    <a:pt x="8979" y="12301"/>
                    <a:pt x="8990" y="12306"/>
                    <a:pt x="9002" y="12312"/>
                  </a:cubicBezTo>
                  <a:close/>
                  <a:moveTo>
                    <a:pt x="9002" y="12105"/>
                  </a:moveTo>
                  <a:lnTo>
                    <a:pt x="9002" y="12040"/>
                  </a:lnTo>
                  <a:cubicBezTo>
                    <a:pt x="8998" y="12042"/>
                    <a:pt x="8994" y="12044"/>
                    <a:pt x="8990" y="12046"/>
                  </a:cubicBezTo>
                  <a:cubicBezTo>
                    <a:pt x="8976" y="12051"/>
                    <a:pt x="8961" y="12050"/>
                    <a:pt x="8945" y="12042"/>
                  </a:cubicBezTo>
                  <a:cubicBezTo>
                    <a:pt x="8925" y="12032"/>
                    <a:pt x="8912" y="12018"/>
                    <a:pt x="8907" y="11998"/>
                  </a:cubicBezTo>
                  <a:cubicBezTo>
                    <a:pt x="8903" y="11979"/>
                    <a:pt x="8907" y="11957"/>
                    <a:pt x="8919" y="11932"/>
                  </a:cubicBezTo>
                  <a:cubicBezTo>
                    <a:pt x="8923" y="11924"/>
                    <a:pt x="8927" y="11916"/>
                    <a:pt x="8932" y="11909"/>
                  </a:cubicBezTo>
                  <a:cubicBezTo>
                    <a:pt x="8937" y="11902"/>
                    <a:pt x="8942" y="11896"/>
                    <a:pt x="8949" y="11890"/>
                  </a:cubicBezTo>
                  <a:cubicBezTo>
                    <a:pt x="8955" y="11884"/>
                    <a:pt x="8962" y="11878"/>
                    <a:pt x="8970" y="11872"/>
                  </a:cubicBezTo>
                  <a:cubicBezTo>
                    <a:pt x="8978" y="11866"/>
                    <a:pt x="8987" y="11860"/>
                    <a:pt x="8999" y="11853"/>
                  </a:cubicBezTo>
                  <a:lnTo>
                    <a:pt x="8975" y="11816"/>
                  </a:lnTo>
                  <a:cubicBezTo>
                    <a:pt x="8932" y="11841"/>
                    <a:pt x="8900" y="11874"/>
                    <a:pt x="8879" y="11916"/>
                  </a:cubicBezTo>
                  <a:cubicBezTo>
                    <a:pt x="8870" y="11935"/>
                    <a:pt x="8864" y="11954"/>
                    <a:pt x="8862" y="11972"/>
                  </a:cubicBezTo>
                  <a:cubicBezTo>
                    <a:pt x="8860" y="11990"/>
                    <a:pt x="8861" y="12007"/>
                    <a:pt x="8866" y="12023"/>
                  </a:cubicBezTo>
                  <a:cubicBezTo>
                    <a:pt x="8870" y="12039"/>
                    <a:pt x="8878" y="12053"/>
                    <a:pt x="8888" y="12066"/>
                  </a:cubicBezTo>
                  <a:cubicBezTo>
                    <a:pt x="8899" y="12079"/>
                    <a:pt x="8913" y="12089"/>
                    <a:pt x="8929" y="12098"/>
                  </a:cubicBezTo>
                  <a:cubicBezTo>
                    <a:pt x="8953" y="12109"/>
                    <a:pt x="8977" y="12112"/>
                    <a:pt x="9002" y="12105"/>
                  </a:cubicBezTo>
                  <a:close/>
                  <a:moveTo>
                    <a:pt x="7001" y="16742"/>
                  </a:moveTo>
                  <a:lnTo>
                    <a:pt x="6610" y="16549"/>
                  </a:lnTo>
                  <a:lnTo>
                    <a:pt x="6587" y="16595"/>
                  </a:lnTo>
                  <a:lnTo>
                    <a:pt x="6801" y="16698"/>
                  </a:lnTo>
                  <a:cubicBezTo>
                    <a:pt x="6815" y="16705"/>
                    <a:pt x="6829" y="16711"/>
                    <a:pt x="6843" y="16718"/>
                  </a:cubicBezTo>
                  <a:cubicBezTo>
                    <a:pt x="6858" y="16724"/>
                    <a:pt x="6871" y="16730"/>
                    <a:pt x="6882" y="16735"/>
                  </a:cubicBezTo>
                  <a:cubicBezTo>
                    <a:pt x="6894" y="16740"/>
                    <a:pt x="6903" y="16744"/>
                    <a:pt x="6911" y="16747"/>
                  </a:cubicBezTo>
                  <a:cubicBezTo>
                    <a:pt x="6918" y="16750"/>
                    <a:pt x="6922" y="16752"/>
                    <a:pt x="6922" y="16752"/>
                  </a:cubicBezTo>
                  <a:cubicBezTo>
                    <a:pt x="6921" y="16752"/>
                    <a:pt x="6917" y="16751"/>
                    <a:pt x="6911" y="16750"/>
                  </a:cubicBezTo>
                  <a:cubicBezTo>
                    <a:pt x="6905" y="16750"/>
                    <a:pt x="6897" y="16750"/>
                    <a:pt x="6888" y="16749"/>
                  </a:cubicBezTo>
                  <a:cubicBezTo>
                    <a:pt x="6879" y="16749"/>
                    <a:pt x="6869" y="16749"/>
                    <a:pt x="6857" y="16748"/>
                  </a:cubicBezTo>
                  <a:cubicBezTo>
                    <a:pt x="6845" y="16747"/>
                    <a:pt x="6834" y="16747"/>
                    <a:pt x="6822" y="16748"/>
                  </a:cubicBezTo>
                  <a:lnTo>
                    <a:pt x="6509" y="16755"/>
                  </a:lnTo>
                  <a:lnTo>
                    <a:pt x="6482" y="16809"/>
                  </a:lnTo>
                  <a:lnTo>
                    <a:pt x="6873" y="17001"/>
                  </a:lnTo>
                  <a:lnTo>
                    <a:pt x="6897" y="16953"/>
                  </a:lnTo>
                  <a:lnTo>
                    <a:pt x="6669" y="16844"/>
                  </a:lnTo>
                  <a:cubicBezTo>
                    <a:pt x="6658" y="16838"/>
                    <a:pt x="6646" y="16833"/>
                    <a:pt x="6635" y="16827"/>
                  </a:cubicBezTo>
                  <a:cubicBezTo>
                    <a:pt x="6623" y="16822"/>
                    <a:pt x="6612" y="16818"/>
                    <a:pt x="6602" y="16813"/>
                  </a:cubicBezTo>
                  <a:cubicBezTo>
                    <a:pt x="6592" y="16809"/>
                    <a:pt x="6584" y="16806"/>
                    <a:pt x="6576" y="16803"/>
                  </a:cubicBezTo>
                  <a:cubicBezTo>
                    <a:pt x="6569" y="16800"/>
                    <a:pt x="6564" y="16798"/>
                    <a:pt x="6560" y="16797"/>
                  </a:cubicBezTo>
                  <a:cubicBezTo>
                    <a:pt x="6564" y="16797"/>
                    <a:pt x="6570" y="16798"/>
                    <a:pt x="6578" y="16798"/>
                  </a:cubicBezTo>
                  <a:cubicBezTo>
                    <a:pt x="6585" y="16798"/>
                    <a:pt x="6594" y="16798"/>
                    <a:pt x="6604" y="16798"/>
                  </a:cubicBezTo>
                  <a:cubicBezTo>
                    <a:pt x="6614" y="16798"/>
                    <a:pt x="6625" y="16799"/>
                    <a:pt x="6637" y="16798"/>
                  </a:cubicBezTo>
                  <a:cubicBezTo>
                    <a:pt x="6649" y="16799"/>
                    <a:pt x="6662" y="16799"/>
                    <a:pt x="6676" y="16798"/>
                  </a:cubicBezTo>
                  <a:lnTo>
                    <a:pt x="6977" y="16791"/>
                  </a:lnTo>
                  <a:lnTo>
                    <a:pt x="7001" y="16742"/>
                  </a:lnTo>
                  <a:close/>
                  <a:moveTo>
                    <a:pt x="7080" y="16582"/>
                  </a:moveTo>
                  <a:lnTo>
                    <a:pt x="6689" y="16389"/>
                  </a:lnTo>
                  <a:lnTo>
                    <a:pt x="6666" y="16435"/>
                  </a:lnTo>
                  <a:lnTo>
                    <a:pt x="7057" y="16627"/>
                  </a:lnTo>
                  <a:lnTo>
                    <a:pt x="7080" y="16582"/>
                  </a:lnTo>
                  <a:close/>
                  <a:moveTo>
                    <a:pt x="6879" y="16002"/>
                  </a:moveTo>
                  <a:lnTo>
                    <a:pt x="6856" y="16050"/>
                  </a:lnTo>
                  <a:lnTo>
                    <a:pt x="7072" y="16260"/>
                  </a:lnTo>
                  <a:cubicBezTo>
                    <a:pt x="7090" y="16278"/>
                    <a:pt x="7105" y="16291"/>
                    <a:pt x="7117" y="16302"/>
                  </a:cubicBezTo>
                  <a:cubicBezTo>
                    <a:pt x="7129" y="16313"/>
                    <a:pt x="7137" y="16321"/>
                    <a:pt x="7142" y="16324"/>
                  </a:cubicBezTo>
                  <a:cubicBezTo>
                    <a:pt x="7139" y="16324"/>
                    <a:pt x="7134" y="16322"/>
                    <a:pt x="7127" y="16320"/>
                  </a:cubicBezTo>
                  <a:cubicBezTo>
                    <a:pt x="7120" y="16319"/>
                    <a:pt x="7112" y="16317"/>
                    <a:pt x="7103" y="16314"/>
                  </a:cubicBezTo>
                  <a:cubicBezTo>
                    <a:pt x="7094" y="16313"/>
                    <a:pt x="7084" y="16311"/>
                    <a:pt x="7074" y="16309"/>
                  </a:cubicBezTo>
                  <a:cubicBezTo>
                    <a:pt x="7064" y="16308"/>
                    <a:pt x="7053" y="16306"/>
                    <a:pt x="7043" y="16304"/>
                  </a:cubicBezTo>
                  <a:lnTo>
                    <a:pt x="6751" y="16263"/>
                  </a:lnTo>
                  <a:lnTo>
                    <a:pt x="6726" y="16314"/>
                  </a:lnTo>
                  <a:lnTo>
                    <a:pt x="7182" y="16374"/>
                  </a:lnTo>
                  <a:lnTo>
                    <a:pt x="7204" y="16328"/>
                  </a:lnTo>
                  <a:lnTo>
                    <a:pt x="6879" y="16002"/>
                  </a:lnTo>
                  <a:close/>
                  <a:moveTo>
                    <a:pt x="7415" y="15899"/>
                  </a:moveTo>
                  <a:lnTo>
                    <a:pt x="7375" y="15880"/>
                  </a:lnTo>
                  <a:lnTo>
                    <a:pt x="7290" y="16052"/>
                  </a:lnTo>
                  <a:lnTo>
                    <a:pt x="7147" y="15981"/>
                  </a:lnTo>
                  <a:lnTo>
                    <a:pt x="7213" y="15847"/>
                  </a:lnTo>
                  <a:lnTo>
                    <a:pt x="7173" y="15827"/>
                  </a:lnTo>
                  <a:lnTo>
                    <a:pt x="7107" y="15961"/>
                  </a:lnTo>
                  <a:lnTo>
                    <a:pt x="6979" y="15898"/>
                  </a:lnTo>
                  <a:lnTo>
                    <a:pt x="7057" y="15738"/>
                  </a:lnTo>
                  <a:lnTo>
                    <a:pt x="7022" y="15713"/>
                  </a:lnTo>
                  <a:lnTo>
                    <a:pt x="6916" y="15926"/>
                  </a:lnTo>
                  <a:lnTo>
                    <a:pt x="7307" y="16119"/>
                  </a:lnTo>
                  <a:lnTo>
                    <a:pt x="7415" y="15899"/>
                  </a:lnTo>
                  <a:close/>
                  <a:moveTo>
                    <a:pt x="7578" y="15568"/>
                  </a:moveTo>
                  <a:lnTo>
                    <a:pt x="7542" y="15573"/>
                  </a:lnTo>
                  <a:cubicBezTo>
                    <a:pt x="7525" y="15576"/>
                    <a:pt x="7508" y="15578"/>
                    <a:pt x="7489" y="15580"/>
                  </a:cubicBezTo>
                  <a:cubicBezTo>
                    <a:pt x="7470" y="15583"/>
                    <a:pt x="7452" y="15585"/>
                    <a:pt x="7436" y="15587"/>
                  </a:cubicBezTo>
                  <a:cubicBezTo>
                    <a:pt x="7420" y="15590"/>
                    <a:pt x="7408" y="15592"/>
                    <a:pt x="7401" y="15593"/>
                  </a:cubicBezTo>
                  <a:cubicBezTo>
                    <a:pt x="7391" y="15595"/>
                    <a:pt x="7381" y="15597"/>
                    <a:pt x="7369" y="15600"/>
                  </a:cubicBezTo>
                  <a:cubicBezTo>
                    <a:pt x="7356" y="15604"/>
                    <a:pt x="7346" y="15607"/>
                    <a:pt x="7338" y="15611"/>
                  </a:cubicBezTo>
                  <a:lnTo>
                    <a:pt x="7341" y="15605"/>
                  </a:lnTo>
                  <a:cubicBezTo>
                    <a:pt x="7348" y="15590"/>
                    <a:pt x="7352" y="15574"/>
                    <a:pt x="7354" y="15558"/>
                  </a:cubicBezTo>
                  <a:cubicBezTo>
                    <a:pt x="7355" y="15543"/>
                    <a:pt x="7353" y="15529"/>
                    <a:pt x="7348" y="15515"/>
                  </a:cubicBezTo>
                  <a:cubicBezTo>
                    <a:pt x="7343" y="15502"/>
                    <a:pt x="7335" y="15489"/>
                    <a:pt x="7325" y="15478"/>
                  </a:cubicBezTo>
                  <a:cubicBezTo>
                    <a:pt x="7314" y="15466"/>
                    <a:pt x="7301" y="15457"/>
                    <a:pt x="7285" y="15449"/>
                  </a:cubicBezTo>
                  <a:cubicBezTo>
                    <a:pt x="7274" y="15444"/>
                    <a:pt x="7264" y="15440"/>
                    <a:pt x="7254" y="15438"/>
                  </a:cubicBezTo>
                  <a:cubicBezTo>
                    <a:pt x="7245" y="15437"/>
                    <a:pt x="7236" y="15436"/>
                    <a:pt x="7227" y="15436"/>
                  </a:cubicBezTo>
                  <a:cubicBezTo>
                    <a:pt x="7218" y="15437"/>
                    <a:pt x="7210" y="15438"/>
                    <a:pt x="7203" y="15440"/>
                  </a:cubicBezTo>
                  <a:cubicBezTo>
                    <a:pt x="7195" y="15442"/>
                    <a:pt x="7189" y="15444"/>
                    <a:pt x="7184" y="15447"/>
                  </a:cubicBezTo>
                  <a:cubicBezTo>
                    <a:pt x="7177" y="15450"/>
                    <a:pt x="7171" y="15453"/>
                    <a:pt x="7166" y="15457"/>
                  </a:cubicBezTo>
                  <a:cubicBezTo>
                    <a:pt x="7160" y="15462"/>
                    <a:pt x="7154" y="15468"/>
                    <a:pt x="7148" y="15474"/>
                  </a:cubicBezTo>
                  <a:cubicBezTo>
                    <a:pt x="7141" y="15481"/>
                    <a:pt x="7135" y="15489"/>
                    <a:pt x="7129" y="15499"/>
                  </a:cubicBezTo>
                  <a:cubicBezTo>
                    <a:pt x="7123" y="15508"/>
                    <a:pt x="7116" y="15520"/>
                    <a:pt x="7110" y="15533"/>
                  </a:cubicBezTo>
                  <a:lnTo>
                    <a:pt x="7065" y="15624"/>
                  </a:lnTo>
                  <a:lnTo>
                    <a:pt x="7456" y="15817"/>
                  </a:lnTo>
                  <a:lnTo>
                    <a:pt x="7478" y="15771"/>
                  </a:lnTo>
                  <a:lnTo>
                    <a:pt x="7302" y="15684"/>
                  </a:lnTo>
                  <a:cubicBezTo>
                    <a:pt x="7307" y="15675"/>
                    <a:pt x="7313" y="15668"/>
                    <a:pt x="7319" y="15663"/>
                  </a:cubicBezTo>
                  <a:cubicBezTo>
                    <a:pt x="7325" y="15658"/>
                    <a:pt x="7335" y="15655"/>
                    <a:pt x="7349" y="15652"/>
                  </a:cubicBezTo>
                  <a:cubicBezTo>
                    <a:pt x="7372" y="15647"/>
                    <a:pt x="7394" y="15643"/>
                    <a:pt x="7414" y="15640"/>
                  </a:cubicBezTo>
                  <a:cubicBezTo>
                    <a:pt x="7435" y="15637"/>
                    <a:pt x="7454" y="15633"/>
                    <a:pt x="7472" y="15631"/>
                  </a:cubicBezTo>
                  <a:cubicBezTo>
                    <a:pt x="7489" y="15629"/>
                    <a:pt x="7504" y="15628"/>
                    <a:pt x="7517" y="15628"/>
                  </a:cubicBezTo>
                  <a:cubicBezTo>
                    <a:pt x="7531" y="15627"/>
                    <a:pt x="7542" y="15627"/>
                    <a:pt x="7549" y="15627"/>
                  </a:cubicBezTo>
                  <a:lnTo>
                    <a:pt x="7578" y="15568"/>
                  </a:lnTo>
                  <a:close/>
                  <a:moveTo>
                    <a:pt x="7292" y="15519"/>
                  </a:moveTo>
                  <a:cubicBezTo>
                    <a:pt x="7300" y="15528"/>
                    <a:pt x="7306" y="15537"/>
                    <a:pt x="7309" y="15546"/>
                  </a:cubicBezTo>
                  <a:cubicBezTo>
                    <a:pt x="7312" y="15557"/>
                    <a:pt x="7312" y="15569"/>
                    <a:pt x="7310" y="15581"/>
                  </a:cubicBezTo>
                  <a:cubicBezTo>
                    <a:pt x="7308" y="15594"/>
                    <a:pt x="7303" y="15609"/>
                    <a:pt x="7294" y="15627"/>
                  </a:cubicBezTo>
                  <a:lnTo>
                    <a:pt x="7273" y="15670"/>
                  </a:lnTo>
                  <a:lnTo>
                    <a:pt x="7127" y="15598"/>
                  </a:lnTo>
                  <a:lnTo>
                    <a:pt x="7150" y="15551"/>
                  </a:lnTo>
                  <a:cubicBezTo>
                    <a:pt x="7155" y="15541"/>
                    <a:pt x="7160" y="15532"/>
                    <a:pt x="7165" y="15524"/>
                  </a:cubicBezTo>
                  <a:cubicBezTo>
                    <a:pt x="7171" y="15518"/>
                    <a:pt x="7176" y="15511"/>
                    <a:pt x="7182" y="15506"/>
                  </a:cubicBezTo>
                  <a:cubicBezTo>
                    <a:pt x="7192" y="15498"/>
                    <a:pt x="7204" y="15493"/>
                    <a:pt x="7219" y="15491"/>
                  </a:cubicBezTo>
                  <a:cubicBezTo>
                    <a:pt x="7233" y="15488"/>
                    <a:pt x="7247" y="15491"/>
                    <a:pt x="7260" y="15497"/>
                  </a:cubicBezTo>
                  <a:cubicBezTo>
                    <a:pt x="7273" y="15504"/>
                    <a:pt x="7284" y="15511"/>
                    <a:pt x="7292" y="15519"/>
                  </a:cubicBezTo>
                  <a:close/>
                  <a:moveTo>
                    <a:pt x="7589" y="15174"/>
                  </a:moveTo>
                  <a:cubicBezTo>
                    <a:pt x="7575" y="15173"/>
                    <a:pt x="7561" y="15174"/>
                    <a:pt x="7548" y="15177"/>
                  </a:cubicBezTo>
                  <a:cubicBezTo>
                    <a:pt x="7535" y="15181"/>
                    <a:pt x="7523" y="15186"/>
                    <a:pt x="7511" y="15193"/>
                  </a:cubicBezTo>
                  <a:cubicBezTo>
                    <a:pt x="7501" y="15201"/>
                    <a:pt x="7488" y="15212"/>
                    <a:pt x="7474" y="15227"/>
                  </a:cubicBezTo>
                  <a:lnTo>
                    <a:pt x="7438" y="15265"/>
                  </a:lnTo>
                  <a:cubicBezTo>
                    <a:pt x="7419" y="15285"/>
                    <a:pt x="7402" y="15297"/>
                    <a:pt x="7388" y="15302"/>
                  </a:cubicBezTo>
                  <a:cubicBezTo>
                    <a:pt x="7373" y="15307"/>
                    <a:pt x="7358" y="15306"/>
                    <a:pt x="7342" y="15298"/>
                  </a:cubicBezTo>
                  <a:cubicBezTo>
                    <a:pt x="7322" y="15289"/>
                    <a:pt x="7310" y="15274"/>
                    <a:pt x="7305" y="15255"/>
                  </a:cubicBezTo>
                  <a:cubicBezTo>
                    <a:pt x="7300" y="15235"/>
                    <a:pt x="7304" y="15213"/>
                    <a:pt x="7316" y="15189"/>
                  </a:cubicBezTo>
                  <a:cubicBezTo>
                    <a:pt x="7321" y="15180"/>
                    <a:pt x="7325" y="15173"/>
                    <a:pt x="7330" y="15166"/>
                  </a:cubicBezTo>
                  <a:cubicBezTo>
                    <a:pt x="7335" y="15159"/>
                    <a:pt x="7340" y="15152"/>
                    <a:pt x="7346" y="15146"/>
                  </a:cubicBezTo>
                  <a:cubicBezTo>
                    <a:pt x="7353" y="15140"/>
                    <a:pt x="7360" y="15135"/>
                    <a:pt x="7368" y="15128"/>
                  </a:cubicBezTo>
                  <a:cubicBezTo>
                    <a:pt x="7376" y="15122"/>
                    <a:pt x="7385" y="15116"/>
                    <a:pt x="7396" y="15110"/>
                  </a:cubicBezTo>
                  <a:lnTo>
                    <a:pt x="7373" y="15073"/>
                  </a:lnTo>
                  <a:cubicBezTo>
                    <a:pt x="7329" y="15098"/>
                    <a:pt x="7297" y="15131"/>
                    <a:pt x="7277" y="15172"/>
                  </a:cubicBezTo>
                  <a:cubicBezTo>
                    <a:pt x="7268" y="15191"/>
                    <a:pt x="7262" y="15210"/>
                    <a:pt x="7259" y="15228"/>
                  </a:cubicBezTo>
                  <a:cubicBezTo>
                    <a:pt x="7258" y="15246"/>
                    <a:pt x="7259" y="15264"/>
                    <a:pt x="7263" y="15279"/>
                  </a:cubicBezTo>
                  <a:cubicBezTo>
                    <a:pt x="7268" y="15295"/>
                    <a:pt x="7275" y="15309"/>
                    <a:pt x="7286" y="15322"/>
                  </a:cubicBezTo>
                  <a:cubicBezTo>
                    <a:pt x="7297" y="15335"/>
                    <a:pt x="7310" y="15346"/>
                    <a:pt x="7327" y="15354"/>
                  </a:cubicBezTo>
                  <a:cubicBezTo>
                    <a:pt x="7352" y="15366"/>
                    <a:pt x="7377" y="15369"/>
                    <a:pt x="7403" y="15361"/>
                  </a:cubicBezTo>
                  <a:cubicBezTo>
                    <a:pt x="7414" y="15357"/>
                    <a:pt x="7425" y="15351"/>
                    <a:pt x="7436" y="15343"/>
                  </a:cubicBezTo>
                  <a:cubicBezTo>
                    <a:pt x="7446" y="15335"/>
                    <a:pt x="7458" y="15324"/>
                    <a:pt x="7472" y="15308"/>
                  </a:cubicBezTo>
                  <a:lnTo>
                    <a:pt x="7503" y="15275"/>
                  </a:lnTo>
                  <a:cubicBezTo>
                    <a:pt x="7540" y="15235"/>
                    <a:pt x="7576" y="15224"/>
                    <a:pt x="7611" y="15241"/>
                  </a:cubicBezTo>
                  <a:cubicBezTo>
                    <a:pt x="7634" y="15252"/>
                    <a:pt x="7648" y="15270"/>
                    <a:pt x="7653" y="15296"/>
                  </a:cubicBezTo>
                  <a:cubicBezTo>
                    <a:pt x="7655" y="15308"/>
                    <a:pt x="7655" y="15319"/>
                    <a:pt x="7653" y="15329"/>
                  </a:cubicBezTo>
                  <a:cubicBezTo>
                    <a:pt x="7651" y="15339"/>
                    <a:pt x="7646" y="15352"/>
                    <a:pt x="7639" y="15367"/>
                  </a:cubicBezTo>
                  <a:cubicBezTo>
                    <a:pt x="7629" y="15387"/>
                    <a:pt x="7618" y="15404"/>
                    <a:pt x="7604" y="15418"/>
                  </a:cubicBezTo>
                  <a:cubicBezTo>
                    <a:pt x="7591" y="15432"/>
                    <a:pt x="7574" y="15444"/>
                    <a:pt x="7554" y="15455"/>
                  </a:cubicBezTo>
                  <a:lnTo>
                    <a:pt x="7580" y="15493"/>
                  </a:lnTo>
                  <a:cubicBezTo>
                    <a:pt x="7602" y="15480"/>
                    <a:pt x="7621" y="15465"/>
                    <a:pt x="7637" y="15447"/>
                  </a:cubicBezTo>
                  <a:cubicBezTo>
                    <a:pt x="7652" y="15430"/>
                    <a:pt x="7666" y="15409"/>
                    <a:pt x="7677" y="15386"/>
                  </a:cubicBezTo>
                  <a:cubicBezTo>
                    <a:pt x="7686" y="15367"/>
                    <a:pt x="7692" y="15350"/>
                    <a:pt x="7695" y="15335"/>
                  </a:cubicBezTo>
                  <a:cubicBezTo>
                    <a:pt x="7698" y="15319"/>
                    <a:pt x="7699" y="15303"/>
                    <a:pt x="7697" y="15286"/>
                  </a:cubicBezTo>
                  <a:cubicBezTo>
                    <a:pt x="7694" y="15263"/>
                    <a:pt x="7687" y="15243"/>
                    <a:pt x="7675" y="15225"/>
                  </a:cubicBezTo>
                  <a:cubicBezTo>
                    <a:pt x="7663" y="15208"/>
                    <a:pt x="7647" y="15195"/>
                    <a:pt x="7629" y="15186"/>
                  </a:cubicBezTo>
                  <a:cubicBezTo>
                    <a:pt x="7617" y="15180"/>
                    <a:pt x="7604" y="15176"/>
                    <a:pt x="7589" y="15174"/>
                  </a:cubicBezTo>
                  <a:close/>
                  <a:moveTo>
                    <a:pt x="7807" y="15104"/>
                  </a:moveTo>
                  <a:lnTo>
                    <a:pt x="7416" y="14912"/>
                  </a:lnTo>
                  <a:lnTo>
                    <a:pt x="7393" y="14957"/>
                  </a:lnTo>
                  <a:lnTo>
                    <a:pt x="7784" y="15150"/>
                  </a:lnTo>
                  <a:lnTo>
                    <a:pt x="7807" y="15104"/>
                  </a:lnTo>
                  <a:close/>
                  <a:moveTo>
                    <a:pt x="7582" y="14575"/>
                  </a:moveTo>
                  <a:lnTo>
                    <a:pt x="7454" y="14833"/>
                  </a:lnTo>
                  <a:lnTo>
                    <a:pt x="7494" y="14853"/>
                  </a:lnTo>
                  <a:lnTo>
                    <a:pt x="7545" y="14748"/>
                  </a:lnTo>
                  <a:lnTo>
                    <a:pt x="7897" y="14921"/>
                  </a:lnTo>
                  <a:lnTo>
                    <a:pt x="7919" y="14876"/>
                  </a:lnTo>
                  <a:lnTo>
                    <a:pt x="7567" y="14703"/>
                  </a:lnTo>
                  <a:lnTo>
                    <a:pt x="7620" y="14597"/>
                  </a:lnTo>
                  <a:lnTo>
                    <a:pt x="7582" y="14575"/>
                  </a:lnTo>
                  <a:close/>
                  <a:moveTo>
                    <a:pt x="7749" y="14234"/>
                  </a:moveTo>
                  <a:lnTo>
                    <a:pt x="7723" y="14288"/>
                  </a:lnTo>
                  <a:lnTo>
                    <a:pt x="7835" y="14436"/>
                  </a:lnTo>
                  <a:cubicBezTo>
                    <a:pt x="7842" y="14446"/>
                    <a:pt x="7849" y="14455"/>
                    <a:pt x="7856" y="14463"/>
                  </a:cubicBezTo>
                  <a:cubicBezTo>
                    <a:pt x="7862" y="14472"/>
                    <a:pt x="7867" y="14477"/>
                    <a:pt x="7869" y="14479"/>
                  </a:cubicBezTo>
                  <a:cubicBezTo>
                    <a:pt x="7860" y="14479"/>
                    <a:pt x="7850" y="14479"/>
                    <a:pt x="7842" y="14478"/>
                  </a:cubicBezTo>
                  <a:cubicBezTo>
                    <a:pt x="7833" y="14477"/>
                    <a:pt x="7824" y="14477"/>
                    <a:pt x="7815" y="14477"/>
                  </a:cubicBezTo>
                  <a:lnTo>
                    <a:pt x="7629" y="14478"/>
                  </a:lnTo>
                  <a:lnTo>
                    <a:pt x="7601" y="14536"/>
                  </a:lnTo>
                  <a:lnTo>
                    <a:pt x="7899" y="14526"/>
                  </a:lnTo>
                  <a:lnTo>
                    <a:pt x="8054" y="14602"/>
                  </a:lnTo>
                  <a:lnTo>
                    <a:pt x="8078" y="14554"/>
                  </a:lnTo>
                  <a:lnTo>
                    <a:pt x="7925" y="14479"/>
                  </a:lnTo>
                  <a:lnTo>
                    <a:pt x="7749" y="14234"/>
                  </a:lnTo>
                  <a:close/>
                  <a:moveTo>
                    <a:pt x="8108" y="13805"/>
                  </a:moveTo>
                  <a:cubicBezTo>
                    <a:pt x="8082" y="13799"/>
                    <a:pt x="8057" y="13798"/>
                    <a:pt x="8033" y="13801"/>
                  </a:cubicBezTo>
                  <a:cubicBezTo>
                    <a:pt x="8024" y="13802"/>
                    <a:pt x="8014" y="13804"/>
                    <a:pt x="8003" y="13808"/>
                  </a:cubicBezTo>
                  <a:cubicBezTo>
                    <a:pt x="7992" y="13812"/>
                    <a:pt x="7980" y="13817"/>
                    <a:pt x="7969" y="13824"/>
                  </a:cubicBezTo>
                  <a:cubicBezTo>
                    <a:pt x="7958" y="13830"/>
                    <a:pt x="7947" y="13839"/>
                    <a:pt x="7937" y="13850"/>
                  </a:cubicBezTo>
                  <a:cubicBezTo>
                    <a:pt x="7926" y="13861"/>
                    <a:pt x="7917" y="13876"/>
                    <a:pt x="7909" y="13893"/>
                  </a:cubicBezTo>
                  <a:cubicBezTo>
                    <a:pt x="7897" y="13917"/>
                    <a:pt x="7891" y="13941"/>
                    <a:pt x="7890" y="13965"/>
                  </a:cubicBezTo>
                  <a:cubicBezTo>
                    <a:pt x="7890" y="13989"/>
                    <a:pt x="7895" y="14012"/>
                    <a:pt x="7906" y="14033"/>
                  </a:cubicBezTo>
                  <a:cubicBezTo>
                    <a:pt x="7917" y="14055"/>
                    <a:pt x="7933" y="14076"/>
                    <a:pt x="7954" y="14095"/>
                  </a:cubicBezTo>
                  <a:cubicBezTo>
                    <a:pt x="7975" y="14115"/>
                    <a:pt x="8001" y="14132"/>
                    <a:pt x="8033" y="14147"/>
                  </a:cubicBezTo>
                  <a:cubicBezTo>
                    <a:pt x="8100" y="14180"/>
                    <a:pt x="8159" y="14190"/>
                    <a:pt x="8211" y="14177"/>
                  </a:cubicBezTo>
                  <a:cubicBezTo>
                    <a:pt x="8232" y="14171"/>
                    <a:pt x="8252" y="14161"/>
                    <a:pt x="8270" y="14146"/>
                  </a:cubicBezTo>
                  <a:cubicBezTo>
                    <a:pt x="8288" y="14133"/>
                    <a:pt x="8303" y="14114"/>
                    <a:pt x="8315" y="14090"/>
                  </a:cubicBezTo>
                  <a:cubicBezTo>
                    <a:pt x="8325" y="14069"/>
                    <a:pt x="8331" y="14050"/>
                    <a:pt x="8332" y="14031"/>
                  </a:cubicBezTo>
                  <a:cubicBezTo>
                    <a:pt x="8334" y="14013"/>
                    <a:pt x="8332" y="13993"/>
                    <a:pt x="8326" y="13972"/>
                  </a:cubicBezTo>
                  <a:cubicBezTo>
                    <a:pt x="8318" y="13943"/>
                    <a:pt x="8303" y="13919"/>
                    <a:pt x="8282" y="13897"/>
                  </a:cubicBezTo>
                  <a:cubicBezTo>
                    <a:pt x="8262" y="13876"/>
                    <a:pt x="8233" y="13856"/>
                    <a:pt x="8195" y="13837"/>
                  </a:cubicBezTo>
                  <a:cubicBezTo>
                    <a:pt x="8164" y="13822"/>
                    <a:pt x="8134" y="13811"/>
                    <a:pt x="8108" y="13805"/>
                  </a:cubicBezTo>
                  <a:close/>
                  <a:moveTo>
                    <a:pt x="8217" y="13915"/>
                  </a:moveTo>
                  <a:cubicBezTo>
                    <a:pt x="8229" y="13923"/>
                    <a:pt x="8239" y="13930"/>
                    <a:pt x="8248" y="13937"/>
                  </a:cubicBezTo>
                  <a:cubicBezTo>
                    <a:pt x="8257" y="13944"/>
                    <a:pt x="8263" y="13951"/>
                    <a:pt x="8269" y="13958"/>
                  </a:cubicBezTo>
                  <a:cubicBezTo>
                    <a:pt x="8274" y="13965"/>
                    <a:pt x="8279" y="13972"/>
                    <a:pt x="8282" y="13981"/>
                  </a:cubicBezTo>
                  <a:cubicBezTo>
                    <a:pt x="8289" y="13994"/>
                    <a:pt x="8292" y="14009"/>
                    <a:pt x="8292" y="14024"/>
                  </a:cubicBezTo>
                  <a:cubicBezTo>
                    <a:pt x="8292" y="14038"/>
                    <a:pt x="8288" y="14054"/>
                    <a:pt x="8280" y="14070"/>
                  </a:cubicBezTo>
                  <a:cubicBezTo>
                    <a:pt x="8276" y="14078"/>
                    <a:pt x="8271" y="14085"/>
                    <a:pt x="8265" y="14093"/>
                  </a:cubicBezTo>
                  <a:cubicBezTo>
                    <a:pt x="8259" y="14101"/>
                    <a:pt x="8252" y="14107"/>
                    <a:pt x="8245" y="14112"/>
                  </a:cubicBezTo>
                  <a:cubicBezTo>
                    <a:pt x="8237" y="14118"/>
                    <a:pt x="8230" y="14122"/>
                    <a:pt x="8221" y="14126"/>
                  </a:cubicBezTo>
                  <a:cubicBezTo>
                    <a:pt x="8213" y="14130"/>
                    <a:pt x="8205" y="14132"/>
                    <a:pt x="8197" y="14132"/>
                  </a:cubicBezTo>
                  <a:cubicBezTo>
                    <a:pt x="8180" y="14133"/>
                    <a:pt x="8158" y="14130"/>
                    <a:pt x="8132" y="14123"/>
                  </a:cubicBezTo>
                  <a:cubicBezTo>
                    <a:pt x="8106" y="14116"/>
                    <a:pt x="8078" y="14105"/>
                    <a:pt x="8048" y="14091"/>
                  </a:cubicBezTo>
                  <a:cubicBezTo>
                    <a:pt x="8024" y="14078"/>
                    <a:pt x="8004" y="14067"/>
                    <a:pt x="7988" y="14055"/>
                  </a:cubicBezTo>
                  <a:cubicBezTo>
                    <a:pt x="7973" y="14043"/>
                    <a:pt x="7960" y="14031"/>
                    <a:pt x="7951" y="14018"/>
                  </a:cubicBezTo>
                  <a:cubicBezTo>
                    <a:pt x="7940" y="14003"/>
                    <a:pt x="7935" y="13986"/>
                    <a:pt x="7934" y="13967"/>
                  </a:cubicBezTo>
                  <a:cubicBezTo>
                    <a:pt x="7933" y="13948"/>
                    <a:pt x="7937" y="13930"/>
                    <a:pt x="7946" y="13911"/>
                  </a:cubicBezTo>
                  <a:cubicBezTo>
                    <a:pt x="7957" y="13889"/>
                    <a:pt x="7972" y="13872"/>
                    <a:pt x="7990" y="13863"/>
                  </a:cubicBezTo>
                  <a:cubicBezTo>
                    <a:pt x="8007" y="13855"/>
                    <a:pt x="8025" y="13850"/>
                    <a:pt x="8043" y="13851"/>
                  </a:cubicBezTo>
                  <a:cubicBezTo>
                    <a:pt x="8059" y="13851"/>
                    <a:pt x="8079" y="13854"/>
                    <a:pt x="8100" y="13861"/>
                  </a:cubicBezTo>
                  <a:cubicBezTo>
                    <a:pt x="8122" y="13868"/>
                    <a:pt x="8147" y="13879"/>
                    <a:pt x="8176" y="13893"/>
                  </a:cubicBezTo>
                  <a:cubicBezTo>
                    <a:pt x="8192" y="13901"/>
                    <a:pt x="8206" y="13908"/>
                    <a:pt x="8217" y="13915"/>
                  </a:cubicBezTo>
                  <a:close/>
                  <a:moveTo>
                    <a:pt x="8143" y="13434"/>
                  </a:moveTo>
                  <a:lnTo>
                    <a:pt x="8042" y="13640"/>
                  </a:lnTo>
                  <a:lnTo>
                    <a:pt x="8432" y="13832"/>
                  </a:lnTo>
                  <a:lnTo>
                    <a:pt x="8456" y="13785"/>
                  </a:lnTo>
                  <a:lnTo>
                    <a:pt x="8270" y="13694"/>
                  </a:lnTo>
                  <a:lnTo>
                    <a:pt x="8332" y="13568"/>
                  </a:lnTo>
                  <a:lnTo>
                    <a:pt x="8294" y="13549"/>
                  </a:lnTo>
                  <a:lnTo>
                    <a:pt x="8232" y="13675"/>
                  </a:lnTo>
                  <a:lnTo>
                    <a:pt x="8104" y="13612"/>
                  </a:lnTo>
                  <a:lnTo>
                    <a:pt x="8178" y="13461"/>
                  </a:lnTo>
                  <a:lnTo>
                    <a:pt x="8143" y="13434"/>
                  </a:lnTo>
                  <a:close/>
                  <a:moveTo>
                    <a:pt x="8809" y="13068"/>
                  </a:moveTo>
                  <a:lnTo>
                    <a:pt x="8401" y="12909"/>
                  </a:lnTo>
                  <a:lnTo>
                    <a:pt x="8367" y="12978"/>
                  </a:lnTo>
                  <a:lnTo>
                    <a:pt x="8591" y="13179"/>
                  </a:lnTo>
                  <a:cubicBezTo>
                    <a:pt x="8604" y="13191"/>
                    <a:pt x="8617" y="13201"/>
                    <a:pt x="8628" y="13210"/>
                  </a:cubicBezTo>
                  <a:cubicBezTo>
                    <a:pt x="8640" y="13219"/>
                    <a:pt x="8646" y="13223"/>
                    <a:pt x="8647" y="13225"/>
                  </a:cubicBezTo>
                  <a:cubicBezTo>
                    <a:pt x="8645" y="13224"/>
                    <a:pt x="8637" y="13222"/>
                    <a:pt x="8624" y="13218"/>
                  </a:cubicBezTo>
                  <a:cubicBezTo>
                    <a:pt x="8610" y="13215"/>
                    <a:pt x="8593" y="13210"/>
                    <a:pt x="8572" y="13207"/>
                  </a:cubicBezTo>
                  <a:lnTo>
                    <a:pt x="8282" y="13152"/>
                  </a:lnTo>
                  <a:lnTo>
                    <a:pt x="8248" y="13221"/>
                  </a:lnTo>
                  <a:lnTo>
                    <a:pt x="8622" y="13447"/>
                  </a:lnTo>
                  <a:lnTo>
                    <a:pt x="8644" y="13402"/>
                  </a:lnTo>
                  <a:lnTo>
                    <a:pt x="8377" y="13244"/>
                  </a:lnTo>
                  <a:cubicBezTo>
                    <a:pt x="8371" y="13240"/>
                    <a:pt x="8365" y="13236"/>
                    <a:pt x="8357" y="13232"/>
                  </a:cubicBezTo>
                  <a:cubicBezTo>
                    <a:pt x="8350" y="13228"/>
                    <a:pt x="8342" y="13224"/>
                    <a:pt x="8335" y="13219"/>
                  </a:cubicBezTo>
                  <a:cubicBezTo>
                    <a:pt x="8328" y="13215"/>
                    <a:pt x="8321" y="13212"/>
                    <a:pt x="8315" y="13208"/>
                  </a:cubicBezTo>
                  <a:cubicBezTo>
                    <a:pt x="8311" y="13205"/>
                    <a:pt x="8308" y="13204"/>
                    <a:pt x="8306" y="13203"/>
                  </a:cubicBezTo>
                  <a:cubicBezTo>
                    <a:pt x="8310" y="13205"/>
                    <a:pt x="8320" y="13206"/>
                    <a:pt x="8334" y="13209"/>
                  </a:cubicBezTo>
                  <a:cubicBezTo>
                    <a:pt x="8348" y="13212"/>
                    <a:pt x="8367" y="13216"/>
                    <a:pt x="8389" y="13220"/>
                  </a:cubicBezTo>
                  <a:lnTo>
                    <a:pt x="8705" y="13279"/>
                  </a:lnTo>
                  <a:lnTo>
                    <a:pt x="8724" y="13239"/>
                  </a:lnTo>
                  <a:lnTo>
                    <a:pt x="8474" y="13012"/>
                  </a:lnTo>
                  <a:cubicBezTo>
                    <a:pt x="8468" y="13007"/>
                    <a:pt x="8463" y="13002"/>
                    <a:pt x="8457" y="12997"/>
                  </a:cubicBezTo>
                  <a:cubicBezTo>
                    <a:pt x="8452" y="12992"/>
                    <a:pt x="8446" y="12988"/>
                    <a:pt x="8440" y="12983"/>
                  </a:cubicBezTo>
                  <a:cubicBezTo>
                    <a:pt x="8435" y="12979"/>
                    <a:pt x="8430" y="12975"/>
                    <a:pt x="8427" y="12972"/>
                  </a:cubicBezTo>
                  <a:cubicBezTo>
                    <a:pt x="8423" y="12969"/>
                    <a:pt x="8421" y="12967"/>
                    <a:pt x="8420" y="12966"/>
                  </a:cubicBezTo>
                  <a:cubicBezTo>
                    <a:pt x="8421" y="12967"/>
                    <a:pt x="8424" y="12968"/>
                    <a:pt x="8429" y="12970"/>
                  </a:cubicBezTo>
                  <a:cubicBezTo>
                    <a:pt x="8433" y="12972"/>
                    <a:pt x="8439" y="12975"/>
                    <a:pt x="8445" y="12977"/>
                  </a:cubicBezTo>
                  <a:cubicBezTo>
                    <a:pt x="8452" y="12981"/>
                    <a:pt x="8459" y="12984"/>
                    <a:pt x="8467" y="12987"/>
                  </a:cubicBezTo>
                  <a:cubicBezTo>
                    <a:pt x="8475" y="12990"/>
                    <a:pt x="8481" y="12994"/>
                    <a:pt x="8488" y="12996"/>
                  </a:cubicBezTo>
                  <a:lnTo>
                    <a:pt x="8786" y="13114"/>
                  </a:lnTo>
                  <a:lnTo>
                    <a:pt x="8809" y="13068"/>
                  </a:lnTo>
                  <a:close/>
                  <a:moveTo>
                    <a:pt x="8593" y="12519"/>
                  </a:moveTo>
                  <a:lnTo>
                    <a:pt x="8570" y="12565"/>
                  </a:lnTo>
                  <a:lnTo>
                    <a:pt x="8843" y="12699"/>
                  </a:lnTo>
                  <a:cubicBezTo>
                    <a:pt x="8856" y="12706"/>
                    <a:pt x="8867" y="12712"/>
                    <a:pt x="8875" y="12718"/>
                  </a:cubicBezTo>
                  <a:cubicBezTo>
                    <a:pt x="8884" y="12725"/>
                    <a:pt x="8891" y="12734"/>
                    <a:pt x="8896" y="12744"/>
                  </a:cubicBezTo>
                  <a:cubicBezTo>
                    <a:pt x="8901" y="12754"/>
                    <a:pt x="8903" y="12766"/>
                    <a:pt x="8902" y="12780"/>
                  </a:cubicBezTo>
                  <a:cubicBezTo>
                    <a:pt x="8900" y="12794"/>
                    <a:pt x="8895" y="12808"/>
                    <a:pt x="8887" y="12825"/>
                  </a:cubicBezTo>
                  <a:cubicBezTo>
                    <a:pt x="8881" y="12837"/>
                    <a:pt x="8875" y="12847"/>
                    <a:pt x="8868" y="12855"/>
                  </a:cubicBezTo>
                  <a:cubicBezTo>
                    <a:pt x="8862" y="12862"/>
                    <a:pt x="8855" y="12868"/>
                    <a:pt x="8848" y="12872"/>
                  </a:cubicBezTo>
                  <a:cubicBezTo>
                    <a:pt x="8841" y="12877"/>
                    <a:pt x="8835" y="12879"/>
                    <a:pt x="8829" y="12880"/>
                  </a:cubicBezTo>
                  <a:cubicBezTo>
                    <a:pt x="8822" y="12882"/>
                    <a:pt x="8816" y="12883"/>
                    <a:pt x="8811" y="12883"/>
                  </a:cubicBezTo>
                  <a:cubicBezTo>
                    <a:pt x="8804" y="12882"/>
                    <a:pt x="8794" y="12880"/>
                    <a:pt x="8783" y="12875"/>
                  </a:cubicBezTo>
                  <a:cubicBezTo>
                    <a:pt x="8772" y="12871"/>
                    <a:pt x="8761" y="12866"/>
                    <a:pt x="8752" y="12862"/>
                  </a:cubicBezTo>
                  <a:lnTo>
                    <a:pt x="8488" y="12732"/>
                  </a:lnTo>
                  <a:lnTo>
                    <a:pt x="8466" y="12778"/>
                  </a:lnTo>
                  <a:lnTo>
                    <a:pt x="8746" y="12916"/>
                  </a:lnTo>
                  <a:cubicBezTo>
                    <a:pt x="8754" y="12920"/>
                    <a:pt x="8765" y="12925"/>
                    <a:pt x="8776" y="12929"/>
                  </a:cubicBezTo>
                  <a:cubicBezTo>
                    <a:pt x="8788" y="12934"/>
                    <a:pt x="8800" y="12935"/>
                    <a:pt x="8812" y="12935"/>
                  </a:cubicBezTo>
                  <a:cubicBezTo>
                    <a:pt x="8837" y="12934"/>
                    <a:pt x="8858" y="12926"/>
                    <a:pt x="8877" y="12913"/>
                  </a:cubicBezTo>
                  <a:cubicBezTo>
                    <a:pt x="8894" y="12899"/>
                    <a:pt x="8911" y="12877"/>
                    <a:pt x="8926" y="12847"/>
                  </a:cubicBezTo>
                  <a:cubicBezTo>
                    <a:pt x="8938" y="12823"/>
                    <a:pt x="8945" y="12802"/>
                    <a:pt x="8948" y="12783"/>
                  </a:cubicBezTo>
                  <a:cubicBezTo>
                    <a:pt x="8951" y="12764"/>
                    <a:pt x="8950" y="12747"/>
                    <a:pt x="8946" y="12730"/>
                  </a:cubicBezTo>
                  <a:cubicBezTo>
                    <a:pt x="8942" y="12713"/>
                    <a:pt x="8934" y="12699"/>
                    <a:pt x="8923" y="12688"/>
                  </a:cubicBezTo>
                  <a:cubicBezTo>
                    <a:pt x="8912" y="12678"/>
                    <a:pt x="8895" y="12667"/>
                    <a:pt x="8871" y="12656"/>
                  </a:cubicBezTo>
                  <a:lnTo>
                    <a:pt x="8593" y="12519"/>
                  </a:lnTo>
                  <a:close/>
                  <a:moveTo>
                    <a:pt x="8436" y="12650"/>
                  </a:moveTo>
                  <a:cubicBezTo>
                    <a:pt x="8428" y="12653"/>
                    <a:pt x="8421" y="12658"/>
                    <a:pt x="8417" y="12667"/>
                  </a:cubicBezTo>
                  <a:cubicBezTo>
                    <a:pt x="8413" y="12675"/>
                    <a:pt x="8413" y="12683"/>
                    <a:pt x="8416" y="12691"/>
                  </a:cubicBezTo>
                  <a:cubicBezTo>
                    <a:pt x="8419" y="12700"/>
                    <a:pt x="8424" y="12706"/>
                    <a:pt x="8432" y="12710"/>
                  </a:cubicBezTo>
                  <a:cubicBezTo>
                    <a:pt x="8440" y="12714"/>
                    <a:pt x="8449" y="12715"/>
                    <a:pt x="8457" y="12712"/>
                  </a:cubicBezTo>
                  <a:cubicBezTo>
                    <a:pt x="8466" y="12709"/>
                    <a:pt x="8472" y="12704"/>
                    <a:pt x="8477" y="12695"/>
                  </a:cubicBezTo>
                  <a:cubicBezTo>
                    <a:pt x="8481" y="12687"/>
                    <a:pt x="8481" y="12679"/>
                    <a:pt x="8478" y="12670"/>
                  </a:cubicBezTo>
                  <a:cubicBezTo>
                    <a:pt x="8475" y="12662"/>
                    <a:pt x="8469" y="12656"/>
                    <a:pt x="8461" y="12651"/>
                  </a:cubicBezTo>
                  <a:cubicBezTo>
                    <a:pt x="8453" y="12647"/>
                    <a:pt x="8445" y="12647"/>
                    <a:pt x="8436" y="12650"/>
                  </a:cubicBezTo>
                  <a:close/>
                  <a:moveTo>
                    <a:pt x="8494" y="12533"/>
                  </a:moveTo>
                  <a:cubicBezTo>
                    <a:pt x="8485" y="12536"/>
                    <a:pt x="8479" y="12541"/>
                    <a:pt x="8475" y="12550"/>
                  </a:cubicBezTo>
                  <a:cubicBezTo>
                    <a:pt x="8471" y="12558"/>
                    <a:pt x="8470" y="12566"/>
                    <a:pt x="8473" y="12575"/>
                  </a:cubicBezTo>
                  <a:cubicBezTo>
                    <a:pt x="8476" y="12583"/>
                    <a:pt x="8481" y="12589"/>
                    <a:pt x="8489" y="12593"/>
                  </a:cubicBezTo>
                  <a:cubicBezTo>
                    <a:pt x="8498" y="12597"/>
                    <a:pt x="8506" y="12598"/>
                    <a:pt x="8515" y="12595"/>
                  </a:cubicBezTo>
                  <a:cubicBezTo>
                    <a:pt x="8524" y="12592"/>
                    <a:pt x="8530" y="12587"/>
                    <a:pt x="8534" y="12578"/>
                  </a:cubicBezTo>
                  <a:cubicBezTo>
                    <a:pt x="8538" y="12570"/>
                    <a:pt x="8539" y="12562"/>
                    <a:pt x="8535" y="12553"/>
                  </a:cubicBezTo>
                  <a:cubicBezTo>
                    <a:pt x="8532" y="12545"/>
                    <a:pt x="8527" y="12539"/>
                    <a:pt x="8518" y="12535"/>
                  </a:cubicBezTo>
                  <a:cubicBezTo>
                    <a:pt x="8510" y="12531"/>
                    <a:pt x="8502" y="12530"/>
                    <a:pt x="8494" y="12533"/>
                  </a:cubicBezTo>
                  <a:close/>
                  <a:moveTo>
                    <a:pt x="6652" y="17670"/>
                  </a:moveTo>
                  <a:lnTo>
                    <a:pt x="6103" y="17399"/>
                  </a:lnTo>
                  <a:lnTo>
                    <a:pt x="6084" y="17437"/>
                  </a:lnTo>
                  <a:lnTo>
                    <a:pt x="6634" y="17707"/>
                  </a:lnTo>
                  <a:lnTo>
                    <a:pt x="6652" y="17670"/>
                  </a:lnTo>
                  <a:close/>
                  <a:moveTo>
                    <a:pt x="6440" y="17881"/>
                  </a:moveTo>
                  <a:lnTo>
                    <a:pt x="6404" y="17886"/>
                  </a:lnTo>
                  <a:cubicBezTo>
                    <a:pt x="6387" y="17888"/>
                    <a:pt x="6370" y="17890"/>
                    <a:pt x="6351" y="17893"/>
                  </a:cubicBezTo>
                  <a:cubicBezTo>
                    <a:pt x="6332" y="17896"/>
                    <a:pt x="6314" y="17898"/>
                    <a:pt x="6298" y="17900"/>
                  </a:cubicBezTo>
                  <a:cubicBezTo>
                    <a:pt x="6282" y="17903"/>
                    <a:pt x="6270" y="17904"/>
                    <a:pt x="6263" y="17906"/>
                  </a:cubicBezTo>
                  <a:cubicBezTo>
                    <a:pt x="6253" y="17907"/>
                    <a:pt x="6243" y="17910"/>
                    <a:pt x="6231" y="17913"/>
                  </a:cubicBezTo>
                  <a:cubicBezTo>
                    <a:pt x="6218" y="17916"/>
                    <a:pt x="6208" y="17920"/>
                    <a:pt x="6200" y="17924"/>
                  </a:cubicBezTo>
                  <a:lnTo>
                    <a:pt x="6203" y="17918"/>
                  </a:lnTo>
                  <a:cubicBezTo>
                    <a:pt x="6210" y="17902"/>
                    <a:pt x="6214" y="17887"/>
                    <a:pt x="6216" y="17871"/>
                  </a:cubicBezTo>
                  <a:cubicBezTo>
                    <a:pt x="6217" y="17856"/>
                    <a:pt x="6215" y="17842"/>
                    <a:pt x="6210" y="17828"/>
                  </a:cubicBezTo>
                  <a:cubicBezTo>
                    <a:pt x="6205" y="17814"/>
                    <a:pt x="6197" y="17802"/>
                    <a:pt x="6187" y="17790"/>
                  </a:cubicBezTo>
                  <a:cubicBezTo>
                    <a:pt x="6176" y="17779"/>
                    <a:pt x="6163" y="17769"/>
                    <a:pt x="6147" y="17761"/>
                  </a:cubicBezTo>
                  <a:cubicBezTo>
                    <a:pt x="6136" y="17756"/>
                    <a:pt x="6126" y="17753"/>
                    <a:pt x="6116" y="17751"/>
                  </a:cubicBezTo>
                  <a:cubicBezTo>
                    <a:pt x="6107" y="17749"/>
                    <a:pt x="6098" y="17749"/>
                    <a:pt x="6089" y="17749"/>
                  </a:cubicBezTo>
                  <a:cubicBezTo>
                    <a:pt x="6080" y="17749"/>
                    <a:pt x="6072" y="17750"/>
                    <a:pt x="6065" y="17752"/>
                  </a:cubicBezTo>
                  <a:cubicBezTo>
                    <a:pt x="6057" y="17754"/>
                    <a:pt x="6051" y="17757"/>
                    <a:pt x="6046" y="17760"/>
                  </a:cubicBezTo>
                  <a:cubicBezTo>
                    <a:pt x="6039" y="17762"/>
                    <a:pt x="6033" y="17766"/>
                    <a:pt x="6028" y="17770"/>
                  </a:cubicBezTo>
                  <a:cubicBezTo>
                    <a:pt x="6022" y="17775"/>
                    <a:pt x="6016" y="17780"/>
                    <a:pt x="6010" y="17787"/>
                  </a:cubicBezTo>
                  <a:cubicBezTo>
                    <a:pt x="6003" y="17794"/>
                    <a:pt x="5997" y="17802"/>
                    <a:pt x="5991" y="17812"/>
                  </a:cubicBezTo>
                  <a:cubicBezTo>
                    <a:pt x="5985" y="17821"/>
                    <a:pt x="5978" y="17833"/>
                    <a:pt x="5972" y="17846"/>
                  </a:cubicBezTo>
                  <a:lnTo>
                    <a:pt x="5927" y="17937"/>
                  </a:lnTo>
                  <a:lnTo>
                    <a:pt x="6061" y="18003"/>
                  </a:lnTo>
                  <a:lnTo>
                    <a:pt x="6176" y="18003"/>
                  </a:lnTo>
                  <a:lnTo>
                    <a:pt x="6164" y="17997"/>
                  </a:lnTo>
                  <a:cubicBezTo>
                    <a:pt x="6169" y="17988"/>
                    <a:pt x="6175" y="17981"/>
                    <a:pt x="6181" y="17976"/>
                  </a:cubicBezTo>
                  <a:cubicBezTo>
                    <a:pt x="6187" y="17971"/>
                    <a:pt x="6197" y="17968"/>
                    <a:pt x="6211" y="17965"/>
                  </a:cubicBezTo>
                  <a:cubicBezTo>
                    <a:pt x="6234" y="17960"/>
                    <a:pt x="6255" y="17956"/>
                    <a:pt x="6276" y="17953"/>
                  </a:cubicBezTo>
                  <a:cubicBezTo>
                    <a:pt x="6297" y="17949"/>
                    <a:pt x="6316" y="17946"/>
                    <a:pt x="6334" y="17944"/>
                  </a:cubicBezTo>
                  <a:cubicBezTo>
                    <a:pt x="6351" y="17942"/>
                    <a:pt x="6366" y="17941"/>
                    <a:pt x="6379" y="17940"/>
                  </a:cubicBezTo>
                  <a:cubicBezTo>
                    <a:pt x="6393" y="17940"/>
                    <a:pt x="6404" y="17940"/>
                    <a:pt x="6411" y="17940"/>
                  </a:cubicBezTo>
                  <a:lnTo>
                    <a:pt x="6440" y="17881"/>
                  </a:lnTo>
                  <a:close/>
                  <a:moveTo>
                    <a:pt x="6154" y="17832"/>
                  </a:moveTo>
                  <a:cubicBezTo>
                    <a:pt x="6162" y="17841"/>
                    <a:pt x="6168" y="17850"/>
                    <a:pt x="6171" y="17859"/>
                  </a:cubicBezTo>
                  <a:cubicBezTo>
                    <a:pt x="6174" y="17870"/>
                    <a:pt x="6174" y="17882"/>
                    <a:pt x="6172" y="17894"/>
                  </a:cubicBezTo>
                  <a:cubicBezTo>
                    <a:pt x="6170" y="17907"/>
                    <a:pt x="6165" y="17922"/>
                    <a:pt x="6156" y="17939"/>
                  </a:cubicBezTo>
                  <a:lnTo>
                    <a:pt x="6135" y="17983"/>
                  </a:lnTo>
                  <a:lnTo>
                    <a:pt x="5989" y="17911"/>
                  </a:lnTo>
                  <a:lnTo>
                    <a:pt x="6012" y="17864"/>
                  </a:lnTo>
                  <a:cubicBezTo>
                    <a:pt x="6017" y="17853"/>
                    <a:pt x="6022" y="17845"/>
                    <a:pt x="6027" y="17837"/>
                  </a:cubicBezTo>
                  <a:cubicBezTo>
                    <a:pt x="6033" y="17831"/>
                    <a:pt x="6038" y="17824"/>
                    <a:pt x="6044" y="17819"/>
                  </a:cubicBezTo>
                  <a:cubicBezTo>
                    <a:pt x="6054" y="17811"/>
                    <a:pt x="6066" y="17805"/>
                    <a:pt x="6081" y="17803"/>
                  </a:cubicBezTo>
                  <a:cubicBezTo>
                    <a:pt x="6095" y="17801"/>
                    <a:pt x="6109" y="17804"/>
                    <a:pt x="6122" y="17810"/>
                  </a:cubicBezTo>
                  <a:cubicBezTo>
                    <a:pt x="6135" y="17817"/>
                    <a:pt x="6146" y="17824"/>
                    <a:pt x="6154" y="17832"/>
                  </a:cubicBezTo>
                  <a:close/>
                  <a:moveTo>
                    <a:pt x="5421" y="18003"/>
                  </a:moveTo>
                  <a:lnTo>
                    <a:pt x="5119" y="17854"/>
                  </a:lnTo>
                  <a:lnTo>
                    <a:pt x="5096" y="17900"/>
                  </a:lnTo>
                  <a:lnTo>
                    <a:pt x="5306" y="18003"/>
                  </a:lnTo>
                  <a:lnTo>
                    <a:pt x="5421" y="18003"/>
                  </a:lnTo>
                  <a:close/>
                  <a:moveTo>
                    <a:pt x="9002" y="10949"/>
                  </a:moveTo>
                  <a:lnTo>
                    <a:pt x="9002" y="10911"/>
                  </a:lnTo>
                  <a:lnTo>
                    <a:pt x="8666" y="10745"/>
                  </a:lnTo>
                  <a:lnTo>
                    <a:pt x="8718" y="10639"/>
                  </a:lnTo>
                  <a:lnTo>
                    <a:pt x="8680" y="10617"/>
                  </a:lnTo>
                  <a:lnTo>
                    <a:pt x="8553" y="10876"/>
                  </a:lnTo>
                  <a:lnTo>
                    <a:pt x="8592" y="10895"/>
                  </a:lnTo>
                  <a:lnTo>
                    <a:pt x="8643" y="10790"/>
                  </a:lnTo>
                  <a:lnTo>
                    <a:pt x="8995" y="10963"/>
                  </a:lnTo>
                  <a:lnTo>
                    <a:pt x="9002" y="10949"/>
                  </a:lnTo>
                  <a:close/>
                  <a:moveTo>
                    <a:pt x="9002" y="10692"/>
                  </a:moveTo>
                  <a:lnTo>
                    <a:pt x="9002" y="10633"/>
                  </a:lnTo>
                  <a:lnTo>
                    <a:pt x="8944" y="10605"/>
                  </a:lnTo>
                  <a:lnTo>
                    <a:pt x="9002" y="10486"/>
                  </a:lnTo>
                  <a:lnTo>
                    <a:pt x="9002" y="10467"/>
                  </a:lnTo>
                  <a:lnTo>
                    <a:pt x="8969" y="10451"/>
                  </a:lnTo>
                  <a:lnTo>
                    <a:pt x="8903" y="10585"/>
                  </a:lnTo>
                  <a:lnTo>
                    <a:pt x="8775" y="10522"/>
                  </a:lnTo>
                  <a:lnTo>
                    <a:pt x="8854" y="10362"/>
                  </a:lnTo>
                  <a:lnTo>
                    <a:pt x="8818" y="10336"/>
                  </a:lnTo>
                  <a:lnTo>
                    <a:pt x="8713" y="10550"/>
                  </a:lnTo>
                  <a:lnTo>
                    <a:pt x="9002" y="10692"/>
                  </a:lnTo>
                  <a:close/>
                  <a:moveTo>
                    <a:pt x="5626" y="17712"/>
                  </a:moveTo>
                  <a:lnTo>
                    <a:pt x="5550" y="17866"/>
                  </a:lnTo>
                  <a:lnTo>
                    <a:pt x="5198" y="17693"/>
                  </a:lnTo>
                  <a:lnTo>
                    <a:pt x="5175" y="17740"/>
                  </a:lnTo>
                  <a:lnTo>
                    <a:pt x="5566" y="17932"/>
                  </a:lnTo>
                  <a:lnTo>
                    <a:pt x="5662" y="17737"/>
                  </a:lnTo>
                  <a:lnTo>
                    <a:pt x="5626" y="17712"/>
                  </a:lnTo>
                  <a:close/>
                  <a:moveTo>
                    <a:pt x="5828" y="17399"/>
                  </a:moveTo>
                  <a:lnTo>
                    <a:pt x="5438" y="17206"/>
                  </a:lnTo>
                  <a:lnTo>
                    <a:pt x="5415" y="17253"/>
                  </a:lnTo>
                  <a:lnTo>
                    <a:pt x="5578" y="17333"/>
                  </a:lnTo>
                  <a:lnTo>
                    <a:pt x="5497" y="17498"/>
                  </a:lnTo>
                  <a:lnTo>
                    <a:pt x="5334" y="17418"/>
                  </a:lnTo>
                  <a:lnTo>
                    <a:pt x="5311" y="17463"/>
                  </a:lnTo>
                  <a:lnTo>
                    <a:pt x="5702" y="17656"/>
                  </a:lnTo>
                  <a:lnTo>
                    <a:pt x="5724" y="17610"/>
                  </a:lnTo>
                  <a:lnTo>
                    <a:pt x="5535" y="17517"/>
                  </a:lnTo>
                  <a:lnTo>
                    <a:pt x="5616" y="17352"/>
                  </a:lnTo>
                  <a:lnTo>
                    <a:pt x="5805" y="17445"/>
                  </a:lnTo>
                  <a:lnTo>
                    <a:pt x="5828" y="17399"/>
                  </a:lnTo>
                  <a:close/>
                  <a:moveTo>
                    <a:pt x="5993" y="17065"/>
                  </a:moveTo>
                  <a:lnTo>
                    <a:pt x="5952" y="17045"/>
                  </a:lnTo>
                  <a:lnTo>
                    <a:pt x="5868" y="17217"/>
                  </a:lnTo>
                  <a:lnTo>
                    <a:pt x="5725" y="17147"/>
                  </a:lnTo>
                  <a:lnTo>
                    <a:pt x="5790" y="17013"/>
                  </a:lnTo>
                  <a:lnTo>
                    <a:pt x="5750" y="16993"/>
                  </a:lnTo>
                  <a:lnTo>
                    <a:pt x="5684" y="17127"/>
                  </a:lnTo>
                  <a:lnTo>
                    <a:pt x="5556" y="17064"/>
                  </a:lnTo>
                  <a:lnTo>
                    <a:pt x="5635" y="16903"/>
                  </a:lnTo>
                  <a:lnTo>
                    <a:pt x="5599" y="16878"/>
                  </a:lnTo>
                  <a:lnTo>
                    <a:pt x="5494" y="17092"/>
                  </a:lnTo>
                  <a:lnTo>
                    <a:pt x="5885" y="17284"/>
                  </a:lnTo>
                  <a:lnTo>
                    <a:pt x="5993" y="17065"/>
                  </a:lnTo>
                  <a:close/>
                  <a:moveTo>
                    <a:pt x="6093" y="16762"/>
                  </a:moveTo>
                  <a:lnTo>
                    <a:pt x="6017" y="16916"/>
                  </a:lnTo>
                  <a:lnTo>
                    <a:pt x="5665" y="16743"/>
                  </a:lnTo>
                  <a:lnTo>
                    <a:pt x="5642" y="16790"/>
                  </a:lnTo>
                  <a:lnTo>
                    <a:pt x="6033" y="16982"/>
                  </a:lnTo>
                  <a:lnTo>
                    <a:pt x="6129" y="16787"/>
                  </a:lnTo>
                  <a:lnTo>
                    <a:pt x="6093" y="16762"/>
                  </a:lnTo>
                  <a:close/>
                  <a:moveTo>
                    <a:pt x="6352" y="16334"/>
                  </a:moveTo>
                  <a:lnTo>
                    <a:pt x="5945" y="16176"/>
                  </a:lnTo>
                  <a:lnTo>
                    <a:pt x="5911" y="16245"/>
                  </a:lnTo>
                  <a:lnTo>
                    <a:pt x="6134" y="16446"/>
                  </a:lnTo>
                  <a:cubicBezTo>
                    <a:pt x="6148" y="16458"/>
                    <a:pt x="6160" y="16468"/>
                    <a:pt x="6172" y="16476"/>
                  </a:cubicBezTo>
                  <a:cubicBezTo>
                    <a:pt x="6183" y="16485"/>
                    <a:pt x="6189" y="16490"/>
                    <a:pt x="6191" y="16491"/>
                  </a:cubicBezTo>
                  <a:cubicBezTo>
                    <a:pt x="6189" y="16491"/>
                    <a:pt x="6181" y="16489"/>
                    <a:pt x="6167" y="16485"/>
                  </a:cubicBezTo>
                  <a:cubicBezTo>
                    <a:pt x="6153" y="16481"/>
                    <a:pt x="6136" y="16477"/>
                    <a:pt x="6115" y="16473"/>
                  </a:cubicBezTo>
                  <a:lnTo>
                    <a:pt x="5825" y="16419"/>
                  </a:lnTo>
                  <a:lnTo>
                    <a:pt x="5791" y="16487"/>
                  </a:lnTo>
                  <a:lnTo>
                    <a:pt x="6165" y="16714"/>
                  </a:lnTo>
                  <a:lnTo>
                    <a:pt x="6187" y="16669"/>
                  </a:lnTo>
                  <a:lnTo>
                    <a:pt x="5920" y="16510"/>
                  </a:lnTo>
                  <a:cubicBezTo>
                    <a:pt x="5915" y="16507"/>
                    <a:pt x="5908" y="16503"/>
                    <a:pt x="5900" y="16499"/>
                  </a:cubicBezTo>
                  <a:cubicBezTo>
                    <a:pt x="5893" y="16494"/>
                    <a:pt x="5885" y="16490"/>
                    <a:pt x="5878" y="16486"/>
                  </a:cubicBezTo>
                  <a:cubicBezTo>
                    <a:pt x="5871" y="16482"/>
                    <a:pt x="5864" y="16479"/>
                    <a:pt x="5859" y="16475"/>
                  </a:cubicBezTo>
                  <a:cubicBezTo>
                    <a:pt x="5854" y="16472"/>
                    <a:pt x="5851" y="16471"/>
                    <a:pt x="5849" y="16470"/>
                  </a:cubicBezTo>
                  <a:cubicBezTo>
                    <a:pt x="5854" y="16471"/>
                    <a:pt x="5863" y="16473"/>
                    <a:pt x="5877" y="16476"/>
                  </a:cubicBezTo>
                  <a:cubicBezTo>
                    <a:pt x="5892" y="16479"/>
                    <a:pt x="5911" y="16482"/>
                    <a:pt x="5932" y="16487"/>
                  </a:cubicBezTo>
                  <a:lnTo>
                    <a:pt x="6248" y="16546"/>
                  </a:lnTo>
                  <a:lnTo>
                    <a:pt x="6268" y="16506"/>
                  </a:lnTo>
                  <a:lnTo>
                    <a:pt x="6017" y="16279"/>
                  </a:lnTo>
                  <a:cubicBezTo>
                    <a:pt x="6012" y="16274"/>
                    <a:pt x="6006" y="16269"/>
                    <a:pt x="6000" y="16264"/>
                  </a:cubicBezTo>
                  <a:cubicBezTo>
                    <a:pt x="5995" y="16259"/>
                    <a:pt x="5989" y="16255"/>
                    <a:pt x="5984" y="16250"/>
                  </a:cubicBezTo>
                  <a:cubicBezTo>
                    <a:pt x="5978" y="16245"/>
                    <a:pt x="5974" y="16242"/>
                    <a:pt x="5970" y="16239"/>
                  </a:cubicBezTo>
                  <a:cubicBezTo>
                    <a:pt x="5967" y="16236"/>
                    <a:pt x="5964" y="16234"/>
                    <a:pt x="5964" y="16233"/>
                  </a:cubicBezTo>
                  <a:cubicBezTo>
                    <a:pt x="5964" y="16233"/>
                    <a:pt x="5967" y="16235"/>
                    <a:pt x="5972" y="16237"/>
                  </a:cubicBezTo>
                  <a:cubicBezTo>
                    <a:pt x="5977" y="16239"/>
                    <a:pt x="5982" y="16242"/>
                    <a:pt x="5989" y="16244"/>
                  </a:cubicBezTo>
                  <a:cubicBezTo>
                    <a:pt x="5996" y="16247"/>
                    <a:pt x="6002" y="16251"/>
                    <a:pt x="6010" y="16254"/>
                  </a:cubicBezTo>
                  <a:cubicBezTo>
                    <a:pt x="6018" y="16257"/>
                    <a:pt x="6025" y="16260"/>
                    <a:pt x="6031" y="16263"/>
                  </a:cubicBezTo>
                  <a:lnTo>
                    <a:pt x="6329" y="16381"/>
                  </a:lnTo>
                  <a:lnTo>
                    <a:pt x="6352" y="16334"/>
                  </a:lnTo>
                  <a:close/>
                  <a:moveTo>
                    <a:pt x="6371" y="15922"/>
                  </a:moveTo>
                  <a:cubicBezTo>
                    <a:pt x="6357" y="15921"/>
                    <a:pt x="6343" y="15922"/>
                    <a:pt x="6330" y="15926"/>
                  </a:cubicBezTo>
                  <a:cubicBezTo>
                    <a:pt x="6317" y="15929"/>
                    <a:pt x="6305" y="15934"/>
                    <a:pt x="6294" y="15942"/>
                  </a:cubicBezTo>
                  <a:cubicBezTo>
                    <a:pt x="6283" y="15949"/>
                    <a:pt x="6271" y="15960"/>
                    <a:pt x="6257" y="15975"/>
                  </a:cubicBezTo>
                  <a:lnTo>
                    <a:pt x="6221" y="16013"/>
                  </a:lnTo>
                  <a:cubicBezTo>
                    <a:pt x="6202" y="16033"/>
                    <a:pt x="6185" y="16045"/>
                    <a:pt x="6171" y="16050"/>
                  </a:cubicBezTo>
                  <a:cubicBezTo>
                    <a:pt x="6156" y="16056"/>
                    <a:pt x="6141" y="16055"/>
                    <a:pt x="6125" y="16047"/>
                  </a:cubicBezTo>
                  <a:cubicBezTo>
                    <a:pt x="6105" y="16037"/>
                    <a:pt x="6092" y="16022"/>
                    <a:pt x="6088" y="16003"/>
                  </a:cubicBezTo>
                  <a:cubicBezTo>
                    <a:pt x="6083" y="15984"/>
                    <a:pt x="6087" y="15961"/>
                    <a:pt x="6099" y="15937"/>
                  </a:cubicBezTo>
                  <a:cubicBezTo>
                    <a:pt x="6103" y="15928"/>
                    <a:pt x="6108" y="15921"/>
                    <a:pt x="6112" y="15914"/>
                  </a:cubicBezTo>
                  <a:cubicBezTo>
                    <a:pt x="6117" y="15907"/>
                    <a:pt x="6123" y="15900"/>
                    <a:pt x="6129" y="15894"/>
                  </a:cubicBezTo>
                  <a:cubicBezTo>
                    <a:pt x="6136" y="15888"/>
                    <a:pt x="6143" y="15883"/>
                    <a:pt x="6150" y="15877"/>
                  </a:cubicBezTo>
                  <a:cubicBezTo>
                    <a:pt x="6158" y="15871"/>
                    <a:pt x="6168" y="15865"/>
                    <a:pt x="6179" y="15858"/>
                  </a:cubicBezTo>
                  <a:lnTo>
                    <a:pt x="6155" y="15821"/>
                  </a:lnTo>
                  <a:cubicBezTo>
                    <a:pt x="6112" y="15846"/>
                    <a:pt x="6080" y="15879"/>
                    <a:pt x="6060" y="15920"/>
                  </a:cubicBezTo>
                  <a:cubicBezTo>
                    <a:pt x="6050" y="15939"/>
                    <a:pt x="6045" y="15958"/>
                    <a:pt x="6042" y="15976"/>
                  </a:cubicBezTo>
                  <a:cubicBezTo>
                    <a:pt x="6040" y="15994"/>
                    <a:pt x="6041" y="16012"/>
                    <a:pt x="6046" y="16028"/>
                  </a:cubicBezTo>
                  <a:cubicBezTo>
                    <a:pt x="6050" y="16043"/>
                    <a:pt x="6058" y="16058"/>
                    <a:pt x="6069" y="16071"/>
                  </a:cubicBezTo>
                  <a:cubicBezTo>
                    <a:pt x="6079" y="16084"/>
                    <a:pt x="6093" y="16094"/>
                    <a:pt x="6110" y="16102"/>
                  </a:cubicBezTo>
                  <a:cubicBezTo>
                    <a:pt x="6135" y="16114"/>
                    <a:pt x="6160" y="16117"/>
                    <a:pt x="6185" y="16109"/>
                  </a:cubicBezTo>
                  <a:cubicBezTo>
                    <a:pt x="6197" y="16106"/>
                    <a:pt x="6208" y="16100"/>
                    <a:pt x="6218" y="16091"/>
                  </a:cubicBezTo>
                  <a:cubicBezTo>
                    <a:pt x="6228" y="16083"/>
                    <a:pt x="6241" y="16072"/>
                    <a:pt x="6254" y="16057"/>
                  </a:cubicBezTo>
                  <a:lnTo>
                    <a:pt x="6286" y="16023"/>
                  </a:lnTo>
                  <a:cubicBezTo>
                    <a:pt x="6323" y="15983"/>
                    <a:pt x="6358" y="15972"/>
                    <a:pt x="6393" y="15989"/>
                  </a:cubicBezTo>
                  <a:cubicBezTo>
                    <a:pt x="6417" y="16001"/>
                    <a:pt x="6430" y="16019"/>
                    <a:pt x="6435" y="16044"/>
                  </a:cubicBezTo>
                  <a:cubicBezTo>
                    <a:pt x="6437" y="16056"/>
                    <a:pt x="6438" y="16067"/>
                    <a:pt x="6435" y="16077"/>
                  </a:cubicBezTo>
                  <a:cubicBezTo>
                    <a:pt x="6434" y="16088"/>
                    <a:pt x="6429" y="16100"/>
                    <a:pt x="6422" y="16115"/>
                  </a:cubicBezTo>
                  <a:cubicBezTo>
                    <a:pt x="6412" y="16135"/>
                    <a:pt x="6400" y="16152"/>
                    <a:pt x="6387" y="16166"/>
                  </a:cubicBezTo>
                  <a:cubicBezTo>
                    <a:pt x="6373" y="16180"/>
                    <a:pt x="6357" y="16193"/>
                    <a:pt x="6337" y="16203"/>
                  </a:cubicBezTo>
                  <a:lnTo>
                    <a:pt x="6363" y="16242"/>
                  </a:lnTo>
                  <a:cubicBezTo>
                    <a:pt x="6384" y="16228"/>
                    <a:pt x="6403" y="16213"/>
                    <a:pt x="6419" y="16195"/>
                  </a:cubicBezTo>
                  <a:cubicBezTo>
                    <a:pt x="6435" y="16178"/>
                    <a:pt x="6448" y="16157"/>
                    <a:pt x="6460" y="16134"/>
                  </a:cubicBezTo>
                  <a:cubicBezTo>
                    <a:pt x="6469" y="16115"/>
                    <a:pt x="6475" y="16099"/>
                    <a:pt x="6478" y="16083"/>
                  </a:cubicBezTo>
                  <a:cubicBezTo>
                    <a:pt x="6481" y="16067"/>
                    <a:pt x="6481" y="16051"/>
                    <a:pt x="6479" y="16034"/>
                  </a:cubicBezTo>
                  <a:cubicBezTo>
                    <a:pt x="6477" y="16011"/>
                    <a:pt x="6469" y="15991"/>
                    <a:pt x="6458" y="15973"/>
                  </a:cubicBezTo>
                  <a:cubicBezTo>
                    <a:pt x="6445" y="15956"/>
                    <a:pt x="6430" y="15943"/>
                    <a:pt x="6412" y="15934"/>
                  </a:cubicBezTo>
                  <a:cubicBezTo>
                    <a:pt x="6400" y="15928"/>
                    <a:pt x="6386" y="15924"/>
                    <a:pt x="6371" y="15922"/>
                  </a:cubicBezTo>
                  <a:close/>
                  <a:moveTo>
                    <a:pt x="6486" y="15733"/>
                  </a:moveTo>
                  <a:lnTo>
                    <a:pt x="6443" y="15711"/>
                  </a:lnTo>
                  <a:lnTo>
                    <a:pt x="6389" y="15820"/>
                  </a:lnTo>
                  <a:lnTo>
                    <a:pt x="6433" y="15841"/>
                  </a:lnTo>
                  <a:lnTo>
                    <a:pt x="6486" y="15733"/>
                  </a:lnTo>
                  <a:close/>
                  <a:moveTo>
                    <a:pt x="6402" y="15245"/>
                  </a:moveTo>
                  <a:lnTo>
                    <a:pt x="6380" y="15291"/>
                  </a:lnTo>
                  <a:lnTo>
                    <a:pt x="6652" y="15425"/>
                  </a:lnTo>
                  <a:cubicBezTo>
                    <a:pt x="6665" y="15432"/>
                    <a:pt x="6676" y="15438"/>
                    <a:pt x="6685" y="15444"/>
                  </a:cubicBezTo>
                  <a:cubicBezTo>
                    <a:pt x="6693" y="15451"/>
                    <a:pt x="6700" y="15460"/>
                    <a:pt x="6706" y="15470"/>
                  </a:cubicBezTo>
                  <a:cubicBezTo>
                    <a:pt x="6711" y="15480"/>
                    <a:pt x="6713" y="15492"/>
                    <a:pt x="6711" y="15506"/>
                  </a:cubicBezTo>
                  <a:cubicBezTo>
                    <a:pt x="6709" y="15520"/>
                    <a:pt x="6704" y="15535"/>
                    <a:pt x="6696" y="15551"/>
                  </a:cubicBezTo>
                  <a:cubicBezTo>
                    <a:pt x="6690" y="15563"/>
                    <a:pt x="6684" y="15573"/>
                    <a:pt x="6678" y="15581"/>
                  </a:cubicBezTo>
                  <a:cubicBezTo>
                    <a:pt x="6671" y="15588"/>
                    <a:pt x="6665" y="15594"/>
                    <a:pt x="6657" y="15599"/>
                  </a:cubicBezTo>
                  <a:cubicBezTo>
                    <a:pt x="6650" y="15603"/>
                    <a:pt x="6644" y="15605"/>
                    <a:pt x="6638" y="15607"/>
                  </a:cubicBezTo>
                  <a:cubicBezTo>
                    <a:pt x="6631" y="15608"/>
                    <a:pt x="6625" y="15609"/>
                    <a:pt x="6621" y="15609"/>
                  </a:cubicBezTo>
                  <a:cubicBezTo>
                    <a:pt x="6613" y="15608"/>
                    <a:pt x="6604" y="15606"/>
                    <a:pt x="6592" y="15601"/>
                  </a:cubicBezTo>
                  <a:cubicBezTo>
                    <a:pt x="6581" y="15597"/>
                    <a:pt x="6571" y="15593"/>
                    <a:pt x="6561" y="15588"/>
                  </a:cubicBezTo>
                  <a:lnTo>
                    <a:pt x="6298" y="15458"/>
                  </a:lnTo>
                  <a:lnTo>
                    <a:pt x="6275" y="15504"/>
                  </a:lnTo>
                  <a:lnTo>
                    <a:pt x="6555" y="15642"/>
                  </a:lnTo>
                  <a:cubicBezTo>
                    <a:pt x="6564" y="15647"/>
                    <a:pt x="6574" y="15651"/>
                    <a:pt x="6586" y="15655"/>
                  </a:cubicBezTo>
                  <a:cubicBezTo>
                    <a:pt x="6598" y="15660"/>
                    <a:pt x="6610" y="15661"/>
                    <a:pt x="6622" y="15661"/>
                  </a:cubicBezTo>
                  <a:cubicBezTo>
                    <a:pt x="6647" y="15660"/>
                    <a:pt x="6668" y="15652"/>
                    <a:pt x="6686" y="15639"/>
                  </a:cubicBezTo>
                  <a:cubicBezTo>
                    <a:pt x="6704" y="15626"/>
                    <a:pt x="6720" y="15603"/>
                    <a:pt x="6735" y="15573"/>
                  </a:cubicBezTo>
                  <a:cubicBezTo>
                    <a:pt x="6747" y="15549"/>
                    <a:pt x="6754" y="15528"/>
                    <a:pt x="6757" y="15509"/>
                  </a:cubicBezTo>
                  <a:cubicBezTo>
                    <a:pt x="6760" y="15491"/>
                    <a:pt x="6760" y="15473"/>
                    <a:pt x="6755" y="15456"/>
                  </a:cubicBezTo>
                  <a:cubicBezTo>
                    <a:pt x="6752" y="15439"/>
                    <a:pt x="6744" y="15425"/>
                    <a:pt x="6732" y="15415"/>
                  </a:cubicBezTo>
                  <a:cubicBezTo>
                    <a:pt x="6721" y="15404"/>
                    <a:pt x="6704" y="15393"/>
                    <a:pt x="6681" y="15382"/>
                  </a:cubicBezTo>
                  <a:lnTo>
                    <a:pt x="6402" y="15245"/>
                  </a:lnTo>
                  <a:close/>
                  <a:moveTo>
                    <a:pt x="6977" y="15065"/>
                  </a:moveTo>
                  <a:lnTo>
                    <a:pt x="6586" y="14873"/>
                  </a:lnTo>
                  <a:lnTo>
                    <a:pt x="6563" y="14919"/>
                  </a:lnTo>
                  <a:lnTo>
                    <a:pt x="6776" y="15022"/>
                  </a:lnTo>
                  <a:cubicBezTo>
                    <a:pt x="6791" y="15029"/>
                    <a:pt x="6805" y="15035"/>
                    <a:pt x="6819" y="15041"/>
                  </a:cubicBezTo>
                  <a:cubicBezTo>
                    <a:pt x="6834" y="15048"/>
                    <a:pt x="6847" y="15053"/>
                    <a:pt x="6858" y="15058"/>
                  </a:cubicBezTo>
                  <a:cubicBezTo>
                    <a:pt x="6869" y="15063"/>
                    <a:pt x="6879" y="15067"/>
                    <a:pt x="6886" y="15070"/>
                  </a:cubicBezTo>
                  <a:cubicBezTo>
                    <a:pt x="6894" y="15073"/>
                    <a:pt x="6897" y="15075"/>
                    <a:pt x="6898" y="15075"/>
                  </a:cubicBezTo>
                  <a:cubicBezTo>
                    <a:pt x="6897" y="15075"/>
                    <a:pt x="6893" y="15075"/>
                    <a:pt x="6887" y="15074"/>
                  </a:cubicBezTo>
                  <a:cubicBezTo>
                    <a:pt x="6880" y="15074"/>
                    <a:pt x="6873" y="15073"/>
                    <a:pt x="6864" y="15072"/>
                  </a:cubicBezTo>
                  <a:cubicBezTo>
                    <a:pt x="6855" y="15072"/>
                    <a:pt x="6844" y="15072"/>
                    <a:pt x="6833" y="15071"/>
                  </a:cubicBezTo>
                  <a:cubicBezTo>
                    <a:pt x="6821" y="15070"/>
                    <a:pt x="6810" y="15071"/>
                    <a:pt x="6798" y="15071"/>
                  </a:cubicBezTo>
                  <a:lnTo>
                    <a:pt x="6485" y="15078"/>
                  </a:lnTo>
                  <a:lnTo>
                    <a:pt x="6458" y="15132"/>
                  </a:lnTo>
                  <a:lnTo>
                    <a:pt x="6849" y="15325"/>
                  </a:lnTo>
                  <a:lnTo>
                    <a:pt x="6873" y="15276"/>
                  </a:lnTo>
                  <a:lnTo>
                    <a:pt x="6645" y="15167"/>
                  </a:lnTo>
                  <a:cubicBezTo>
                    <a:pt x="6633" y="15161"/>
                    <a:pt x="6622" y="15156"/>
                    <a:pt x="6610" y="15151"/>
                  </a:cubicBezTo>
                  <a:cubicBezTo>
                    <a:pt x="6599" y="15146"/>
                    <a:pt x="6588" y="15141"/>
                    <a:pt x="6578" y="15137"/>
                  </a:cubicBezTo>
                  <a:cubicBezTo>
                    <a:pt x="6568" y="15133"/>
                    <a:pt x="6559" y="15129"/>
                    <a:pt x="6552" y="15126"/>
                  </a:cubicBezTo>
                  <a:cubicBezTo>
                    <a:pt x="6545" y="15123"/>
                    <a:pt x="6539" y="15121"/>
                    <a:pt x="6536" y="15120"/>
                  </a:cubicBezTo>
                  <a:cubicBezTo>
                    <a:pt x="6540" y="15121"/>
                    <a:pt x="6546" y="15121"/>
                    <a:pt x="6553" y="15121"/>
                  </a:cubicBezTo>
                  <a:cubicBezTo>
                    <a:pt x="6561" y="15122"/>
                    <a:pt x="6570" y="15121"/>
                    <a:pt x="6579" y="15121"/>
                  </a:cubicBezTo>
                  <a:cubicBezTo>
                    <a:pt x="6590" y="15122"/>
                    <a:pt x="6601" y="15122"/>
                    <a:pt x="6613" y="15122"/>
                  </a:cubicBezTo>
                  <a:cubicBezTo>
                    <a:pt x="6625" y="15122"/>
                    <a:pt x="6638" y="15122"/>
                    <a:pt x="6652" y="15122"/>
                  </a:cubicBezTo>
                  <a:lnTo>
                    <a:pt x="6953" y="15114"/>
                  </a:lnTo>
                  <a:lnTo>
                    <a:pt x="6977" y="15065"/>
                  </a:lnTo>
                  <a:close/>
                  <a:moveTo>
                    <a:pt x="7055" y="14905"/>
                  </a:moveTo>
                  <a:lnTo>
                    <a:pt x="6665" y="14713"/>
                  </a:lnTo>
                  <a:lnTo>
                    <a:pt x="6642" y="14758"/>
                  </a:lnTo>
                  <a:lnTo>
                    <a:pt x="7033" y="14951"/>
                  </a:lnTo>
                  <a:lnTo>
                    <a:pt x="7055" y="14905"/>
                  </a:lnTo>
                  <a:close/>
                  <a:moveTo>
                    <a:pt x="6855" y="14325"/>
                  </a:moveTo>
                  <a:lnTo>
                    <a:pt x="6832" y="14373"/>
                  </a:lnTo>
                  <a:lnTo>
                    <a:pt x="7048" y="14584"/>
                  </a:lnTo>
                  <a:cubicBezTo>
                    <a:pt x="7066" y="14601"/>
                    <a:pt x="7081" y="14615"/>
                    <a:pt x="7093" y="14626"/>
                  </a:cubicBezTo>
                  <a:cubicBezTo>
                    <a:pt x="7105" y="14637"/>
                    <a:pt x="7113" y="14644"/>
                    <a:pt x="7118" y="14648"/>
                  </a:cubicBezTo>
                  <a:cubicBezTo>
                    <a:pt x="7114" y="14647"/>
                    <a:pt x="7110" y="14645"/>
                    <a:pt x="7103" y="14643"/>
                  </a:cubicBezTo>
                  <a:cubicBezTo>
                    <a:pt x="7096" y="14642"/>
                    <a:pt x="7088" y="14640"/>
                    <a:pt x="7079" y="14638"/>
                  </a:cubicBezTo>
                  <a:cubicBezTo>
                    <a:pt x="7069" y="14636"/>
                    <a:pt x="7060" y="14634"/>
                    <a:pt x="7049" y="14633"/>
                  </a:cubicBezTo>
                  <a:cubicBezTo>
                    <a:pt x="7039" y="14631"/>
                    <a:pt x="7029" y="14629"/>
                    <a:pt x="7019" y="14628"/>
                  </a:cubicBezTo>
                  <a:lnTo>
                    <a:pt x="6727" y="14586"/>
                  </a:lnTo>
                  <a:lnTo>
                    <a:pt x="6702" y="14637"/>
                  </a:lnTo>
                  <a:lnTo>
                    <a:pt x="7157" y="14698"/>
                  </a:lnTo>
                  <a:lnTo>
                    <a:pt x="7180" y="14652"/>
                  </a:lnTo>
                  <a:lnTo>
                    <a:pt x="6855" y="14325"/>
                  </a:lnTo>
                  <a:close/>
                  <a:moveTo>
                    <a:pt x="7391" y="14223"/>
                  </a:moveTo>
                  <a:lnTo>
                    <a:pt x="7351" y="14203"/>
                  </a:lnTo>
                  <a:lnTo>
                    <a:pt x="7266" y="14375"/>
                  </a:lnTo>
                  <a:lnTo>
                    <a:pt x="7123" y="14305"/>
                  </a:lnTo>
                  <a:lnTo>
                    <a:pt x="7189" y="14171"/>
                  </a:lnTo>
                  <a:lnTo>
                    <a:pt x="7148" y="14151"/>
                  </a:lnTo>
                  <a:lnTo>
                    <a:pt x="7082" y="14285"/>
                  </a:lnTo>
                  <a:lnTo>
                    <a:pt x="6954" y="14222"/>
                  </a:lnTo>
                  <a:lnTo>
                    <a:pt x="7033" y="14061"/>
                  </a:lnTo>
                  <a:lnTo>
                    <a:pt x="6997" y="14036"/>
                  </a:lnTo>
                  <a:lnTo>
                    <a:pt x="6892" y="14250"/>
                  </a:lnTo>
                  <a:lnTo>
                    <a:pt x="7283" y="14442"/>
                  </a:lnTo>
                  <a:lnTo>
                    <a:pt x="7391" y="14223"/>
                  </a:lnTo>
                  <a:close/>
                  <a:moveTo>
                    <a:pt x="7554" y="13892"/>
                  </a:moveTo>
                  <a:lnTo>
                    <a:pt x="7518" y="13896"/>
                  </a:lnTo>
                  <a:cubicBezTo>
                    <a:pt x="7501" y="13899"/>
                    <a:pt x="7484" y="13901"/>
                    <a:pt x="7465" y="13904"/>
                  </a:cubicBezTo>
                  <a:cubicBezTo>
                    <a:pt x="7446" y="13906"/>
                    <a:pt x="7428" y="13908"/>
                    <a:pt x="7412" y="13911"/>
                  </a:cubicBezTo>
                  <a:cubicBezTo>
                    <a:pt x="7395" y="13913"/>
                    <a:pt x="7384" y="13915"/>
                    <a:pt x="7377" y="13916"/>
                  </a:cubicBezTo>
                  <a:cubicBezTo>
                    <a:pt x="7367" y="13918"/>
                    <a:pt x="7357" y="13920"/>
                    <a:pt x="7344" y="13924"/>
                  </a:cubicBezTo>
                  <a:cubicBezTo>
                    <a:pt x="7332" y="13927"/>
                    <a:pt x="7322" y="13930"/>
                    <a:pt x="7314" y="13934"/>
                  </a:cubicBezTo>
                  <a:lnTo>
                    <a:pt x="7317" y="13928"/>
                  </a:lnTo>
                  <a:cubicBezTo>
                    <a:pt x="7324" y="13913"/>
                    <a:pt x="7328" y="13897"/>
                    <a:pt x="7330" y="13882"/>
                  </a:cubicBezTo>
                  <a:cubicBezTo>
                    <a:pt x="7331" y="13867"/>
                    <a:pt x="7329" y="13852"/>
                    <a:pt x="7324" y="13839"/>
                  </a:cubicBezTo>
                  <a:cubicBezTo>
                    <a:pt x="7319" y="13825"/>
                    <a:pt x="7311" y="13813"/>
                    <a:pt x="7301" y="13801"/>
                  </a:cubicBezTo>
                  <a:cubicBezTo>
                    <a:pt x="7290" y="13789"/>
                    <a:pt x="7276" y="13780"/>
                    <a:pt x="7260" y="13772"/>
                  </a:cubicBezTo>
                  <a:cubicBezTo>
                    <a:pt x="7250" y="13767"/>
                    <a:pt x="7240" y="13763"/>
                    <a:pt x="7230" y="13761"/>
                  </a:cubicBezTo>
                  <a:cubicBezTo>
                    <a:pt x="7220" y="13760"/>
                    <a:pt x="7212" y="13759"/>
                    <a:pt x="7203" y="13759"/>
                  </a:cubicBezTo>
                  <a:cubicBezTo>
                    <a:pt x="7194" y="13760"/>
                    <a:pt x="7186" y="13761"/>
                    <a:pt x="7179" y="13763"/>
                  </a:cubicBezTo>
                  <a:cubicBezTo>
                    <a:pt x="7171" y="13765"/>
                    <a:pt x="7165" y="13767"/>
                    <a:pt x="7159" y="13770"/>
                  </a:cubicBezTo>
                  <a:cubicBezTo>
                    <a:pt x="7153" y="13773"/>
                    <a:pt x="7147" y="13776"/>
                    <a:pt x="7142" y="13781"/>
                  </a:cubicBezTo>
                  <a:cubicBezTo>
                    <a:pt x="7136" y="13786"/>
                    <a:pt x="7129" y="13791"/>
                    <a:pt x="7123" y="13797"/>
                  </a:cubicBezTo>
                  <a:cubicBezTo>
                    <a:pt x="7117" y="13804"/>
                    <a:pt x="7111" y="13812"/>
                    <a:pt x="7105" y="13822"/>
                  </a:cubicBezTo>
                  <a:cubicBezTo>
                    <a:pt x="7099" y="13832"/>
                    <a:pt x="7092" y="13843"/>
                    <a:pt x="7086" y="13857"/>
                  </a:cubicBezTo>
                  <a:lnTo>
                    <a:pt x="7041" y="13948"/>
                  </a:lnTo>
                  <a:lnTo>
                    <a:pt x="7432" y="14140"/>
                  </a:lnTo>
                  <a:lnTo>
                    <a:pt x="7454" y="14094"/>
                  </a:lnTo>
                  <a:lnTo>
                    <a:pt x="7278" y="14008"/>
                  </a:lnTo>
                  <a:cubicBezTo>
                    <a:pt x="7283" y="13998"/>
                    <a:pt x="7289" y="13991"/>
                    <a:pt x="7294" y="13986"/>
                  </a:cubicBezTo>
                  <a:cubicBezTo>
                    <a:pt x="7301" y="13982"/>
                    <a:pt x="7311" y="13978"/>
                    <a:pt x="7324" y="13975"/>
                  </a:cubicBezTo>
                  <a:cubicBezTo>
                    <a:pt x="7347" y="13970"/>
                    <a:pt x="7369" y="13966"/>
                    <a:pt x="7390" y="13963"/>
                  </a:cubicBezTo>
                  <a:cubicBezTo>
                    <a:pt x="7411" y="13960"/>
                    <a:pt x="7430" y="13957"/>
                    <a:pt x="7447" y="13955"/>
                  </a:cubicBezTo>
                  <a:cubicBezTo>
                    <a:pt x="7465" y="13952"/>
                    <a:pt x="7480" y="13951"/>
                    <a:pt x="7493" y="13951"/>
                  </a:cubicBezTo>
                  <a:cubicBezTo>
                    <a:pt x="7507" y="13950"/>
                    <a:pt x="7517" y="13950"/>
                    <a:pt x="7525" y="13950"/>
                  </a:cubicBezTo>
                  <a:lnTo>
                    <a:pt x="7554" y="13892"/>
                  </a:lnTo>
                  <a:close/>
                  <a:moveTo>
                    <a:pt x="7267" y="13843"/>
                  </a:moveTo>
                  <a:cubicBezTo>
                    <a:pt x="7276" y="13851"/>
                    <a:pt x="7281" y="13860"/>
                    <a:pt x="7285" y="13870"/>
                  </a:cubicBezTo>
                  <a:cubicBezTo>
                    <a:pt x="7288" y="13880"/>
                    <a:pt x="7288" y="13892"/>
                    <a:pt x="7286" y="13905"/>
                  </a:cubicBezTo>
                  <a:cubicBezTo>
                    <a:pt x="7284" y="13917"/>
                    <a:pt x="7278" y="13932"/>
                    <a:pt x="7270" y="13950"/>
                  </a:cubicBezTo>
                  <a:lnTo>
                    <a:pt x="7248" y="13993"/>
                  </a:lnTo>
                  <a:lnTo>
                    <a:pt x="7103" y="13922"/>
                  </a:lnTo>
                  <a:lnTo>
                    <a:pt x="7126" y="13875"/>
                  </a:lnTo>
                  <a:cubicBezTo>
                    <a:pt x="7131" y="13864"/>
                    <a:pt x="7136" y="13855"/>
                    <a:pt x="7141" y="13848"/>
                  </a:cubicBezTo>
                  <a:cubicBezTo>
                    <a:pt x="7146" y="13841"/>
                    <a:pt x="7152" y="13835"/>
                    <a:pt x="7158" y="13830"/>
                  </a:cubicBezTo>
                  <a:cubicBezTo>
                    <a:pt x="7168" y="13821"/>
                    <a:pt x="7180" y="13816"/>
                    <a:pt x="7195" y="13814"/>
                  </a:cubicBezTo>
                  <a:cubicBezTo>
                    <a:pt x="7209" y="13812"/>
                    <a:pt x="7223" y="13814"/>
                    <a:pt x="7236" y="13821"/>
                  </a:cubicBezTo>
                  <a:cubicBezTo>
                    <a:pt x="7249" y="13827"/>
                    <a:pt x="7259" y="13834"/>
                    <a:pt x="7267" y="13843"/>
                  </a:cubicBezTo>
                  <a:close/>
                  <a:moveTo>
                    <a:pt x="7565" y="13498"/>
                  </a:moveTo>
                  <a:cubicBezTo>
                    <a:pt x="7550" y="13496"/>
                    <a:pt x="7537" y="13497"/>
                    <a:pt x="7523" y="13501"/>
                  </a:cubicBezTo>
                  <a:cubicBezTo>
                    <a:pt x="7510" y="13504"/>
                    <a:pt x="7499" y="13510"/>
                    <a:pt x="7487" y="13517"/>
                  </a:cubicBezTo>
                  <a:cubicBezTo>
                    <a:pt x="7476" y="13524"/>
                    <a:pt x="7464" y="13535"/>
                    <a:pt x="7450" y="13550"/>
                  </a:cubicBezTo>
                  <a:lnTo>
                    <a:pt x="7414" y="13588"/>
                  </a:lnTo>
                  <a:cubicBezTo>
                    <a:pt x="7395" y="13608"/>
                    <a:pt x="7378" y="13620"/>
                    <a:pt x="7364" y="13625"/>
                  </a:cubicBezTo>
                  <a:cubicBezTo>
                    <a:pt x="7349" y="13631"/>
                    <a:pt x="7334" y="13630"/>
                    <a:pt x="7318" y="13622"/>
                  </a:cubicBezTo>
                  <a:cubicBezTo>
                    <a:pt x="7298" y="13612"/>
                    <a:pt x="7286" y="13597"/>
                    <a:pt x="7281" y="13578"/>
                  </a:cubicBezTo>
                  <a:cubicBezTo>
                    <a:pt x="7276" y="13559"/>
                    <a:pt x="7280" y="13537"/>
                    <a:pt x="7292" y="13512"/>
                  </a:cubicBezTo>
                  <a:cubicBezTo>
                    <a:pt x="7296" y="13503"/>
                    <a:pt x="7301" y="13496"/>
                    <a:pt x="7306" y="13489"/>
                  </a:cubicBezTo>
                  <a:cubicBezTo>
                    <a:pt x="7310" y="13482"/>
                    <a:pt x="7316" y="13476"/>
                    <a:pt x="7322" y="13470"/>
                  </a:cubicBezTo>
                  <a:cubicBezTo>
                    <a:pt x="7329" y="13464"/>
                    <a:pt x="7336" y="13458"/>
                    <a:pt x="7344" y="13452"/>
                  </a:cubicBezTo>
                  <a:cubicBezTo>
                    <a:pt x="7352" y="13446"/>
                    <a:pt x="7361" y="13440"/>
                    <a:pt x="7372" y="13433"/>
                  </a:cubicBezTo>
                  <a:lnTo>
                    <a:pt x="7348" y="13396"/>
                  </a:lnTo>
                  <a:cubicBezTo>
                    <a:pt x="7305" y="13421"/>
                    <a:pt x="7273" y="13454"/>
                    <a:pt x="7253" y="13496"/>
                  </a:cubicBezTo>
                  <a:cubicBezTo>
                    <a:pt x="7244" y="13514"/>
                    <a:pt x="7238" y="13533"/>
                    <a:pt x="7235" y="13551"/>
                  </a:cubicBezTo>
                  <a:cubicBezTo>
                    <a:pt x="7233" y="13569"/>
                    <a:pt x="7235" y="13587"/>
                    <a:pt x="7239" y="13603"/>
                  </a:cubicBezTo>
                  <a:cubicBezTo>
                    <a:pt x="7243" y="13618"/>
                    <a:pt x="7251" y="13633"/>
                    <a:pt x="7262" y="13646"/>
                  </a:cubicBezTo>
                  <a:cubicBezTo>
                    <a:pt x="7272" y="13659"/>
                    <a:pt x="7286" y="13669"/>
                    <a:pt x="7303" y="13677"/>
                  </a:cubicBezTo>
                  <a:cubicBezTo>
                    <a:pt x="7328" y="13690"/>
                    <a:pt x="7353" y="13692"/>
                    <a:pt x="7379" y="13684"/>
                  </a:cubicBezTo>
                  <a:cubicBezTo>
                    <a:pt x="7390" y="13681"/>
                    <a:pt x="7401" y="13675"/>
                    <a:pt x="7411" y="13666"/>
                  </a:cubicBezTo>
                  <a:cubicBezTo>
                    <a:pt x="7422" y="13659"/>
                    <a:pt x="7434" y="13647"/>
                    <a:pt x="7448" y="13632"/>
                  </a:cubicBezTo>
                  <a:lnTo>
                    <a:pt x="7479" y="13598"/>
                  </a:lnTo>
                  <a:cubicBezTo>
                    <a:pt x="7516" y="13559"/>
                    <a:pt x="7552" y="13547"/>
                    <a:pt x="7586" y="13564"/>
                  </a:cubicBezTo>
                  <a:cubicBezTo>
                    <a:pt x="7610" y="13576"/>
                    <a:pt x="7623" y="13594"/>
                    <a:pt x="7628" y="13620"/>
                  </a:cubicBezTo>
                  <a:cubicBezTo>
                    <a:pt x="7631" y="13631"/>
                    <a:pt x="7631" y="13642"/>
                    <a:pt x="7629" y="13652"/>
                  </a:cubicBezTo>
                  <a:cubicBezTo>
                    <a:pt x="7627" y="13663"/>
                    <a:pt x="7622" y="13675"/>
                    <a:pt x="7615" y="13690"/>
                  </a:cubicBezTo>
                  <a:cubicBezTo>
                    <a:pt x="7605" y="13710"/>
                    <a:pt x="7593" y="13727"/>
                    <a:pt x="7580" y="13741"/>
                  </a:cubicBezTo>
                  <a:cubicBezTo>
                    <a:pt x="7567" y="13755"/>
                    <a:pt x="7550" y="13768"/>
                    <a:pt x="7530" y="13778"/>
                  </a:cubicBezTo>
                  <a:lnTo>
                    <a:pt x="7556" y="13817"/>
                  </a:lnTo>
                  <a:cubicBezTo>
                    <a:pt x="7578" y="13803"/>
                    <a:pt x="7597" y="13788"/>
                    <a:pt x="7612" y="13770"/>
                  </a:cubicBezTo>
                  <a:cubicBezTo>
                    <a:pt x="7628" y="13753"/>
                    <a:pt x="7642" y="13732"/>
                    <a:pt x="7653" y="13709"/>
                  </a:cubicBezTo>
                  <a:cubicBezTo>
                    <a:pt x="7662" y="13691"/>
                    <a:pt x="7668" y="13674"/>
                    <a:pt x="7671" y="13658"/>
                  </a:cubicBezTo>
                  <a:cubicBezTo>
                    <a:pt x="7674" y="13643"/>
                    <a:pt x="7674" y="13627"/>
                    <a:pt x="7672" y="13609"/>
                  </a:cubicBezTo>
                  <a:cubicBezTo>
                    <a:pt x="7670" y="13586"/>
                    <a:pt x="7662" y="13566"/>
                    <a:pt x="7651" y="13548"/>
                  </a:cubicBezTo>
                  <a:cubicBezTo>
                    <a:pt x="7639" y="13531"/>
                    <a:pt x="7623" y="13518"/>
                    <a:pt x="7605" y="13509"/>
                  </a:cubicBezTo>
                  <a:cubicBezTo>
                    <a:pt x="7593" y="13503"/>
                    <a:pt x="7579" y="13499"/>
                    <a:pt x="7565" y="13498"/>
                  </a:cubicBezTo>
                  <a:close/>
                  <a:moveTo>
                    <a:pt x="7783" y="13427"/>
                  </a:moveTo>
                  <a:lnTo>
                    <a:pt x="7392" y="13235"/>
                  </a:lnTo>
                  <a:lnTo>
                    <a:pt x="7369" y="13280"/>
                  </a:lnTo>
                  <a:lnTo>
                    <a:pt x="7760" y="13473"/>
                  </a:lnTo>
                  <a:lnTo>
                    <a:pt x="7783" y="13427"/>
                  </a:lnTo>
                  <a:close/>
                  <a:moveTo>
                    <a:pt x="7977" y="13032"/>
                  </a:moveTo>
                  <a:lnTo>
                    <a:pt x="7522" y="12969"/>
                  </a:lnTo>
                  <a:lnTo>
                    <a:pt x="7492" y="13030"/>
                  </a:lnTo>
                  <a:lnTo>
                    <a:pt x="7819" y="13353"/>
                  </a:lnTo>
                  <a:lnTo>
                    <a:pt x="7842" y="13306"/>
                  </a:lnTo>
                  <a:lnTo>
                    <a:pt x="7741" y="13209"/>
                  </a:lnTo>
                  <a:lnTo>
                    <a:pt x="7812" y="13063"/>
                  </a:lnTo>
                  <a:lnTo>
                    <a:pt x="7951" y="13085"/>
                  </a:lnTo>
                  <a:lnTo>
                    <a:pt x="7977" y="13032"/>
                  </a:lnTo>
                  <a:close/>
                  <a:moveTo>
                    <a:pt x="7768" y="13056"/>
                  </a:moveTo>
                  <a:lnTo>
                    <a:pt x="7709" y="13178"/>
                  </a:lnTo>
                  <a:lnTo>
                    <a:pt x="7547" y="13022"/>
                  </a:lnTo>
                  <a:lnTo>
                    <a:pt x="7768" y="13056"/>
                  </a:lnTo>
                  <a:close/>
                  <a:moveTo>
                    <a:pt x="7414" y="13000"/>
                  </a:moveTo>
                  <a:cubicBezTo>
                    <a:pt x="7406" y="13003"/>
                    <a:pt x="7400" y="13009"/>
                    <a:pt x="7395" y="13017"/>
                  </a:cubicBezTo>
                  <a:cubicBezTo>
                    <a:pt x="7392" y="13025"/>
                    <a:pt x="7391" y="13033"/>
                    <a:pt x="7394" y="13042"/>
                  </a:cubicBezTo>
                  <a:cubicBezTo>
                    <a:pt x="7397" y="13050"/>
                    <a:pt x="7402" y="13057"/>
                    <a:pt x="7410" y="13061"/>
                  </a:cubicBezTo>
                  <a:cubicBezTo>
                    <a:pt x="7419" y="13065"/>
                    <a:pt x="7427" y="13065"/>
                    <a:pt x="7435" y="13062"/>
                  </a:cubicBezTo>
                  <a:cubicBezTo>
                    <a:pt x="7445" y="13060"/>
                    <a:pt x="7451" y="13054"/>
                    <a:pt x="7455" y="13046"/>
                  </a:cubicBezTo>
                  <a:cubicBezTo>
                    <a:pt x="7459" y="13037"/>
                    <a:pt x="7460" y="13029"/>
                    <a:pt x="7456" y="13020"/>
                  </a:cubicBezTo>
                  <a:cubicBezTo>
                    <a:pt x="7453" y="13012"/>
                    <a:pt x="7448" y="13006"/>
                    <a:pt x="7439" y="13002"/>
                  </a:cubicBezTo>
                  <a:cubicBezTo>
                    <a:pt x="7431" y="12998"/>
                    <a:pt x="7423" y="12997"/>
                    <a:pt x="7414" y="13000"/>
                  </a:cubicBezTo>
                  <a:close/>
                  <a:moveTo>
                    <a:pt x="7472" y="12883"/>
                  </a:moveTo>
                  <a:cubicBezTo>
                    <a:pt x="7464" y="12886"/>
                    <a:pt x="7457" y="12891"/>
                    <a:pt x="7453" y="12900"/>
                  </a:cubicBezTo>
                  <a:cubicBezTo>
                    <a:pt x="7449" y="12908"/>
                    <a:pt x="7449" y="12916"/>
                    <a:pt x="7452" y="12925"/>
                  </a:cubicBezTo>
                  <a:cubicBezTo>
                    <a:pt x="7455" y="12933"/>
                    <a:pt x="7460" y="12939"/>
                    <a:pt x="7468" y="12943"/>
                  </a:cubicBezTo>
                  <a:cubicBezTo>
                    <a:pt x="7476" y="12947"/>
                    <a:pt x="7485" y="12948"/>
                    <a:pt x="7493" y="12945"/>
                  </a:cubicBezTo>
                  <a:cubicBezTo>
                    <a:pt x="7502" y="12942"/>
                    <a:pt x="7509" y="12937"/>
                    <a:pt x="7513" y="12928"/>
                  </a:cubicBezTo>
                  <a:cubicBezTo>
                    <a:pt x="7517" y="12920"/>
                    <a:pt x="7517" y="12912"/>
                    <a:pt x="7514" y="12903"/>
                  </a:cubicBezTo>
                  <a:cubicBezTo>
                    <a:pt x="7511" y="12895"/>
                    <a:pt x="7505" y="12889"/>
                    <a:pt x="7497" y="12885"/>
                  </a:cubicBezTo>
                  <a:cubicBezTo>
                    <a:pt x="7489" y="12881"/>
                    <a:pt x="7481" y="12880"/>
                    <a:pt x="7472" y="12883"/>
                  </a:cubicBezTo>
                  <a:close/>
                  <a:moveTo>
                    <a:pt x="7714" y="12580"/>
                  </a:moveTo>
                  <a:lnTo>
                    <a:pt x="7587" y="12839"/>
                  </a:lnTo>
                  <a:lnTo>
                    <a:pt x="7626" y="12858"/>
                  </a:lnTo>
                  <a:lnTo>
                    <a:pt x="7678" y="12753"/>
                  </a:lnTo>
                  <a:lnTo>
                    <a:pt x="8029" y="12926"/>
                  </a:lnTo>
                  <a:lnTo>
                    <a:pt x="8051" y="12881"/>
                  </a:lnTo>
                  <a:lnTo>
                    <a:pt x="7700" y="12708"/>
                  </a:lnTo>
                  <a:lnTo>
                    <a:pt x="7752" y="12602"/>
                  </a:lnTo>
                  <a:lnTo>
                    <a:pt x="7714" y="12580"/>
                  </a:lnTo>
                  <a:close/>
                  <a:moveTo>
                    <a:pt x="8380" y="12213"/>
                  </a:moveTo>
                  <a:lnTo>
                    <a:pt x="7972" y="12055"/>
                  </a:lnTo>
                  <a:lnTo>
                    <a:pt x="7938" y="12124"/>
                  </a:lnTo>
                  <a:lnTo>
                    <a:pt x="8162" y="12325"/>
                  </a:lnTo>
                  <a:cubicBezTo>
                    <a:pt x="8176" y="12337"/>
                    <a:pt x="8188" y="12347"/>
                    <a:pt x="8199" y="12355"/>
                  </a:cubicBezTo>
                  <a:cubicBezTo>
                    <a:pt x="8211" y="12364"/>
                    <a:pt x="8217" y="12369"/>
                    <a:pt x="8218" y="12370"/>
                  </a:cubicBezTo>
                  <a:cubicBezTo>
                    <a:pt x="8216" y="12370"/>
                    <a:pt x="8208" y="12368"/>
                    <a:pt x="8195" y="12364"/>
                  </a:cubicBezTo>
                  <a:cubicBezTo>
                    <a:pt x="8181" y="12360"/>
                    <a:pt x="8164" y="12356"/>
                    <a:pt x="8143" y="12352"/>
                  </a:cubicBezTo>
                  <a:lnTo>
                    <a:pt x="7853" y="12298"/>
                  </a:lnTo>
                  <a:lnTo>
                    <a:pt x="7819" y="12366"/>
                  </a:lnTo>
                  <a:lnTo>
                    <a:pt x="8193" y="12593"/>
                  </a:lnTo>
                  <a:lnTo>
                    <a:pt x="8215" y="12548"/>
                  </a:lnTo>
                  <a:lnTo>
                    <a:pt x="7948" y="12389"/>
                  </a:lnTo>
                  <a:cubicBezTo>
                    <a:pt x="7942" y="12386"/>
                    <a:pt x="7936" y="12382"/>
                    <a:pt x="7928" y="12378"/>
                  </a:cubicBezTo>
                  <a:cubicBezTo>
                    <a:pt x="7921" y="12373"/>
                    <a:pt x="7913" y="12369"/>
                    <a:pt x="7906" y="12365"/>
                  </a:cubicBezTo>
                  <a:cubicBezTo>
                    <a:pt x="7899" y="12361"/>
                    <a:pt x="7892" y="12358"/>
                    <a:pt x="7887" y="12354"/>
                  </a:cubicBezTo>
                  <a:cubicBezTo>
                    <a:pt x="7882" y="12351"/>
                    <a:pt x="7879" y="12350"/>
                    <a:pt x="7877" y="12349"/>
                  </a:cubicBezTo>
                  <a:cubicBezTo>
                    <a:pt x="7881" y="12350"/>
                    <a:pt x="7891" y="12352"/>
                    <a:pt x="7905" y="12355"/>
                  </a:cubicBezTo>
                  <a:cubicBezTo>
                    <a:pt x="7919" y="12358"/>
                    <a:pt x="7938" y="12361"/>
                    <a:pt x="7960" y="12366"/>
                  </a:cubicBezTo>
                  <a:lnTo>
                    <a:pt x="8276" y="12425"/>
                  </a:lnTo>
                  <a:lnTo>
                    <a:pt x="8295" y="12385"/>
                  </a:lnTo>
                  <a:lnTo>
                    <a:pt x="8045" y="12158"/>
                  </a:lnTo>
                  <a:cubicBezTo>
                    <a:pt x="8039" y="12153"/>
                    <a:pt x="8034" y="12148"/>
                    <a:pt x="8028" y="12143"/>
                  </a:cubicBezTo>
                  <a:cubicBezTo>
                    <a:pt x="8023" y="12138"/>
                    <a:pt x="8017" y="12134"/>
                    <a:pt x="8011" y="12129"/>
                  </a:cubicBezTo>
                  <a:cubicBezTo>
                    <a:pt x="8006" y="12124"/>
                    <a:pt x="8001" y="12121"/>
                    <a:pt x="7998" y="12118"/>
                  </a:cubicBezTo>
                  <a:cubicBezTo>
                    <a:pt x="7994" y="12115"/>
                    <a:pt x="7992" y="12113"/>
                    <a:pt x="7991" y="12112"/>
                  </a:cubicBezTo>
                  <a:cubicBezTo>
                    <a:pt x="7992" y="12113"/>
                    <a:pt x="7995" y="12114"/>
                    <a:pt x="8000" y="12116"/>
                  </a:cubicBezTo>
                  <a:cubicBezTo>
                    <a:pt x="8004" y="12118"/>
                    <a:pt x="8010" y="12121"/>
                    <a:pt x="8017" y="12123"/>
                  </a:cubicBezTo>
                  <a:cubicBezTo>
                    <a:pt x="8023" y="12127"/>
                    <a:pt x="8030" y="12130"/>
                    <a:pt x="8038" y="12133"/>
                  </a:cubicBezTo>
                  <a:cubicBezTo>
                    <a:pt x="8046" y="12136"/>
                    <a:pt x="8052" y="12139"/>
                    <a:pt x="8059" y="12142"/>
                  </a:cubicBezTo>
                  <a:lnTo>
                    <a:pt x="8357" y="12260"/>
                  </a:lnTo>
                  <a:lnTo>
                    <a:pt x="8380" y="12213"/>
                  </a:lnTo>
                  <a:close/>
                  <a:moveTo>
                    <a:pt x="8164" y="11665"/>
                  </a:moveTo>
                  <a:lnTo>
                    <a:pt x="8141" y="11711"/>
                  </a:lnTo>
                  <a:lnTo>
                    <a:pt x="8414" y="11845"/>
                  </a:lnTo>
                  <a:cubicBezTo>
                    <a:pt x="8427" y="11852"/>
                    <a:pt x="8438" y="11858"/>
                    <a:pt x="8446" y="11864"/>
                  </a:cubicBezTo>
                  <a:cubicBezTo>
                    <a:pt x="8455" y="11870"/>
                    <a:pt x="8462" y="11879"/>
                    <a:pt x="8468" y="11890"/>
                  </a:cubicBezTo>
                  <a:cubicBezTo>
                    <a:pt x="8472" y="11900"/>
                    <a:pt x="8474" y="11912"/>
                    <a:pt x="8473" y="11926"/>
                  </a:cubicBezTo>
                  <a:cubicBezTo>
                    <a:pt x="8471" y="11940"/>
                    <a:pt x="8466" y="11954"/>
                    <a:pt x="8458" y="11971"/>
                  </a:cubicBezTo>
                  <a:cubicBezTo>
                    <a:pt x="8452" y="11983"/>
                    <a:pt x="8446" y="11993"/>
                    <a:pt x="8439" y="12001"/>
                  </a:cubicBezTo>
                  <a:cubicBezTo>
                    <a:pt x="8433" y="12008"/>
                    <a:pt x="8426" y="12014"/>
                    <a:pt x="8419" y="12018"/>
                  </a:cubicBezTo>
                  <a:cubicBezTo>
                    <a:pt x="8412" y="12023"/>
                    <a:pt x="8406" y="12025"/>
                    <a:pt x="8400" y="12026"/>
                  </a:cubicBezTo>
                  <a:cubicBezTo>
                    <a:pt x="8393" y="12028"/>
                    <a:pt x="8387" y="12029"/>
                    <a:pt x="8382" y="12028"/>
                  </a:cubicBezTo>
                  <a:cubicBezTo>
                    <a:pt x="8375" y="12028"/>
                    <a:pt x="8365" y="12026"/>
                    <a:pt x="8354" y="12021"/>
                  </a:cubicBezTo>
                  <a:cubicBezTo>
                    <a:pt x="8343" y="12017"/>
                    <a:pt x="8332" y="12012"/>
                    <a:pt x="8323" y="12008"/>
                  </a:cubicBezTo>
                  <a:lnTo>
                    <a:pt x="8059" y="11878"/>
                  </a:lnTo>
                  <a:lnTo>
                    <a:pt x="8037" y="11924"/>
                  </a:lnTo>
                  <a:lnTo>
                    <a:pt x="8317" y="12062"/>
                  </a:lnTo>
                  <a:cubicBezTo>
                    <a:pt x="8325" y="12066"/>
                    <a:pt x="8336" y="12071"/>
                    <a:pt x="8347" y="12075"/>
                  </a:cubicBezTo>
                  <a:cubicBezTo>
                    <a:pt x="8359" y="12079"/>
                    <a:pt x="8371" y="12081"/>
                    <a:pt x="8384" y="12081"/>
                  </a:cubicBezTo>
                  <a:cubicBezTo>
                    <a:pt x="8408" y="12079"/>
                    <a:pt x="8429" y="12072"/>
                    <a:pt x="8448" y="12058"/>
                  </a:cubicBezTo>
                  <a:cubicBezTo>
                    <a:pt x="8465" y="12045"/>
                    <a:pt x="8482" y="12023"/>
                    <a:pt x="8497" y="11993"/>
                  </a:cubicBezTo>
                  <a:cubicBezTo>
                    <a:pt x="8509" y="11969"/>
                    <a:pt x="8516" y="11948"/>
                    <a:pt x="8519" y="11929"/>
                  </a:cubicBezTo>
                  <a:cubicBezTo>
                    <a:pt x="8522" y="11910"/>
                    <a:pt x="8521" y="11892"/>
                    <a:pt x="8517" y="11875"/>
                  </a:cubicBezTo>
                  <a:cubicBezTo>
                    <a:pt x="8513" y="11859"/>
                    <a:pt x="8505" y="11845"/>
                    <a:pt x="8494" y="11834"/>
                  </a:cubicBezTo>
                  <a:cubicBezTo>
                    <a:pt x="8483" y="11824"/>
                    <a:pt x="8466" y="11813"/>
                    <a:pt x="8442" y="11802"/>
                  </a:cubicBezTo>
                  <a:lnTo>
                    <a:pt x="8164" y="11665"/>
                  </a:lnTo>
                  <a:close/>
                  <a:moveTo>
                    <a:pt x="8007" y="11796"/>
                  </a:moveTo>
                  <a:cubicBezTo>
                    <a:pt x="7999" y="11799"/>
                    <a:pt x="7992" y="11804"/>
                    <a:pt x="7988" y="11813"/>
                  </a:cubicBezTo>
                  <a:cubicBezTo>
                    <a:pt x="7984" y="11821"/>
                    <a:pt x="7984" y="11829"/>
                    <a:pt x="7987" y="11837"/>
                  </a:cubicBezTo>
                  <a:cubicBezTo>
                    <a:pt x="7990" y="11846"/>
                    <a:pt x="7995" y="11852"/>
                    <a:pt x="8003" y="11856"/>
                  </a:cubicBezTo>
                  <a:cubicBezTo>
                    <a:pt x="8012" y="11860"/>
                    <a:pt x="8020" y="11861"/>
                    <a:pt x="8028" y="11858"/>
                  </a:cubicBezTo>
                  <a:cubicBezTo>
                    <a:pt x="8037" y="11855"/>
                    <a:pt x="8044" y="11850"/>
                    <a:pt x="8048" y="11841"/>
                  </a:cubicBezTo>
                  <a:cubicBezTo>
                    <a:pt x="8052" y="11833"/>
                    <a:pt x="8052" y="11824"/>
                    <a:pt x="8049" y="11816"/>
                  </a:cubicBezTo>
                  <a:cubicBezTo>
                    <a:pt x="8046" y="11808"/>
                    <a:pt x="8040" y="11801"/>
                    <a:pt x="8032" y="11797"/>
                  </a:cubicBezTo>
                  <a:cubicBezTo>
                    <a:pt x="8024" y="11793"/>
                    <a:pt x="8016" y="11793"/>
                    <a:pt x="8007" y="11796"/>
                  </a:cubicBezTo>
                  <a:close/>
                  <a:moveTo>
                    <a:pt x="8065" y="11679"/>
                  </a:moveTo>
                  <a:cubicBezTo>
                    <a:pt x="8056" y="11682"/>
                    <a:pt x="8050" y="11687"/>
                    <a:pt x="8046" y="11696"/>
                  </a:cubicBezTo>
                  <a:cubicBezTo>
                    <a:pt x="8042" y="11704"/>
                    <a:pt x="8041" y="11712"/>
                    <a:pt x="8044" y="11720"/>
                  </a:cubicBezTo>
                  <a:cubicBezTo>
                    <a:pt x="8047" y="11729"/>
                    <a:pt x="8052" y="11735"/>
                    <a:pt x="8060" y="11739"/>
                  </a:cubicBezTo>
                  <a:cubicBezTo>
                    <a:pt x="8069" y="11743"/>
                    <a:pt x="8077" y="11744"/>
                    <a:pt x="8086" y="11741"/>
                  </a:cubicBezTo>
                  <a:cubicBezTo>
                    <a:pt x="8095" y="11738"/>
                    <a:pt x="8101" y="11733"/>
                    <a:pt x="8105" y="11724"/>
                  </a:cubicBezTo>
                  <a:cubicBezTo>
                    <a:pt x="8109" y="11716"/>
                    <a:pt x="8110" y="11708"/>
                    <a:pt x="8106" y="11699"/>
                  </a:cubicBezTo>
                  <a:cubicBezTo>
                    <a:pt x="8103" y="11691"/>
                    <a:pt x="8098" y="11685"/>
                    <a:pt x="8089" y="11680"/>
                  </a:cubicBezTo>
                  <a:cubicBezTo>
                    <a:pt x="8081" y="11676"/>
                    <a:pt x="8073" y="11676"/>
                    <a:pt x="8065" y="11679"/>
                  </a:cubicBezTo>
                  <a:close/>
                  <a:moveTo>
                    <a:pt x="8738" y="11485"/>
                  </a:moveTo>
                  <a:lnTo>
                    <a:pt x="8348" y="11292"/>
                  </a:lnTo>
                  <a:lnTo>
                    <a:pt x="8325" y="11338"/>
                  </a:lnTo>
                  <a:lnTo>
                    <a:pt x="8538" y="11441"/>
                  </a:lnTo>
                  <a:cubicBezTo>
                    <a:pt x="8552" y="11448"/>
                    <a:pt x="8566" y="11455"/>
                    <a:pt x="8581" y="11461"/>
                  </a:cubicBezTo>
                  <a:cubicBezTo>
                    <a:pt x="8595" y="11467"/>
                    <a:pt x="8608" y="11473"/>
                    <a:pt x="8619" y="11478"/>
                  </a:cubicBezTo>
                  <a:cubicBezTo>
                    <a:pt x="8631" y="11483"/>
                    <a:pt x="8640" y="11487"/>
                    <a:pt x="8648" y="11490"/>
                  </a:cubicBezTo>
                  <a:cubicBezTo>
                    <a:pt x="8656" y="11493"/>
                    <a:pt x="8659" y="11495"/>
                    <a:pt x="8660" y="11495"/>
                  </a:cubicBezTo>
                  <a:cubicBezTo>
                    <a:pt x="8658" y="11495"/>
                    <a:pt x="8654" y="11494"/>
                    <a:pt x="8648" y="11493"/>
                  </a:cubicBezTo>
                  <a:cubicBezTo>
                    <a:pt x="8642" y="11493"/>
                    <a:pt x="8634" y="11493"/>
                    <a:pt x="8626" y="11492"/>
                  </a:cubicBezTo>
                  <a:cubicBezTo>
                    <a:pt x="8617" y="11492"/>
                    <a:pt x="8606" y="11492"/>
                    <a:pt x="8594" y="11491"/>
                  </a:cubicBezTo>
                  <a:cubicBezTo>
                    <a:pt x="8583" y="11490"/>
                    <a:pt x="8571" y="11490"/>
                    <a:pt x="8560" y="11491"/>
                  </a:cubicBezTo>
                  <a:lnTo>
                    <a:pt x="8246" y="11498"/>
                  </a:lnTo>
                  <a:lnTo>
                    <a:pt x="8220" y="11552"/>
                  </a:lnTo>
                  <a:lnTo>
                    <a:pt x="8611" y="11744"/>
                  </a:lnTo>
                  <a:lnTo>
                    <a:pt x="8634" y="11696"/>
                  </a:lnTo>
                  <a:lnTo>
                    <a:pt x="8406" y="11587"/>
                  </a:lnTo>
                  <a:cubicBezTo>
                    <a:pt x="8395" y="11581"/>
                    <a:pt x="8384" y="11576"/>
                    <a:pt x="8372" y="11570"/>
                  </a:cubicBezTo>
                  <a:cubicBezTo>
                    <a:pt x="8360" y="11565"/>
                    <a:pt x="8349" y="11561"/>
                    <a:pt x="8339" y="11556"/>
                  </a:cubicBezTo>
                  <a:cubicBezTo>
                    <a:pt x="8329" y="11552"/>
                    <a:pt x="8321" y="11549"/>
                    <a:pt x="8313" y="11546"/>
                  </a:cubicBezTo>
                  <a:cubicBezTo>
                    <a:pt x="8306" y="11543"/>
                    <a:pt x="8301" y="11541"/>
                    <a:pt x="8298" y="11540"/>
                  </a:cubicBezTo>
                  <a:cubicBezTo>
                    <a:pt x="8302" y="11540"/>
                    <a:pt x="8307" y="11541"/>
                    <a:pt x="8315" y="11541"/>
                  </a:cubicBezTo>
                  <a:cubicBezTo>
                    <a:pt x="8323" y="11541"/>
                    <a:pt x="8331" y="11541"/>
                    <a:pt x="8341" y="11541"/>
                  </a:cubicBezTo>
                  <a:cubicBezTo>
                    <a:pt x="8352" y="11541"/>
                    <a:pt x="8363" y="11542"/>
                    <a:pt x="8375" y="11541"/>
                  </a:cubicBezTo>
                  <a:cubicBezTo>
                    <a:pt x="8387" y="11542"/>
                    <a:pt x="8400" y="11542"/>
                    <a:pt x="8413" y="11541"/>
                  </a:cubicBezTo>
                  <a:lnTo>
                    <a:pt x="8714" y="11534"/>
                  </a:lnTo>
                  <a:lnTo>
                    <a:pt x="8738" y="11485"/>
                  </a:lnTo>
                  <a:close/>
                  <a:moveTo>
                    <a:pt x="8762" y="11064"/>
                  </a:moveTo>
                  <a:cubicBezTo>
                    <a:pt x="8748" y="11062"/>
                    <a:pt x="8734" y="11063"/>
                    <a:pt x="8721" y="11067"/>
                  </a:cubicBezTo>
                  <a:cubicBezTo>
                    <a:pt x="8708" y="11070"/>
                    <a:pt x="8696" y="11076"/>
                    <a:pt x="8685" y="11083"/>
                  </a:cubicBezTo>
                  <a:cubicBezTo>
                    <a:pt x="8674" y="11090"/>
                    <a:pt x="8662" y="11101"/>
                    <a:pt x="8648" y="11116"/>
                  </a:cubicBezTo>
                  <a:lnTo>
                    <a:pt x="8611" y="11154"/>
                  </a:lnTo>
                  <a:cubicBezTo>
                    <a:pt x="8593" y="11174"/>
                    <a:pt x="8576" y="11186"/>
                    <a:pt x="8561" y="11191"/>
                  </a:cubicBezTo>
                  <a:cubicBezTo>
                    <a:pt x="8547" y="11197"/>
                    <a:pt x="8532" y="11196"/>
                    <a:pt x="8516" y="11188"/>
                  </a:cubicBezTo>
                  <a:cubicBezTo>
                    <a:pt x="8496" y="11178"/>
                    <a:pt x="8483" y="11163"/>
                    <a:pt x="8478" y="11144"/>
                  </a:cubicBezTo>
                  <a:cubicBezTo>
                    <a:pt x="8474" y="11125"/>
                    <a:pt x="8478" y="11103"/>
                    <a:pt x="8490" y="11078"/>
                  </a:cubicBezTo>
                  <a:cubicBezTo>
                    <a:pt x="8494" y="11070"/>
                    <a:pt x="8498" y="11062"/>
                    <a:pt x="8503" y="11055"/>
                  </a:cubicBezTo>
                  <a:cubicBezTo>
                    <a:pt x="8508" y="11048"/>
                    <a:pt x="8513" y="11042"/>
                    <a:pt x="8520" y="11036"/>
                  </a:cubicBezTo>
                  <a:cubicBezTo>
                    <a:pt x="8526" y="11030"/>
                    <a:pt x="8533" y="11024"/>
                    <a:pt x="8541" y="11018"/>
                  </a:cubicBezTo>
                  <a:cubicBezTo>
                    <a:pt x="8549" y="11012"/>
                    <a:pt x="8559" y="11006"/>
                    <a:pt x="8570" y="10999"/>
                  </a:cubicBezTo>
                  <a:lnTo>
                    <a:pt x="8546" y="10962"/>
                  </a:lnTo>
                  <a:cubicBezTo>
                    <a:pt x="8503" y="10987"/>
                    <a:pt x="8471" y="11020"/>
                    <a:pt x="8450" y="11062"/>
                  </a:cubicBezTo>
                  <a:cubicBezTo>
                    <a:pt x="8441" y="11081"/>
                    <a:pt x="8435" y="11100"/>
                    <a:pt x="8433" y="11117"/>
                  </a:cubicBezTo>
                  <a:cubicBezTo>
                    <a:pt x="8431" y="11136"/>
                    <a:pt x="8432" y="11153"/>
                    <a:pt x="8437" y="11169"/>
                  </a:cubicBezTo>
                  <a:cubicBezTo>
                    <a:pt x="8441" y="11184"/>
                    <a:pt x="8449" y="11199"/>
                    <a:pt x="8459" y="11212"/>
                  </a:cubicBezTo>
                  <a:cubicBezTo>
                    <a:pt x="8470" y="11225"/>
                    <a:pt x="8484" y="11235"/>
                    <a:pt x="8500" y="11243"/>
                  </a:cubicBezTo>
                  <a:cubicBezTo>
                    <a:pt x="8525" y="11256"/>
                    <a:pt x="8550" y="11258"/>
                    <a:pt x="8576" y="11250"/>
                  </a:cubicBezTo>
                  <a:cubicBezTo>
                    <a:pt x="8588" y="11247"/>
                    <a:pt x="8599" y="11241"/>
                    <a:pt x="8609" y="11233"/>
                  </a:cubicBezTo>
                  <a:cubicBezTo>
                    <a:pt x="8619" y="11225"/>
                    <a:pt x="8631" y="11213"/>
                    <a:pt x="8645" y="11198"/>
                  </a:cubicBezTo>
                  <a:lnTo>
                    <a:pt x="8677" y="11164"/>
                  </a:lnTo>
                  <a:cubicBezTo>
                    <a:pt x="8714" y="11125"/>
                    <a:pt x="8749" y="11113"/>
                    <a:pt x="8784" y="11130"/>
                  </a:cubicBezTo>
                  <a:cubicBezTo>
                    <a:pt x="8807" y="11142"/>
                    <a:pt x="8821" y="11160"/>
                    <a:pt x="8826" y="11186"/>
                  </a:cubicBezTo>
                  <a:cubicBezTo>
                    <a:pt x="8828" y="11197"/>
                    <a:pt x="8828" y="11208"/>
                    <a:pt x="8826" y="11218"/>
                  </a:cubicBezTo>
                  <a:cubicBezTo>
                    <a:pt x="8825" y="11229"/>
                    <a:pt x="8820" y="11241"/>
                    <a:pt x="8813" y="11256"/>
                  </a:cubicBezTo>
                  <a:cubicBezTo>
                    <a:pt x="8803" y="11276"/>
                    <a:pt x="8791" y="11293"/>
                    <a:pt x="8778" y="11307"/>
                  </a:cubicBezTo>
                  <a:cubicBezTo>
                    <a:pt x="8764" y="11322"/>
                    <a:pt x="8747" y="11334"/>
                    <a:pt x="8727" y="11344"/>
                  </a:cubicBezTo>
                  <a:lnTo>
                    <a:pt x="8754" y="11383"/>
                  </a:lnTo>
                  <a:cubicBezTo>
                    <a:pt x="8775" y="11369"/>
                    <a:pt x="8794" y="11354"/>
                    <a:pt x="8810" y="11336"/>
                  </a:cubicBezTo>
                  <a:cubicBezTo>
                    <a:pt x="8825" y="11319"/>
                    <a:pt x="8839" y="11298"/>
                    <a:pt x="8851" y="11275"/>
                  </a:cubicBezTo>
                  <a:cubicBezTo>
                    <a:pt x="8860" y="11257"/>
                    <a:pt x="8866" y="11240"/>
                    <a:pt x="8869" y="11224"/>
                  </a:cubicBezTo>
                  <a:cubicBezTo>
                    <a:pt x="8871" y="11209"/>
                    <a:pt x="8872" y="11193"/>
                    <a:pt x="8870" y="11175"/>
                  </a:cubicBezTo>
                  <a:cubicBezTo>
                    <a:pt x="8868" y="11152"/>
                    <a:pt x="8860" y="11132"/>
                    <a:pt x="8848" y="11115"/>
                  </a:cubicBezTo>
                  <a:cubicBezTo>
                    <a:pt x="8836" y="11097"/>
                    <a:pt x="8821" y="11084"/>
                    <a:pt x="8803" y="11075"/>
                  </a:cubicBezTo>
                  <a:cubicBezTo>
                    <a:pt x="8791" y="11069"/>
                    <a:pt x="8777" y="11065"/>
                    <a:pt x="8762" y="11064"/>
                  </a:cubicBezTo>
                  <a:close/>
                  <a:moveTo>
                    <a:pt x="7058" y="12187"/>
                  </a:moveTo>
                  <a:lnTo>
                    <a:pt x="7035" y="12234"/>
                  </a:lnTo>
                  <a:lnTo>
                    <a:pt x="7238" y="12394"/>
                  </a:lnTo>
                  <a:cubicBezTo>
                    <a:pt x="7251" y="12404"/>
                    <a:pt x="7264" y="12413"/>
                    <a:pt x="7277" y="12423"/>
                  </a:cubicBezTo>
                  <a:cubicBezTo>
                    <a:pt x="7289" y="12433"/>
                    <a:pt x="7301" y="12442"/>
                    <a:pt x="7310" y="12449"/>
                  </a:cubicBezTo>
                  <a:cubicBezTo>
                    <a:pt x="7321" y="12456"/>
                    <a:pt x="7329" y="12463"/>
                    <a:pt x="7336" y="12468"/>
                  </a:cubicBezTo>
                  <a:cubicBezTo>
                    <a:pt x="7341" y="12471"/>
                    <a:pt x="7344" y="12474"/>
                    <a:pt x="7346" y="12475"/>
                  </a:cubicBezTo>
                  <a:cubicBezTo>
                    <a:pt x="7344" y="12475"/>
                    <a:pt x="7341" y="12474"/>
                    <a:pt x="7336" y="12473"/>
                  </a:cubicBezTo>
                  <a:cubicBezTo>
                    <a:pt x="7331" y="12470"/>
                    <a:pt x="7323" y="12468"/>
                    <a:pt x="7312" y="12465"/>
                  </a:cubicBezTo>
                  <a:cubicBezTo>
                    <a:pt x="7302" y="12462"/>
                    <a:pt x="7290" y="12459"/>
                    <a:pt x="7277" y="12455"/>
                  </a:cubicBezTo>
                  <a:cubicBezTo>
                    <a:pt x="7264" y="12452"/>
                    <a:pt x="7249" y="12448"/>
                    <a:pt x="7233" y="12444"/>
                  </a:cubicBezTo>
                  <a:lnTo>
                    <a:pt x="6964" y="12379"/>
                  </a:lnTo>
                  <a:lnTo>
                    <a:pt x="6938" y="12432"/>
                  </a:lnTo>
                  <a:lnTo>
                    <a:pt x="7146" y="12599"/>
                  </a:lnTo>
                  <a:cubicBezTo>
                    <a:pt x="7156" y="12607"/>
                    <a:pt x="7167" y="12615"/>
                    <a:pt x="7178" y="12624"/>
                  </a:cubicBezTo>
                  <a:cubicBezTo>
                    <a:pt x="7190" y="12633"/>
                    <a:pt x="7201" y="12642"/>
                    <a:pt x="7211" y="12649"/>
                  </a:cubicBezTo>
                  <a:cubicBezTo>
                    <a:pt x="7221" y="12656"/>
                    <a:pt x="7229" y="12663"/>
                    <a:pt x="7236" y="12668"/>
                  </a:cubicBezTo>
                  <a:cubicBezTo>
                    <a:pt x="7243" y="12674"/>
                    <a:pt x="7247" y="12676"/>
                    <a:pt x="7248" y="12677"/>
                  </a:cubicBezTo>
                  <a:cubicBezTo>
                    <a:pt x="7246" y="12676"/>
                    <a:pt x="7241" y="12675"/>
                    <a:pt x="7233" y="12672"/>
                  </a:cubicBezTo>
                  <a:cubicBezTo>
                    <a:pt x="7224" y="12669"/>
                    <a:pt x="7214" y="12666"/>
                    <a:pt x="7201" y="12662"/>
                  </a:cubicBezTo>
                  <a:cubicBezTo>
                    <a:pt x="7189" y="12658"/>
                    <a:pt x="7175" y="12655"/>
                    <a:pt x="7161" y="12650"/>
                  </a:cubicBezTo>
                  <a:cubicBezTo>
                    <a:pt x="7147" y="12647"/>
                    <a:pt x="7133" y="12643"/>
                    <a:pt x="7119" y="12640"/>
                  </a:cubicBezTo>
                  <a:lnTo>
                    <a:pt x="6866" y="12577"/>
                  </a:lnTo>
                  <a:lnTo>
                    <a:pt x="6842" y="12627"/>
                  </a:lnTo>
                  <a:lnTo>
                    <a:pt x="7278" y="12727"/>
                  </a:lnTo>
                  <a:lnTo>
                    <a:pt x="7308" y="12666"/>
                  </a:lnTo>
                  <a:lnTo>
                    <a:pt x="7111" y="12510"/>
                  </a:lnTo>
                  <a:cubicBezTo>
                    <a:pt x="7099" y="12501"/>
                    <a:pt x="7088" y="12492"/>
                    <a:pt x="7076" y="12483"/>
                  </a:cubicBezTo>
                  <a:cubicBezTo>
                    <a:pt x="7066" y="12475"/>
                    <a:pt x="7055" y="12467"/>
                    <a:pt x="7046" y="12461"/>
                  </a:cubicBezTo>
                  <a:cubicBezTo>
                    <a:pt x="7038" y="12454"/>
                    <a:pt x="7030" y="12449"/>
                    <a:pt x="7024" y="12445"/>
                  </a:cubicBezTo>
                  <a:cubicBezTo>
                    <a:pt x="7018" y="12441"/>
                    <a:pt x="7015" y="12439"/>
                    <a:pt x="7014" y="12438"/>
                  </a:cubicBezTo>
                  <a:cubicBezTo>
                    <a:pt x="7016" y="12439"/>
                    <a:pt x="7019" y="12440"/>
                    <a:pt x="7026" y="12442"/>
                  </a:cubicBezTo>
                  <a:cubicBezTo>
                    <a:pt x="7033" y="12444"/>
                    <a:pt x="7042" y="12446"/>
                    <a:pt x="7052" y="12449"/>
                  </a:cubicBezTo>
                  <a:cubicBezTo>
                    <a:pt x="7063" y="12452"/>
                    <a:pt x="7075" y="12456"/>
                    <a:pt x="7089" y="12459"/>
                  </a:cubicBezTo>
                  <a:cubicBezTo>
                    <a:pt x="7103" y="12463"/>
                    <a:pt x="7118" y="12467"/>
                    <a:pt x="7134" y="12471"/>
                  </a:cubicBezTo>
                  <a:lnTo>
                    <a:pt x="7375" y="12530"/>
                  </a:lnTo>
                  <a:lnTo>
                    <a:pt x="7405" y="12469"/>
                  </a:lnTo>
                  <a:lnTo>
                    <a:pt x="7058" y="12187"/>
                  </a:lnTo>
                  <a:close/>
                  <a:moveTo>
                    <a:pt x="9002" y="9223"/>
                  </a:moveTo>
                  <a:lnTo>
                    <a:pt x="9002" y="9121"/>
                  </a:lnTo>
                  <a:lnTo>
                    <a:pt x="8954" y="9218"/>
                  </a:lnTo>
                  <a:lnTo>
                    <a:pt x="8811" y="9148"/>
                  </a:lnTo>
                  <a:lnTo>
                    <a:pt x="8877" y="9014"/>
                  </a:lnTo>
                  <a:lnTo>
                    <a:pt x="8836" y="8994"/>
                  </a:lnTo>
                  <a:lnTo>
                    <a:pt x="8770" y="9128"/>
                  </a:lnTo>
                  <a:lnTo>
                    <a:pt x="8642" y="9065"/>
                  </a:lnTo>
                  <a:lnTo>
                    <a:pt x="8721" y="8905"/>
                  </a:lnTo>
                  <a:lnTo>
                    <a:pt x="8685" y="8880"/>
                  </a:lnTo>
                  <a:lnTo>
                    <a:pt x="8580" y="9093"/>
                  </a:lnTo>
                  <a:lnTo>
                    <a:pt x="8971" y="9286"/>
                  </a:lnTo>
                  <a:lnTo>
                    <a:pt x="9002" y="9223"/>
                  </a:lnTo>
                  <a:close/>
                  <a:moveTo>
                    <a:pt x="9002" y="8740"/>
                  </a:moveTo>
                  <a:lnTo>
                    <a:pt x="9002" y="8688"/>
                  </a:lnTo>
                  <a:lnTo>
                    <a:pt x="8804" y="8639"/>
                  </a:lnTo>
                  <a:lnTo>
                    <a:pt x="8779" y="8689"/>
                  </a:lnTo>
                  <a:lnTo>
                    <a:pt x="9002" y="8740"/>
                  </a:lnTo>
                  <a:close/>
                  <a:moveTo>
                    <a:pt x="9002" y="8595"/>
                  </a:moveTo>
                  <a:lnTo>
                    <a:pt x="9002" y="8536"/>
                  </a:lnTo>
                  <a:cubicBezTo>
                    <a:pt x="8996" y="8531"/>
                    <a:pt x="8990" y="8527"/>
                    <a:pt x="8984" y="8523"/>
                  </a:cubicBezTo>
                  <a:cubicBezTo>
                    <a:pt x="8975" y="8516"/>
                    <a:pt x="8967" y="8511"/>
                    <a:pt x="8962" y="8507"/>
                  </a:cubicBezTo>
                  <a:cubicBezTo>
                    <a:pt x="8956" y="8503"/>
                    <a:pt x="8953" y="8501"/>
                    <a:pt x="8952" y="8500"/>
                  </a:cubicBezTo>
                  <a:cubicBezTo>
                    <a:pt x="8953" y="8501"/>
                    <a:pt x="8957" y="8502"/>
                    <a:pt x="8964" y="8504"/>
                  </a:cubicBezTo>
                  <a:cubicBezTo>
                    <a:pt x="8971" y="8506"/>
                    <a:pt x="8980" y="8508"/>
                    <a:pt x="8990" y="8511"/>
                  </a:cubicBezTo>
                  <a:lnTo>
                    <a:pt x="9002" y="8514"/>
                  </a:lnTo>
                  <a:lnTo>
                    <a:pt x="9002" y="8465"/>
                  </a:lnTo>
                  <a:lnTo>
                    <a:pt x="8901" y="8441"/>
                  </a:lnTo>
                  <a:lnTo>
                    <a:pt x="8875" y="8494"/>
                  </a:lnTo>
                  <a:lnTo>
                    <a:pt x="9002" y="8595"/>
                  </a:lnTo>
                  <a:close/>
                  <a:moveTo>
                    <a:pt x="9002" y="8319"/>
                  </a:moveTo>
                  <a:lnTo>
                    <a:pt x="9002" y="8254"/>
                  </a:lnTo>
                  <a:lnTo>
                    <a:pt x="8996" y="8249"/>
                  </a:lnTo>
                  <a:lnTo>
                    <a:pt x="8973" y="8296"/>
                  </a:lnTo>
                  <a:lnTo>
                    <a:pt x="9002" y="8319"/>
                  </a:lnTo>
                  <a:close/>
                  <a:moveTo>
                    <a:pt x="7595" y="12081"/>
                  </a:moveTo>
                  <a:lnTo>
                    <a:pt x="7555" y="12062"/>
                  </a:lnTo>
                  <a:lnTo>
                    <a:pt x="7470" y="12234"/>
                  </a:lnTo>
                  <a:lnTo>
                    <a:pt x="7327" y="12163"/>
                  </a:lnTo>
                  <a:lnTo>
                    <a:pt x="7393" y="12029"/>
                  </a:lnTo>
                  <a:lnTo>
                    <a:pt x="7353" y="12009"/>
                  </a:lnTo>
                  <a:lnTo>
                    <a:pt x="7287" y="12143"/>
                  </a:lnTo>
                  <a:lnTo>
                    <a:pt x="7159" y="12080"/>
                  </a:lnTo>
                  <a:lnTo>
                    <a:pt x="7237" y="11920"/>
                  </a:lnTo>
                  <a:lnTo>
                    <a:pt x="7202" y="11895"/>
                  </a:lnTo>
                  <a:lnTo>
                    <a:pt x="7097" y="12109"/>
                  </a:lnTo>
                  <a:lnTo>
                    <a:pt x="7488" y="12301"/>
                  </a:lnTo>
                  <a:lnTo>
                    <a:pt x="7595" y="12081"/>
                  </a:lnTo>
                  <a:close/>
                  <a:moveTo>
                    <a:pt x="7611" y="11677"/>
                  </a:moveTo>
                  <a:cubicBezTo>
                    <a:pt x="7597" y="11676"/>
                    <a:pt x="7583" y="11677"/>
                    <a:pt x="7570" y="11680"/>
                  </a:cubicBezTo>
                  <a:cubicBezTo>
                    <a:pt x="7557" y="11684"/>
                    <a:pt x="7545" y="11689"/>
                    <a:pt x="7534" y="11696"/>
                  </a:cubicBezTo>
                  <a:cubicBezTo>
                    <a:pt x="7523" y="11704"/>
                    <a:pt x="7511" y="11715"/>
                    <a:pt x="7497" y="11730"/>
                  </a:cubicBezTo>
                  <a:lnTo>
                    <a:pt x="7460" y="11768"/>
                  </a:lnTo>
                  <a:cubicBezTo>
                    <a:pt x="7441" y="11788"/>
                    <a:pt x="7425" y="11800"/>
                    <a:pt x="7410" y="11805"/>
                  </a:cubicBezTo>
                  <a:cubicBezTo>
                    <a:pt x="7396" y="11810"/>
                    <a:pt x="7381" y="11809"/>
                    <a:pt x="7365" y="11801"/>
                  </a:cubicBezTo>
                  <a:cubicBezTo>
                    <a:pt x="7345" y="11792"/>
                    <a:pt x="7332" y="11777"/>
                    <a:pt x="7327" y="11758"/>
                  </a:cubicBezTo>
                  <a:cubicBezTo>
                    <a:pt x="7323" y="11738"/>
                    <a:pt x="7327" y="11716"/>
                    <a:pt x="7339" y="11692"/>
                  </a:cubicBezTo>
                  <a:cubicBezTo>
                    <a:pt x="7343" y="11683"/>
                    <a:pt x="7347" y="11675"/>
                    <a:pt x="7352" y="11669"/>
                  </a:cubicBezTo>
                  <a:cubicBezTo>
                    <a:pt x="7357" y="11662"/>
                    <a:pt x="7362" y="11655"/>
                    <a:pt x="7369" y="11649"/>
                  </a:cubicBezTo>
                  <a:cubicBezTo>
                    <a:pt x="7375" y="11643"/>
                    <a:pt x="7382" y="11637"/>
                    <a:pt x="7390" y="11631"/>
                  </a:cubicBezTo>
                  <a:cubicBezTo>
                    <a:pt x="7398" y="11625"/>
                    <a:pt x="7407" y="11619"/>
                    <a:pt x="7418" y="11613"/>
                  </a:cubicBezTo>
                  <a:lnTo>
                    <a:pt x="7395" y="11576"/>
                  </a:lnTo>
                  <a:cubicBezTo>
                    <a:pt x="7352" y="11600"/>
                    <a:pt x="7320" y="11634"/>
                    <a:pt x="7299" y="11675"/>
                  </a:cubicBezTo>
                  <a:cubicBezTo>
                    <a:pt x="7290" y="11694"/>
                    <a:pt x="7284" y="11713"/>
                    <a:pt x="7282" y="11731"/>
                  </a:cubicBezTo>
                  <a:cubicBezTo>
                    <a:pt x="7280" y="11749"/>
                    <a:pt x="7281" y="11767"/>
                    <a:pt x="7286" y="11782"/>
                  </a:cubicBezTo>
                  <a:cubicBezTo>
                    <a:pt x="7290" y="11798"/>
                    <a:pt x="7298" y="11812"/>
                    <a:pt x="7308" y="11825"/>
                  </a:cubicBezTo>
                  <a:cubicBezTo>
                    <a:pt x="7319" y="11838"/>
                    <a:pt x="7333" y="11849"/>
                    <a:pt x="7349" y="11857"/>
                  </a:cubicBezTo>
                  <a:cubicBezTo>
                    <a:pt x="7374" y="11869"/>
                    <a:pt x="7399" y="11872"/>
                    <a:pt x="7425" y="11864"/>
                  </a:cubicBezTo>
                  <a:cubicBezTo>
                    <a:pt x="7437" y="11860"/>
                    <a:pt x="7448" y="11854"/>
                    <a:pt x="7458" y="11846"/>
                  </a:cubicBezTo>
                  <a:cubicBezTo>
                    <a:pt x="7468" y="11838"/>
                    <a:pt x="7480" y="11826"/>
                    <a:pt x="7494" y="11811"/>
                  </a:cubicBezTo>
                  <a:lnTo>
                    <a:pt x="7525" y="11778"/>
                  </a:lnTo>
                  <a:cubicBezTo>
                    <a:pt x="7563" y="11738"/>
                    <a:pt x="7598" y="11727"/>
                    <a:pt x="7633" y="11744"/>
                  </a:cubicBezTo>
                  <a:cubicBezTo>
                    <a:pt x="7656" y="11755"/>
                    <a:pt x="7670" y="11773"/>
                    <a:pt x="7675" y="11799"/>
                  </a:cubicBezTo>
                  <a:cubicBezTo>
                    <a:pt x="7677" y="11811"/>
                    <a:pt x="7677" y="11822"/>
                    <a:pt x="7675" y="11832"/>
                  </a:cubicBezTo>
                  <a:cubicBezTo>
                    <a:pt x="7674" y="11842"/>
                    <a:pt x="7669" y="11855"/>
                    <a:pt x="7661" y="11870"/>
                  </a:cubicBezTo>
                  <a:cubicBezTo>
                    <a:pt x="7652" y="11890"/>
                    <a:pt x="7640" y="11906"/>
                    <a:pt x="7627" y="11920"/>
                  </a:cubicBezTo>
                  <a:cubicBezTo>
                    <a:pt x="7613" y="11935"/>
                    <a:pt x="7596" y="11947"/>
                    <a:pt x="7576" y="11958"/>
                  </a:cubicBezTo>
                  <a:lnTo>
                    <a:pt x="7603" y="11996"/>
                  </a:lnTo>
                  <a:cubicBezTo>
                    <a:pt x="7624" y="11983"/>
                    <a:pt x="7643" y="11967"/>
                    <a:pt x="7659" y="11950"/>
                  </a:cubicBezTo>
                  <a:cubicBezTo>
                    <a:pt x="7674" y="11933"/>
                    <a:pt x="7688" y="11912"/>
                    <a:pt x="7700" y="11888"/>
                  </a:cubicBezTo>
                  <a:cubicBezTo>
                    <a:pt x="7709" y="11870"/>
                    <a:pt x="7715" y="11853"/>
                    <a:pt x="7718" y="11838"/>
                  </a:cubicBezTo>
                  <a:cubicBezTo>
                    <a:pt x="7720" y="11822"/>
                    <a:pt x="7721" y="11806"/>
                    <a:pt x="7719" y="11789"/>
                  </a:cubicBezTo>
                  <a:cubicBezTo>
                    <a:pt x="7717" y="11766"/>
                    <a:pt x="7709" y="11746"/>
                    <a:pt x="7697" y="11728"/>
                  </a:cubicBezTo>
                  <a:cubicBezTo>
                    <a:pt x="7685" y="11711"/>
                    <a:pt x="7670" y="11697"/>
                    <a:pt x="7652" y="11688"/>
                  </a:cubicBezTo>
                  <a:cubicBezTo>
                    <a:pt x="7640" y="11683"/>
                    <a:pt x="7626" y="11679"/>
                    <a:pt x="7611" y="11677"/>
                  </a:cubicBezTo>
                  <a:close/>
                  <a:moveTo>
                    <a:pt x="7529" y="11230"/>
                  </a:moveTo>
                  <a:lnTo>
                    <a:pt x="7401" y="11489"/>
                  </a:lnTo>
                  <a:lnTo>
                    <a:pt x="7441" y="11508"/>
                  </a:lnTo>
                  <a:lnTo>
                    <a:pt x="7492" y="11404"/>
                  </a:lnTo>
                  <a:lnTo>
                    <a:pt x="7844" y="11577"/>
                  </a:lnTo>
                  <a:lnTo>
                    <a:pt x="7866" y="11532"/>
                  </a:lnTo>
                  <a:lnTo>
                    <a:pt x="7514" y="11359"/>
                  </a:lnTo>
                  <a:lnTo>
                    <a:pt x="7567" y="11253"/>
                  </a:lnTo>
                  <a:lnTo>
                    <a:pt x="7529" y="11230"/>
                  </a:lnTo>
                  <a:close/>
                  <a:moveTo>
                    <a:pt x="7663" y="10958"/>
                  </a:moveTo>
                  <a:lnTo>
                    <a:pt x="7562" y="11163"/>
                  </a:lnTo>
                  <a:lnTo>
                    <a:pt x="7953" y="11356"/>
                  </a:lnTo>
                  <a:lnTo>
                    <a:pt x="7976" y="11308"/>
                  </a:lnTo>
                  <a:lnTo>
                    <a:pt x="7790" y="11217"/>
                  </a:lnTo>
                  <a:lnTo>
                    <a:pt x="7852" y="11092"/>
                  </a:lnTo>
                  <a:lnTo>
                    <a:pt x="7814" y="11073"/>
                  </a:lnTo>
                  <a:lnTo>
                    <a:pt x="7752" y="11198"/>
                  </a:lnTo>
                  <a:lnTo>
                    <a:pt x="7624" y="11135"/>
                  </a:lnTo>
                  <a:lnTo>
                    <a:pt x="7698" y="10984"/>
                  </a:lnTo>
                  <a:lnTo>
                    <a:pt x="7663" y="10958"/>
                  </a:lnTo>
                  <a:close/>
                  <a:moveTo>
                    <a:pt x="8210" y="10832"/>
                  </a:moveTo>
                  <a:lnTo>
                    <a:pt x="7756" y="10769"/>
                  </a:lnTo>
                  <a:lnTo>
                    <a:pt x="7726" y="10830"/>
                  </a:lnTo>
                  <a:lnTo>
                    <a:pt x="8052" y="11153"/>
                  </a:lnTo>
                  <a:lnTo>
                    <a:pt x="8076" y="11105"/>
                  </a:lnTo>
                  <a:lnTo>
                    <a:pt x="7974" y="11009"/>
                  </a:lnTo>
                  <a:lnTo>
                    <a:pt x="8046" y="10863"/>
                  </a:lnTo>
                  <a:lnTo>
                    <a:pt x="8184" y="10885"/>
                  </a:lnTo>
                  <a:lnTo>
                    <a:pt x="8210" y="10832"/>
                  </a:lnTo>
                  <a:close/>
                  <a:moveTo>
                    <a:pt x="8002" y="10856"/>
                  </a:moveTo>
                  <a:lnTo>
                    <a:pt x="7942" y="10977"/>
                  </a:lnTo>
                  <a:lnTo>
                    <a:pt x="7781" y="10822"/>
                  </a:lnTo>
                  <a:lnTo>
                    <a:pt x="8002" y="10856"/>
                  </a:lnTo>
                  <a:close/>
                  <a:moveTo>
                    <a:pt x="7648" y="10800"/>
                  </a:moveTo>
                  <a:cubicBezTo>
                    <a:pt x="7639" y="10803"/>
                    <a:pt x="7633" y="10808"/>
                    <a:pt x="7629" y="10817"/>
                  </a:cubicBezTo>
                  <a:cubicBezTo>
                    <a:pt x="7625" y="10825"/>
                    <a:pt x="7624" y="10833"/>
                    <a:pt x="7627" y="10842"/>
                  </a:cubicBezTo>
                  <a:cubicBezTo>
                    <a:pt x="7630" y="10850"/>
                    <a:pt x="7636" y="10856"/>
                    <a:pt x="7644" y="10860"/>
                  </a:cubicBezTo>
                  <a:cubicBezTo>
                    <a:pt x="7652" y="10865"/>
                    <a:pt x="7660" y="10865"/>
                    <a:pt x="7669" y="10862"/>
                  </a:cubicBezTo>
                  <a:cubicBezTo>
                    <a:pt x="7678" y="10860"/>
                    <a:pt x="7684" y="10854"/>
                    <a:pt x="7688" y="10846"/>
                  </a:cubicBezTo>
                  <a:cubicBezTo>
                    <a:pt x="7693" y="10837"/>
                    <a:pt x="7693" y="10829"/>
                    <a:pt x="7690" y="10820"/>
                  </a:cubicBezTo>
                  <a:cubicBezTo>
                    <a:pt x="7686" y="10812"/>
                    <a:pt x="7681" y="10806"/>
                    <a:pt x="7672" y="10802"/>
                  </a:cubicBezTo>
                  <a:cubicBezTo>
                    <a:pt x="7665" y="10798"/>
                    <a:pt x="7656" y="10797"/>
                    <a:pt x="7648" y="10800"/>
                  </a:cubicBezTo>
                  <a:close/>
                  <a:moveTo>
                    <a:pt x="7706" y="10683"/>
                  </a:moveTo>
                  <a:cubicBezTo>
                    <a:pt x="7697" y="10686"/>
                    <a:pt x="7691" y="10691"/>
                    <a:pt x="7687" y="10700"/>
                  </a:cubicBezTo>
                  <a:cubicBezTo>
                    <a:pt x="7683" y="10708"/>
                    <a:pt x="7682" y="10716"/>
                    <a:pt x="7685" y="10724"/>
                  </a:cubicBezTo>
                  <a:cubicBezTo>
                    <a:pt x="7688" y="10733"/>
                    <a:pt x="7693" y="10739"/>
                    <a:pt x="7701" y="10743"/>
                  </a:cubicBezTo>
                  <a:cubicBezTo>
                    <a:pt x="7710" y="10747"/>
                    <a:pt x="7718" y="10748"/>
                    <a:pt x="7727" y="10745"/>
                  </a:cubicBezTo>
                  <a:cubicBezTo>
                    <a:pt x="7736" y="10742"/>
                    <a:pt x="7742" y="10737"/>
                    <a:pt x="7746" y="10728"/>
                  </a:cubicBezTo>
                  <a:cubicBezTo>
                    <a:pt x="7750" y="10720"/>
                    <a:pt x="7751" y="10711"/>
                    <a:pt x="7747" y="10703"/>
                  </a:cubicBezTo>
                  <a:cubicBezTo>
                    <a:pt x="7744" y="10695"/>
                    <a:pt x="7739" y="10688"/>
                    <a:pt x="7730" y="10684"/>
                  </a:cubicBezTo>
                  <a:cubicBezTo>
                    <a:pt x="7722" y="10680"/>
                    <a:pt x="7714" y="10680"/>
                    <a:pt x="7706" y="10683"/>
                  </a:cubicBezTo>
                  <a:close/>
                  <a:moveTo>
                    <a:pt x="8306" y="10538"/>
                  </a:moveTo>
                  <a:lnTo>
                    <a:pt x="8230" y="10692"/>
                  </a:lnTo>
                  <a:lnTo>
                    <a:pt x="7879" y="10519"/>
                  </a:lnTo>
                  <a:lnTo>
                    <a:pt x="7856" y="10566"/>
                  </a:lnTo>
                  <a:lnTo>
                    <a:pt x="8247" y="10758"/>
                  </a:lnTo>
                  <a:lnTo>
                    <a:pt x="8343" y="10563"/>
                  </a:lnTo>
                  <a:lnTo>
                    <a:pt x="8306" y="10538"/>
                  </a:lnTo>
                  <a:close/>
                  <a:moveTo>
                    <a:pt x="8405" y="10436"/>
                  </a:moveTo>
                  <a:lnTo>
                    <a:pt x="8014" y="10244"/>
                  </a:lnTo>
                  <a:lnTo>
                    <a:pt x="7992" y="10289"/>
                  </a:lnTo>
                  <a:lnTo>
                    <a:pt x="8383" y="10482"/>
                  </a:lnTo>
                  <a:lnTo>
                    <a:pt x="8405" y="10436"/>
                  </a:lnTo>
                  <a:close/>
                  <a:moveTo>
                    <a:pt x="8428" y="10018"/>
                  </a:moveTo>
                  <a:cubicBezTo>
                    <a:pt x="8413" y="10016"/>
                    <a:pt x="8400" y="10017"/>
                    <a:pt x="8387" y="10021"/>
                  </a:cubicBezTo>
                  <a:cubicBezTo>
                    <a:pt x="8373" y="10024"/>
                    <a:pt x="8362" y="10030"/>
                    <a:pt x="8350" y="10037"/>
                  </a:cubicBezTo>
                  <a:cubicBezTo>
                    <a:pt x="8340" y="10044"/>
                    <a:pt x="8327" y="10055"/>
                    <a:pt x="8313" y="10070"/>
                  </a:cubicBezTo>
                  <a:lnTo>
                    <a:pt x="8277" y="10108"/>
                  </a:lnTo>
                  <a:cubicBezTo>
                    <a:pt x="8258" y="10128"/>
                    <a:pt x="8241" y="10140"/>
                    <a:pt x="8227" y="10145"/>
                  </a:cubicBezTo>
                  <a:cubicBezTo>
                    <a:pt x="8212" y="10151"/>
                    <a:pt x="8197" y="10150"/>
                    <a:pt x="8181" y="10142"/>
                  </a:cubicBezTo>
                  <a:cubicBezTo>
                    <a:pt x="8161" y="10132"/>
                    <a:pt x="8149" y="10117"/>
                    <a:pt x="8144" y="10098"/>
                  </a:cubicBezTo>
                  <a:cubicBezTo>
                    <a:pt x="8139" y="10079"/>
                    <a:pt x="8143" y="10057"/>
                    <a:pt x="8155" y="10032"/>
                  </a:cubicBezTo>
                  <a:cubicBezTo>
                    <a:pt x="8159" y="10024"/>
                    <a:pt x="8164" y="10016"/>
                    <a:pt x="8169" y="10009"/>
                  </a:cubicBezTo>
                  <a:cubicBezTo>
                    <a:pt x="8173" y="10002"/>
                    <a:pt x="8179" y="9996"/>
                    <a:pt x="8185" y="9990"/>
                  </a:cubicBezTo>
                  <a:cubicBezTo>
                    <a:pt x="8192" y="9984"/>
                    <a:pt x="8199" y="9978"/>
                    <a:pt x="8207" y="9972"/>
                  </a:cubicBezTo>
                  <a:cubicBezTo>
                    <a:pt x="8215" y="9966"/>
                    <a:pt x="8224" y="9960"/>
                    <a:pt x="8235" y="9953"/>
                  </a:cubicBezTo>
                  <a:lnTo>
                    <a:pt x="8211" y="9916"/>
                  </a:lnTo>
                  <a:cubicBezTo>
                    <a:pt x="8168" y="9941"/>
                    <a:pt x="8136" y="9974"/>
                    <a:pt x="8116" y="10016"/>
                  </a:cubicBezTo>
                  <a:cubicBezTo>
                    <a:pt x="8107" y="10034"/>
                    <a:pt x="8101" y="10054"/>
                    <a:pt x="8098" y="10071"/>
                  </a:cubicBezTo>
                  <a:cubicBezTo>
                    <a:pt x="8096" y="10090"/>
                    <a:pt x="8098" y="10107"/>
                    <a:pt x="8102" y="10123"/>
                  </a:cubicBezTo>
                  <a:cubicBezTo>
                    <a:pt x="8106" y="10138"/>
                    <a:pt x="8114" y="10153"/>
                    <a:pt x="8125" y="10166"/>
                  </a:cubicBezTo>
                  <a:cubicBezTo>
                    <a:pt x="8135" y="10179"/>
                    <a:pt x="8149" y="10189"/>
                    <a:pt x="8166" y="10197"/>
                  </a:cubicBezTo>
                  <a:cubicBezTo>
                    <a:pt x="8191" y="10210"/>
                    <a:pt x="8216" y="10212"/>
                    <a:pt x="8242" y="10204"/>
                  </a:cubicBezTo>
                  <a:cubicBezTo>
                    <a:pt x="8253" y="10201"/>
                    <a:pt x="8264" y="10195"/>
                    <a:pt x="8275" y="10186"/>
                  </a:cubicBezTo>
                  <a:cubicBezTo>
                    <a:pt x="8285" y="10179"/>
                    <a:pt x="8297" y="10167"/>
                    <a:pt x="8311" y="10152"/>
                  </a:cubicBezTo>
                  <a:lnTo>
                    <a:pt x="8342" y="10118"/>
                  </a:lnTo>
                  <a:cubicBezTo>
                    <a:pt x="8379" y="10079"/>
                    <a:pt x="8415" y="10067"/>
                    <a:pt x="8449" y="10084"/>
                  </a:cubicBezTo>
                  <a:cubicBezTo>
                    <a:pt x="8473" y="10096"/>
                    <a:pt x="8487" y="10114"/>
                    <a:pt x="8492" y="10140"/>
                  </a:cubicBezTo>
                  <a:cubicBezTo>
                    <a:pt x="8494" y="10151"/>
                    <a:pt x="8494" y="10162"/>
                    <a:pt x="8492" y="10172"/>
                  </a:cubicBezTo>
                  <a:cubicBezTo>
                    <a:pt x="8490" y="10183"/>
                    <a:pt x="8485" y="10195"/>
                    <a:pt x="8478" y="10210"/>
                  </a:cubicBezTo>
                  <a:cubicBezTo>
                    <a:pt x="8468" y="10230"/>
                    <a:pt x="8456" y="10247"/>
                    <a:pt x="8443" y="10261"/>
                  </a:cubicBezTo>
                  <a:cubicBezTo>
                    <a:pt x="8430" y="10275"/>
                    <a:pt x="8413" y="10288"/>
                    <a:pt x="8393" y="10298"/>
                  </a:cubicBezTo>
                  <a:lnTo>
                    <a:pt x="8419" y="10337"/>
                  </a:lnTo>
                  <a:cubicBezTo>
                    <a:pt x="8441" y="10323"/>
                    <a:pt x="8460" y="10308"/>
                    <a:pt x="8475" y="10290"/>
                  </a:cubicBezTo>
                  <a:cubicBezTo>
                    <a:pt x="8491" y="10273"/>
                    <a:pt x="8505" y="10252"/>
                    <a:pt x="8516" y="10229"/>
                  </a:cubicBezTo>
                  <a:cubicBezTo>
                    <a:pt x="8525" y="10211"/>
                    <a:pt x="8531" y="10194"/>
                    <a:pt x="8534" y="10178"/>
                  </a:cubicBezTo>
                  <a:cubicBezTo>
                    <a:pt x="8537" y="10163"/>
                    <a:pt x="8538" y="10147"/>
                    <a:pt x="8535" y="10129"/>
                  </a:cubicBezTo>
                  <a:cubicBezTo>
                    <a:pt x="8533" y="10106"/>
                    <a:pt x="8526" y="10086"/>
                    <a:pt x="8514" y="10068"/>
                  </a:cubicBezTo>
                  <a:cubicBezTo>
                    <a:pt x="8502" y="10051"/>
                    <a:pt x="8486" y="10038"/>
                    <a:pt x="8468" y="10029"/>
                  </a:cubicBezTo>
                  <a:cubicBezTo>
                    <a:pt x="8456" y="10023"/>
                    <a:pt x="8442" y="10019"/>
                    <a:pt x="8428" y="10018"/>
                  </a:cubicBezTo>
                  <a:close/>
                  <a:moveTo>
                    <a:pt x="8679" y="9735"/>
                  </a:moveTo>
                  <a:cubicBezTo>
                    <a:pt x="8681" y="9752"/>
                    <a:pt x="8682" y="9767"/>
                    <a:pt x="8680" y="9781"/>
                  </a:cubicBezTo>
                  <a:cubicBezTo>
                    <a:pt x="8678" y="9795"/>
                    <a:pt x="8674" y="9810"/>
                    <a:pt x="8667" y="9824"/>
                  </a:cubicBezTo>
                  <a:cubicBezTo>
                    <a:pt x="8656" y="9846"/>
                    <a:pt x="8639" y="9864"/>
                    <a:pt x="8618" y="9877"/>
                  </a:cubicBezTo>
                  <a:cubicBezTo>
                    <a:pt x="8597" y="9890"/>
                    <a:pt x="8571" y="9895"/>
                    <a:pt x="8542" y="9893"/>
                  </a:cubicBezTo>
                  <a:cubicBezTo>
                    <a:pt x="8528" y="9892"/>
                    <a:pt x="8515" y="9889"/>
                    <a:pt x="8501" y="9885"/>
                  </a:cubicBezTo>
                  <a:cubicBezTo>
                    <a:pt x="8489" y="9881"/>
                    <a:pt x="8472" y="9874"/>
                    <a:pt x="8453" y="9865"/>
                  </a:cubicBezTo>
                  <a:cubicBezTo>
                    <a:pt x="8430" y="9853"/>
                    <a:pt x="8411" y="9843"/>
                    <a:pt x="8396" y="9832"/>
                  </a:cubicBezTo>
                  <a:cubicBezTo>
                    <a:pt x="8381" y="9821"/>
                    <a:pt x="8368" y="9809"/>
                    <a:pt x="8358" y="9797"/>
                  </a:cubicBezTo>
                  <a:cubicBezTo>
                    <a:pt x="8340" y="9777"/>
                    <a:pt x="8330" y="9756"/>
                    <a:pt x="8326" y="9735"/>
                  </a:cubicBezTo>
                  <a:cubicBezTo>
                    <a:pt x="8323" y="9713"/>
                    <a:pt x="8327" y="9691"/>
                    <a:pt x="8338" y="9668"/>
                  </a:cubicBezTo>
                  <a:cubicBezTo>
                    <a:pt x="8345" y="9654"/>
                    <a:pt x="8353" y="9641"/>
                    <a:pt x="8363" y="9631"/>
                  </a:cubicBezTo>
                  <a:cubicBezTo>
                    <a:pt x="8373" y="9622"/>
                    <a:pt x="8384" y="9614"/>
                    <a:pt x="8399" y="9606"/>
                  </a:cubicBezTo>
                  <a:lnTo>
                    <a:pt x="8381" y="9566"/>
                  </a:lnTo>
                  <a:cubicBezTo>
                    <a:pt x="8364" y="9574"/>
                    <a:pt x="8349" y="9586"/>
                    <a:pt x="8335" y="9599"/>
                  </a:cubicBezTo>
                  <a:cubicBezTo>
                    <a:pt x="8322" y="9613"/>
                    <a:pt x="8310" y="9630"/>
                    <a:pt x="8301" y="9649"/>
                  </a:cubicBezTo>
                  <a:cubicBezTo>
                    <a:pt x="8289" y="9672"/>
                    <a:pt x="8283" y="9697"/>
                    <a:pt x="8283" y="9722"/>
                  </a:cubicBezTo>
                  <a:cubicBezTo>
                    <a:pt x="8284" y="9747"/>
                    <a:pt x="8289" y="9771"/>
                    <a:pt x="8300" y="9794"/>
                  </a:cubicBezTo>
                  <a:cubicBezTo>
                    <a:pt x="8311" y="9818"/>
                    <a:pt x="8327" y="9840"/>
                    <a:pt x="8347" y="9860"/>
                  </a:cubicBezTo>
                  <a:cubicBezTo>
                    <a:pt x="8368" y="9881"/>
                    <a:pt x="8392" y="9898"/>
                    <a:pt x="8422" y="9912"/>
                  </a:cubicBezTo>
                  <a:cubicBezTo>
                    <a:pt x="8451" y="9927"/>
                    <a:pt x="8480" y="9937"/>
                    <a:pt x="8509" y="9942"/>
                  </a:cubicBezTo>
                  <a:cubicBezTo>
                    <a:pt x="8538" y="9947"/>
                    <a:pt x="8566" y="9946"/>
                    <a:pt x="8593" y="9939"/>
                  </a:cubicBezTo>
                  <a:cubicBezTo>
                    <a:pt x="8618" y="9932"/>
                    <a:pt x="8639" y="9921"/>
                    <a:pt x="8658" y="9905"/>
                  </a:cubicBezTo>
                  <a:cubicBezTo>
                    <a:pt x="8676" y="9890"/>
                    <a:pt x="8691" y="9871"/>
                    <a:pt x="8701" y="9850"/>
                  </a:cubicBezTo>
                  <a:cubicBezTo>
                    <a:pt x="8711" y="9831"/>
                    <a:pt x="8717" y="9811"/>
                    <a:pt x="8721" y="9789"/>
                  </a:cubicBezTo>
                  <a:cubicBezTo>
                    <a:pt x="8725" y="9768"/>
                    <a:pt x="8725" y="9747"/>
                    <a:pt x="8723" y="9726"/>
                  </a:cubicBezTo>
                  <a:lnTo>
                    <a:pt x="8679" y="9735"/>
                  </a:lnTo>
                  <a:close/>
                  <a:moveTo>
                    <a:pt x="8915" y="9400"/>
                  </a:moveTo>
                  <a:lnTo>
                    <a:pt x="8524" y="9208"/>
                  </a:lnTo>
                  <a:lnTo>
                    <a:pt x="8501" y="9255"/>
                  </a:lnTo>
                  <a:lnTo>
                    <a:pt x="8665" y="9335"/>
                  </a:lnTo>
                  <a:lnTo>
                    <a:pt x="8583" y="9500"/>
                  </a:lnTo>
                  <a:lnTo>
                    <a:pt x="8420" y="9419"/>
                  </a:lnTo>
                  <a:lnTo>
                    <a:pt x="8398" y="9465"/>
                  </a:lnTo>
                  <a:lnTo>
                    <a:pt x="8788" y="9657"/>
                  </a:lnTo>
                  <a:lnTo>
                    <a:pt x="8811" y="9612"/>
                  </a:lnTo>
                  <a:lnTo>
                    <a:pt x="8622" y="9518"/>
                  </a:lnTo>
                  <a:lnTo>
                    <a:pt x="8703" y="9354"/>
                  </a:lnTo>
                  <a:lnTo>
                    <a:pt x="8892" y="9447"/>
                  </a:lnTo>
                  <a:lnTo>
                    <a:pt x="8915" y="9400"/>
                  </a:lnTo>
                  <a:close/>
                  <a:moveTo>
                    <a:pt x="7213" y="13078"/>
                  </a:moveTo>
                  <a:lnTo>
                    <a:pt x="6664" y="12808"/>
                  </a:lnTo>
                  <a:lnTo>
                    <a:pt x="6645" y="12846"/>
                  </a:lnTo>
                  <a:lnTo>
                    <a:pt x="7194" y="13116"/>
                  </a:lnTo>
                  <a:lnTo>
                    <a:pt x="7213" y="13078"/>
                  </a:lnTo>
                  <a:close/>
                  <a:moveTo>
                    <a:pt x="4776" y="17812"/>
                  </a:moveTo>
                  <a:lnTo>
                    <a:pt x="4739" y="17817"/>
                  </a:lnTo>
                  <a:cubicBezTo>
                    <a:pt x="4722" y="17819"/>
                    <a:pt x="4705" y="17821"/>
                    <a:pt x="4686" y="17824"/>
                  </a:cubicBezTo>
                  <a:cubicBezTo>
                    <a:pt x="4667" y="17827"/>
                    <a:pt x="4650" y="17829"/>
                    <a:pt x="4633" y="17831"/>
                  </a:cubicBezTo>
                  <a:cubicBezTo>
                    <a:pt x="4617" y="17834"/>
                    <a:pt x="4606" y="17835"/>
                    <a:pt x="4599" y="17837"/>
                  </a:cubicBezTo>
                  <a:cubicBezTo>
                    <a:pt x="4589" y="17838"/>
                    <a:pt x="4578" y="17841"/>
                    <a:pt x="4566" y="17844"/>
                  </a:cubicBezTo>
                  <a:cubicBezTo>
                    <a:pt x="4554" y="17847"/>
                    <a:pt x="4544" y="17851"/>
                    <a:pt x="4535" y="17855"/>
                  </a:cubicBezTo>
                  <a:lnTo>
                    <a:pt x="4538" y="17849"/>
                  </a:lnTo>
                  <a:cubicBezTo>
                    <a:pt x="4546" y="17834"/>
                    <a:pt x="4550" y="17818"/>
                    <a:pt x="4551" y="17802"/>
                  </a:cubicBezTo>
                  <a:cubicBezTo>
                    <a:pt x="4552" y="17787"/>
                    <a:pt x="4551" y="17773"/>
                    <a:pt x="4545" y="17759"/>
                  </a:cubicBezTo>
                  <a:cubicBezTo>
                    <a:pt x="4541" y="17746"/>
                    <a:pt x="4533" y="17733"/>
                    <a:pt x="4522" y="17721"/>
                  </a:cubicBezTo>
                  <a:cubicBezTo>
                    <a:pt x="4512" y="17710"/>
                    <a:pt x="4498" y="17700"/>
                    <a:pt x="4482" y="17693"/>
                  </a:cubicBezTo>
                  <a:cubicBezTo>
                    <a:pt x="4472" y="17687"/>
                    <a:pt x="4461" y="17684"/>
                    <a:pt x="4452" y="17682"/>
                  </a:cubicBezTo>
                  <a:cubicBezTo>
                    <a:pt x="4442" y="17681"/>
                    <a:pt x="4433" y="17680"/>
                    <a:pt x="4425" y="17680"/>
                  </a:cubicBezTo>
                  <a:cubicBezTo>
                    <a:pt x="4416" y="17680"/>
                    <a:pt x="4408" y="17681"/>
                    <a:pt x="4400" y="17683"/>
                  </a:cubicBezTo>
                  <a:cubicBezTo>
                    <a:pt x="4393" y="17685"/>
                    <a:pt x="4387" y="17688"/>
                    <a:pt x="4381" y="17691"/>
                  </a:cubicBezTo>
                  <a:cubicBezTo>
                    <a:pt x="4375" y="17693"/>
                    <a:pt x="4369" y="17697"/>
                    <a:pt x="4363" y="17701"/>
                  </a:cubicBezTo>
                  <a:cubicBezTo>
                    <a:pt x="4357" y="17706"/>
                    <a:pt x="4351" y="17712"/>
                    <a:pt x="4345" y="17718"/>
                  </a:cubicBezTo>
                  <a:cubicBezTo>
                    <a:pt x="4339" y="17725"/>
                    <a:pt x="4333" y="17733"/>
                    <a:pt x="4326" y="17743"/>
                  </a:cubicBezTo>
                  <a:cubicBezTo>
                    <a:pt x="4320" y="17752"/>
                    <a:pt x="4314" y="17764"/>
                    <a:pt x="4307" y="17777"/>
                  </a:cubicBezTo>
                  <a:lnTo>
                    <a:pt x="4262" y="17868"/>
                  </a:lnTo>
                  <a:lnTo>
                    <a:pt x="4536" y="18003"/>
                  </a:lnTo>
                  <a:lnTo>
                    <a:pt x="4651" y="18003"/>
                  </a:lnTo>
                  <a:lnTo>
                    <a:pt x="4499" y="17928"/>
                  </a:lnTo>
                  <a:cubicBezTo>
                    <a:pt x="4504" y="17919"/>
                    <a:pt x="4510" y="17912"/>
                    <a:pt x="4516" y="17907"/>
                  </a:cubicBezTo>
                  <a:cubicBezTo>
                    <a:pt x="4523" y="17902"/>
                    <a:pt x="4533" y="17899"/>
                    <a:pt x="4546" y="17896"/>
                  </a:cubicBezTo>
                  <a:cubicBezTo>
                    <a:pt x="4569" y="17891"/>
                    <a:pt x="4591" y="17887"/>
                    <a:pt x="4612" y="17884"/>
                  </a:cubicBezTo>
                  <a:cubicBezTo>
                    <a:pt x="4632" y="17880"/>
                    <a:pt x="4652" y="17877"/>
                    <a:pt x="4669" y="17875"/>
                  </a:cubicBezTo>
                  <a:cubicBezTo>
                    <a:pt x="4686" y="17873"/>
                    <a:pt x="4702" y="17872"/>
                    <a:pt x="4715" y="17871"/>
                  </a:cubicBezTo>
                  <a:cubicBezTo>
                    <a:pt x="4728" y="17871"/>
                    <a:pt x="4739" y="17871"/>
                    <a:pt x="4747" y="17871"/>
                  </a:cubicBezTo>
                  <a:lnTo>
                    <a:pt x="4776" y="17812"/>
                  </a:lnTo>
                  <a:close/>
                  <a:moveTo>
                    <a:pt x="4489" y="17763"/>
                  </a:moveTo>
                  <a:cubicBezTo>
                    <a:pt x="4498" y="17772"/>
                    <a:pt x="4503" y="17781"/>
                    <a:pt x="4506" y="17790"/>
                  </a:cubicBezTo>
                  <a:cubicBezTo>
                    <a:pt x="4509" y="17801"/>
                    <a:pt x="4510" y="17813"/>
                    <a:pt x="4507" y="17825"/>
                  </a:cubicBezTo>
                  <a:cubicBezTo>
                    <a:pt x="4505" y="17838"/>
                    <a:pt x="4500" y="17853"/>
                    <a:pt x="4491" y="17870"/>
                  </a:cubicBezTo>
                  <a:lnTo>
                    <a:pt x="4470" y="17914"/>
                  </a:lnTo>
                  <a:lnTo>
                    <a:pt x="4324" y="17842"/>
                  </a:lnTo>
                  <a:lnTo>
                    <a:pt x="4347" y="17795"/>
                  </a:lnTo>
                  <a:cubicBezTo>
                    <a:pt x="4353" y="17784"/>
                    <a:pt x="4358" y="17776"/>
                    <a:pt x="4363" y="17768"/>
                  </a:cubicBezTo>
                  <a:cubicBezTo>
                    <a:pt x="4368" y="17762"/>
                    <a:pt x="4373" y="17755"/>
                    <a:pt x="4379" y="17750"/>
                  </a:cubicBezTo>
                  <a:cubicBezTo>
                    <a:pt x="4389" y="17742"/>
                    <a:pt x="4402" y="17736"/>
                    <a:pt x="4416" y="17734"/>
                  </a:cubicBezTo>
                  <a:cubicBezTo>
                    <a:pt x="4431" y="17732"/>
                    <a:pt x="4444" y="17735"/>
                    <a:pt x="4457" y="17741"/>
                  </a:cubicBezTo>
                  <a:cubicBezTo>
                    <a:pt x="4470" y="17748"/>
                    <a:pt x="4481" y="17755"/>
                    <a:pt x="4489" y="17763"/>
                  </a:cubicBezTo>
                  <a:close/>
                  <a:moveTo>
                    <a:pt x="4786" y="17418"/>
                  </a:moveTo>
                  <a:cubicBezTo>
                    <a:pt x="4772" y="17417"/>
                    <a:pt x="4758" y="17418"/>
                    <a:pt x="4745" y="17421"/>
                  </a:cubicBezTo>
                  <a:cubicBezTo>
                    <a:pt x="4732" y="17425"/>
                    <a:pt x="4720" y="17430"/>
                    <a:pt x="4709" y="17437"/>
                  </a:cubicBezTo>
                  <a:cubicBezTo>
                    <a:pt x="4698" y="17445"/>
                    <a:pt x="4686" y="17456"/>
                    <a:pt x="4672" y="17471"/>
                  </a:cubicBezTo>
                  <a:lnTo>
                    <a:pt x="4635" y="17509"/>
                  </a:lnTo>
                  <a:cubicBezTo>
                    <a:pt x="4617" y="17528"/>
                    <a:pt x="4600" y="17541"/>
                    <a:pt x="4585" y="17546"/>
                  </a:cubicBezTo>
                  <a:cubicBezTo>
                    <a:pt x="4571" y="17551"/>
                    <a:pt x="4556" y="17550"/>
                    <a:pt x="4540" y="17542"/>
                  </a:cubicBezTo>
                  <a:cubicBezTo>
                    <a:pt x="4520" y="17532"/>
                    <a:pt x="4507" y="17518"/>
                    <a:pt x="4502" y="17499"/>
                  </a:cubicBezTo>
                  <a:cubicBezTo>
                    <a:pt x="4498" y="17479"/>
                    <a:pt x="4502" y="17457"/>
                    <a:pt x="4514" y="17433"/>
                  </a:cubicBezTo>
                  <a:cubicBezTo>
                    <a:pt x="4518" y="17424"/>
                    <a:pt x="4522" y="17416"/>
                    <a:pt x="4527" y="17409"/>
                  </a:cubicBezTo>
                  <a:cubicBezTo>
                    <a:pt x="4532" y="17403"/>
                    <a:pt x="4537" y="17396"/>
                    <a:pt x="4544" y="17390"/>
                  </a:cubicBezTo>
                  <a:cubicBezTo>
                    <a:pt x="4550" y="17384"/>
                    <a:pt x="4557" y="17378"/>
                    <a:pt x="4565" y="17372"/>
                  </a:cubicBezTo>
                  <a:cubicBezTo>
                    <a:pt x="4573" y="17366"/>
                    <a:pt x="4582" y="17360"/>
                    <a:pt x="4594" y="17354"/>
                  </a:cubicBezTo>
                  <a:lnTo>
                    <a:pt x="4570" y="17317"/>
                  </a:lnTo>
                  <a:cubicBezTo>
                    <a:pt x="4527" y="17341"/>
                    <a:pt x="4495" y="17374"/>
                    <a:pt x="4474" y="17416"/>
                  </a:cubicBezTo>
                  <a:cubicBezTo>
                    <a:pt x="4465" y="17435"/>
                    <a:pt x="4459" y="17454"/>
                    <a:pt x="4457" y="17472"/>
                  </a:cubicBezTo>
                  <a:cubicBezTo>
                    <a:pt x="4455" y="17490"/>
                    <a:pt x="4456" y="17508"/>
                    <a:pt x="4461" y="17523"/>
                  </a:cubicBezTo>
                  <a:cubicBezTo>
                    <a:pt x="4465" y="17539"/>
                    <a:pt x="4473" y="17553"/>
                    <a:pt x="4483" y="17566"/>
                  </a:cubicBezTo>
                  <a:cubicBezTo>
                    <a:pt x="4494" y="17579"/>
                    <a:pt x="4508" y="17590"/>
                    <a:pt x="4524" y="17598"/>
                  </a:cubicBezTo>
                  <a:cubicBezTo>
                    <a:pt x="4549" y="17610"/>
                    <a:pt x="4574" y="17613"/>
                    <a:pt x="4600" y="17605"/>
                  </a:cubicBezTo>
                  <a:cubicBezTo>
                    <a:pt x="4612" y="17601"/>
                    <a:pt x="4623" y="17595"/>
                    <a:pt x="4633" y="17587"/>
                  </a:cubicBezTo>
                  <a:cubicBezTo>
                    <a:pt x="4643" y="17579"/>
                    <a:pt x="4655" y="17567"/>
                    <a:pt x="4669" y="17552"/>
                  </a:cubicBezTo>
                  <a:lnTo>
                    <a:pt x="4701" y="17519"/>
                  </a:lnTo>
                  <a:cubicBezTo>
                    <a:pt x="4738" y="17479"/>
                    <a:pt x="4773" y="17468"/>
                    <a:pt x="4808" y="17485"/>
                  </a:cubicBezTo>
                  <a:cubicBezTo>
                    <a:pt x="4831" y="17496"/>
                    <a:pt x="4845" y="17514"/>
                    <a:pt x="4850" y="17540"/>
                  </a:cubicBezTo>
                  <a:cubicBezTo>
                    <a:pt x="4852" y="17552"/>
                    <a:pt x="4852" y="17562"/>
                    <a:pt x="4850" y="17573"/>
                  </a:cubicBezTo>
                  <a:cubicBezTo>
                    <a:pt x="4849" y="17583"/>
                    <a:pt x="4844" y="17596"/>
                    <a:pt x="4837" y="17611"/>
                  </a:cubicBezTo>
                  <a:cubicBezTo>
                    <a:pt x="4827" y="17631"/>
                    <a:pt x="4815" y="17647"/>
                    <a:pt x="4802" y="17661"/>
                  </a:cubicBezTo>
                  <a:cubicBezTo>
                    <a:pt x="4788" y="17676"/>
                    <a:pt x="4771" y="17688"/>
                    <a:pt x="4751" y="17699"/>
                  </a:cubicBezTo>
                  <a:lnTo>
                    <a:pt x="4778" y="17737"/>
                  </a:lnTo>
                  <a:cubicBezTo>
                    <a:pt x="4799" y="17724"/>
                    <a:pt x="4818" y="17708"/>
                    <a:pt x="4834" y="17691"/>
                  </a:cubicBezTo>
                  <a:cubicBezTo>
                    <a:pt x="4849" y="17674"/>
                    <a:pt x="4863" y="17653"/>
                    <a:pt x="4875" y="17629"/>
                  </a:cubicBezTo>
                  <a:cubicBezTo>
                    <a:pt x="4884" y="17611"/>
                    <a:pt x="4890" y="17594"/>
                    <a:pt x="4893" y="17579"/>
                  </a:cubicBezTo>
                  <a:cubicBezTo>
                    <a:pt x="4895" y="17563"/>
                    <a:pt x="4896" y="17547"/>
                    <a:pt x="4894" y="17530"/>
                  </a:cubicBezTo>
                  <a:cubicBezTo>
                    <a:pt x="4892" y="17507"/>
                    <a:pt x="4884" y="17487"/>
                    <a:pt x="4872" y="17469"/>
                  </a:cubicBezTo>
                  <a:cubicBezTo>
                    <a:pt x="4860" y="17452"/>
                    <a:pt x="4845" y="17438"/>
                    <a:pt x="4827" y="17429"/>
                  </a:cubicBezTo>
                  <a:cubicBezTo>
                    <a:pt x="4815" y="17424"/>
                    <a:pt x="4801" y="17420"/>
                    <a:pt x="4786" y="17418"/>
                  </a:cubicBezTo>
                  <a:close/>
                  <a:moveTo>
                    <a:pt x="5004" y="17348"/>
                  </a:moveTo>
                  <a:lnTo>
                    <a:pt x="4613" y="17155"/>
                  </a:lnTo>
                  <a:lnTo>
                    <a:pt x="4591" y="17201"/>
                  </a:lnTo>
                  <a:lnTo>
                    <a:pt x="4982" y="17393"/>
                  </a:lnTo>
                  <a:lnTo>
                    <a:pt x="5004" y="17348"/>
                  </a:lnTo>
                  <a:close/>
                  <a:moveTo>
                    <a:pt x="4779" y="16818"/>
                  </a:moveTo>
                  <a:lnTo>
                    <a:pt x="4652" y="17077"/>
                  </a:lnTo>
                  <a:lnTo>
                    <a:pt x="4691" y="17096"/>
                  </a:lnTo>
                  <a:lnTo>
                    <a:pt x="4743" y="16992"/>
                  </a:lnTo>
                  <a:lnTo>
                    <a:pt x="5094" y="17164"/>
                  </a:lnTo>
                  <a:lnTo>
                    <a:pt x="5116" y="17119"/>
                  </a:lnTo>
                  <a:lnTo>
                    <a:pt x="4765" y="16946"/>
                  </a:lnTo>
                  <a:lnTo>
                    <a:pt x="4817" y="16841"/>
                  </a:lnTo>
                  <a:lnTo>
                    <a:pt x="4779" y="16818"/>
                  </a:lnTo>
                  <a:close/>
                  <a:moveTo>
                    <a:pt x="4947" y="16478"/>
                  </a:moveTo>
                  <a:lnTo>
                    <a:pt x="4920" y="16532"/>
                  </a:lnTo>
                  <a:lnTo>
                    <a:pt x="5033" y="16680"/>
                  </a:lnTo>
                  <a:cubicBezTo>
                    <a:pt x="5040" y="16690"/>
                    <a:pt x="5047" y="16699"/>
                    <a:pt x="5053" y="16707"/>
                  </a:cubicBezTo>
                  <a:cubicBezTo>
                    <a:pt x="5060" y="16715"/>
                    <a:pt x="5064" y="16721"/>
                    <a:pt x="5066" y="16723"/>
                  </a:cubicBezTo>
                  <a:cubicBezTo>
                    <a:pt x="5057" y="16723"/>
                    <a:pt x="5048" y="16722"/>
                    <a:pt x="5039" y="16722"/>
                  </a:cubicBezTo>
                  <a:cubicBezTo>
                    <a:pt x="5031" y="16721"/>
                    <a:pt x="5022" y="16721"/>
                    <a:pt x="5012" y="16721"/>
                  </a:cubicBezTo>
                  <a:lnTo>
                    <a:pt x="4827" y="16722"/>
                  </a:lnTo>
                  <a:lnTo>
                    <a:pt x="4798" y="16779"/>
                  </a:lnTo>
                  <a:lnTo>
                    <a:pt x="5096" y="16770"/>
                  </a:lnTo>
                  <a:lnTo>
                    <a:pt x="5251" y="16846"/>
                  </a:lnTo>
                  <a:lnTo>
                    <a:pt x="5275" y="16797"/>
                  </a:lnTo>
                  <a:lnTo>
                    <a:pt x="5123" y="16722"/>
                  </a:lnTo>
                  <a:lnTo>
                    <a:pt x="4947" y="16478"/>
                  </a:lnTo>
                  <a:close/>
                  <a:moveTo>
                    <a:pt x="5306" y="16049"/>
                  </a:moveTo>
                  <a:cubicBezTo>
                    <a:pt x="5279" y="16043"/>
                    <a:pt x="5254" y="16042"/>
                    <a:pt x="5230" y="16045"/>
                  </a:cubicBezTo>
                  <a:cubicBezTo>
                    <a:pt x="5221" y="16046"/>
                    <a:pt x="5211" y="16048"/>
                    <a:pt x="5200" y="16052"/>
                  </a:cubicBezTo>
                  <a:cubicBezTo>
                    <a:pt x="5189" y="16056"/>
                    <a:pt x="5177" y="16061"/>
                    <a:pt x="5166" y="16067"/>
                  </a:cubicBezTo>
                  <a:cubicBezTo>
                    <a:pt x="5155" y="16074"/>
                    <a:pt x="5145" y="16083"/>
                    <a:pt x="5134" y="16094"/>
                  </a:cubicBezTo>
                  <a:cubicBezTo>
                    <a:pt x="5124" y="16105"/>
                    <a:pt x="5114" y="16120"/>
                    <a:pt x="5106" y="16137"/>
                  </a:cubicBezTo>
                  <a:cubicBezTo>
                    <a:pt x="5094" y="16161"/>
                    <a:pt x="5088" y="16185"/>
                    <a:pt x="5088" y="16208"/>
                  </a:cubicBezTo>
                  <a:cubicBezTo>
                    <a:pt x="5088" y="16233"/>
                    <a:pt x="5093" y="16256"/>
                    <a:pt x="5103" y="16277"/>
                  </a:cubicBezTo>
                  <a:cubicBezTo>
                    <a:pt x="5115" y="16299"/>
                    <a:pt x="5131" y="16319"/>
                    <a:pt x="5152" y="16339"/>
                  </a:cubicBezTo>
                  <a:cubicBezTo>
                    <a:pt x="5172" y="16358"/>
                    <a:pt x="5199" y="16376"/>
                    <a:pt x="5230" y="16391"/>
                  </a:cubicBezTo>
                  <a:cubicBezTo>
                    <a:pt x="5298" y="16424"/>
                    <a:pt x="5357" y="16434"/>
                    <a:pt x="5408" y="16420"/>
                  </a:cubicBezTo>
                  <a:cubicBezTo>
                    <a:pt x="5430" y="16415"/>
                    <a:pt x="5450" y="16405"/>
                    <a:pt x="5467" y="16390"/>
                  </a:cubicBezTo>
                  <a:cubicBezTo>
                    <a:pt x="5486" y="16377"/>
                    <a:pt x="5500" y="16358"/>
                    <a:pt x="5512" y="16334"/>
                  </a:cubicBezTo>
                  <a:cubicBezTo>
                    <a:pt x="5522" y="16313"/>
                    <a:pt x="5528" y="16294"/>
                    <a:pt x="5530" y="16275"/>
                  </a:cubicBezTo>
                  <a:cubicBezTo>
                    <a:pt x="5532" y="16257"/>
                    <a:pt x="5529" y="16237"/>
                    <a:pt x="5523" y="16216"/>
                  </a:cubicBezTo>
                  <a:cubicBezTo>
                    <a:pt x="5515" y="16187"/>
                    <a:pt x="5500" y="16162"/>
                    <a:pt x="5480" y="16141"/>
                  </a:cubicBezTo>
                  <a:cubicBezTo>
                    <a:pt x="5459" y="16119"/>
                    <a:pt x="5430" y="16099"/>
                    <a:pt x="5392" y="16081"/>
                  </a:cubicBezTo>
                  <a:cubicBezTo>
                    <a:pt x="5361" y="16066"/>
                    <a:pt x="5332" y="16055"/>
                    <a:pt x="5306" y="16049"/>
                  </a:cubicBezTo>
                  <a:close/>
                  <a:moveTo>
                    <a:pt x="5415" y="16159"/>
                  </a:moveTo>
                  <a:cubicBezTo>
                    <a:pt x="5427" y="16166"/>
                    <a:pt x="5437" y="16174"/>
                    <a:pt x="5445" y="16181"/>
                  </a:cubicBezTo>
                  <a:cubicBezTo>
                    <a:pt x="5454" y="16188"/>
                    <a:pt x="5460" y="16194"/>
                    <a:pt x="5466" y="16201"/>
                  </a:cubicBezTo>
                  <a:cubicBezTo>
                    <a:pt x="5472" y="16209"/>
                    <a:pt x="5476" y="16216"/>
                    <a:pt x="5480" y="16224"/>
                  </a:cubicBezTo>
                  <a:cubicBezTo>
                    <a:pt x="5486" y="16238"/>
                    <a:pt x="5490" y="16253"/>
                    <a:pt x="5490" y="16267"/>
                  </a:cubicBezTo>
                  <a:cubicBezTo>
                    <a:pt x="5489" y="16282"/>
                    <a:pt x="5485" y="16298"/>
                    <a:pt x="5477" y="16314"/>
                  </a:cubicBezTo>
                  <a:cubicBezTo>
                    <a:pt x="5474" y="16322"/>
                    <a:pt x="5468" y="16329"/>
                    <a:pt x="5462" y="16337"/>
                  </a:cubicBezTo>
                  <a:cubicBezTo>
                    <a:pt x="5456" y="16344"/>
                    <a:pt x="5450" y="16350"/>
                    <a:pt x="5442" y="16356"/>
                  </a:cubicBezTo>
                  <a:cubicBezTo>
                    <a:pt x="5435" y="16362"/>
                    <a:pt x="5427" y="16366"/>
                    <a:pt x="5419" y="16370"/>
                  </a:cubicBezTo>
                  <a:cubicBezTo>
                    <a:pt x="5411" y="16374"/>
                    <a:pt x="5403" y="16375"/>
                    <a:pt x="5394" y="16376"/>
                  </a:cubicBezTo>
                  <a:cubicBezTo>
                    <a:pt x="5378" y="16377"/>
                    <a:pt x="5356" y="16374"/>
                    <a:pt x="5330" y="16367"/>
                  </a:cubicBezTo>
                  <a:cubicBezTo>
                    <a:pt x="5303" y="16360"/>
                    <a:pt x="5275" y="16349"/>
                    <a:pt x="5246" y="16334"/>
                  </a:cubicBezTo>
                  <a:cubicBezTo>
                    <a:pt x="5221" y="16322"/>
                    <a:pt x="5202" y="16310"/>
                    <a:pt x="5186" y="16298"/>
                  </a:cubicBezTo>
                  <a:cubicBezTo>
                    <a:pt x="5170" y="16287"/>
                    <a:pt x="5158" y="16275"/>
                    <a:pt x="5148" y="16261"/>
                  </a:cubicBezTo>
                  <a:cubicBezTo>
                    <a:pt x="5137" y="16247"/>
                    <a:pt x="5132" y="16230"/>
                    <a:pt x="5131" y="16211"/>
                  </a:cubicBezTo>
                  <a:cubicBezTo>
                    <a:pt x="5130" y="16192"/>
                    <a:pt x="5135" y="16173"/>
                    <a:pt x="5144" y="16155"/>
                  </a:cubicBezTo>
                  <a:cubicBezTo>
                    <a:pt x="5155" y="16132"/>
                    <a:pt x="5169" y="16116"/>
                    <a:pt x="5187" y="16107"/>
                  </a:cubicBezTo>
                  <a:cubicBezTo>
                    <a:pt x="5205" y="16098"/>
                    <a:pt x="5222" y="16094"/>
                    <a:pt x="5240" y="16094"/>
                  </a:cubicBezTo>
                  <a:cubicBezTo>
                    <a:pt x="5257" y="16095"/>
                    <a:pt x="5276" y="16098"/>
                    <a:pt x="5298" y="16105"/>
                  </a:cubicBezTo>
                  <a:cubicBezTo>
                    <a:pt x="5319" y="16112"/>
                    <a:pt x="5344" y="16122"/>
                    <a:pt x="5374" y="16137"/>
                  </a:cubicBezTo>
                  <a:cubicBezTo>
                    <a:pt x="5389" y="16145"/>
                    <a:pt x="5403" y="16152"/>
                    <a:pt x="5415" y="16159"/>
                  </a:cubicBezTo>
                  <a:close/>
                  <a:moveTo>
                    <a:pt x="5340" y="15678"/>
                  </a:moveTo>
                  <a:lnTo>
                    <a:pt x="5239" y="15884"/>
                  </a:lnTo>
                  <a:lnTo>
                    <a:pt x="5630" y="16076"/>
                  </a:lnTo>
                  <a:lnTo>
                    <a:pt x="5653" y="16029"/>
                  </a:lnTo>
                  <a:lnTo>
                    <a:pt x="5467" y="15937"/>
                  </a:lnTo>
                  <a:lnTo>
                    <a:pt x="5529" y="15812"/>
                  </a:lnTo>
                  <a:lnTo>
                    <a:pt x="5491" y="15793"/>
                  </a:lnTo>
                  <a:lnTo>
                    <a:pt x="5429" y="15919"/>
                  </a:lnTo>
                  <a:lnTo>
                    <a:pt x="5301" y="15855"/>
                  </a:lnTo>
                  <a:lnTo>
                    <a:pt x="5375" y="15704"/>
                  </a:lnTo>
                  <a:lnTo>
                    <a:pt x="5340" y="15678"/>
                  </a:lnTo>
                  <a:close/>
                  <a:moveTo>
                    <a:pt x="6006" y="15311"/>
                  </a:moveTo>
                  <a:lnTo>
                    <a:pt x="5599" y="15153"/>
                  </a:lnTo>
                  <a:lnTo>
                    <a:pt x="5565" y="15222"/>
                  </a:lnTo>
                  <a:lnTo>
                    <a:pt x="5788" y="15423"/>
                  </a:lnTo>
                  <a:cubicBezTo>
                    <a:pt x="5802" y="15435"/>
                    <a:pt x="5814" y="15445"/>
                    <a:pt x="5826" y="15453"/>
                  </a:cubicBezTo>
                  <a:cubicBezTo>
                    <a:pt x="5837" y="15462"/>
                    <a:pt x="5843" y="15467"/>
                    <a:pt x="5845" y="15468"/>
                  </a:cubicBezTo>
                  <a:cubicBezTo>
                    <a:pt x="5843" y="15468"/>
                    <a:pt x="5835" y="15466"/>
                    <a:pt x="5821" y="15462"/>
                  </a:cubicBezTo>
                  <a:cubicBezTo>
                    <a:pt x="5807" y="15458"/>
                    <a:pt x="5790" y="15454"/>
                    <a:pt x="5769" y="15450"/>
                  </a:cubicBezTo>
                  <a:lnTo>
                    <a:pt x="5479" y="15396"/>
                  </a:lnTo>
                  <a:lnTo>
                    <a:pt x="5445" y="15464"/>
                  </a:lnTo>
                  <a:lnTo>
                    <a:pt x="5819" y="15691"/>
                  </a:lnTo>
                  <a:lnTo>
                    <a:pt x="5842" y="15646"/>
                  </a:lnTo>
                  <a:lnTo>
                    <a:pt x="5574" y="15487"/>
                  </a:lnTo>
                  <a:cubicBezTo>
                    <a:pt x="5569" y="15484"/>
                    <a:pt x="5562" y="15480"/>
                    <a:pt x="5554" y="15476"/>
                  </a:cubicBezTo>
                  <a:cubicBezTo>
                    <a:pt x="5547" y="15471"/>
                    <a:pt x="5539" y="15467"/>
                    <a:pt x="5532" y="15463"/>
                  </a:cubicBezTo>
                  <a:cubicBezTo>
                    <a:pt x="5525" y="15459"/>
                    <a:pt x="5518" y="15456"/>
                    <a:pt x="5513" y="15452"/>
                  </a:cubicBezTo>
                  <a:cubicBezTo>
                    <a:pt x="5508" y="15449"/>
                    <a:pt x="5505" y="15448"/>
                    <a:pt x="5503" y="15447"/>
                  </a:cubicBezTo>
                  <a:cubicBezTo>
                    <a:pt x="5508" y="15448"/>
                    <a:pt x="5517" y="15450"/>
                    <a:pt x="5531" y="15453"/>
                  </a:cubicBezTo>
                  <a:cubicBezTo>
                    <a:pt x="5546" y="15456"/>
                    <a:pt x="5565" y="15459"/>
                    <a:pt x="5586" y="15464"/>
                  </a:cubicBezTo>
                  <a:lnTo>
                    <a:pt x="5902" y="15523"/>
                  </a:lnTo>
                  <a:lnTo>
                    <a:pt x="5922" y="15483"/>
                  </a:lnTo>
                  <a:lnTo>
                    <a:pt x="5671" y="15256"/>
                  </a:lnTo>
                  <a:cubicBezTo>
                    <a:pt x="5666" y="15251"/>
                    <a:pt x="5660" y="15246"/>
                    <a:pt x="5654" y="15241"/>
                  </a:cubicBezTo>
                  <a:cubicBezTo>
                    <a:pt x="5649" y="15236"/>
                    <a:pt x="5643" y="15232"/>
                    <a:pt x="5638" y="15227"/>
                  </a:cubicBezTo>
                  <a:cubicBezTo>
                    <a:pt x="5632" y="15222"/>
                    <a:pt x="5628" y="15219"/>
                    <a:pt x="5624" y="15216"/>
                  </a:cubicBezTo>
                  <a:cubicBezTo>
                    <a:pt x="5621" y="15213"/>
                    <a:pt x="5618" y="15211"/>
                    <a:pt x="5618" y="15210"/>
                  </a:cubicBezTo>
                  <a:cubicBezTo>
                    <a:pt x="5618" y="15211"/>
                    <a:pt x="5621" y="15212"/>
                    <a:pt x="5626" y="15214"/>
                  </a:cubicBezTo>
                  <a:cubicBezTo>
                    <a:pt x="5631" y="15216"/>
                    <a:pt x="5636" y="15219"/>
                    <a:pt x="5643" y="15221"/>
                  </a:cubicBezTo>
                  <a:cubicBezTo>
                    <a:pt x="5650" y="15225"/>
                    <a:pt x="5657" y="15228"/>
                    <a:pt x="5664" y="15231"/>
                  </a:cubicBezTo>
                  <a:cubicBezTo>
                    <a:pt x="5672" y="15234"/>
                    <a:pt x="5679" y="15237"/>
                    <a:pt x="5685" y="15240"/>
                  </a:cubicBezTo>
                  <a:lnTo>
                    <a:pt x="5983" y="15358"/>
                  </a:lnTo>
                  <a:lnTo>
                    <a:pt x="6006" y="15311"/>
                  </a:lnTo>
                  <a:close/>
                  <a:moveTo>
                    <a:pt x="5791" y="14763"/>
                  </a:moveTo>
                  <a:lnTo>
                    <a:pt x="5768" y="14809"/>
                  </a:lnTo>
                  <a:lnTo>
                    <a:pt x="6040" y="14943"/>
                  </a:lnTo>
                  <a:cubicBezTo>
                    <a:pt x="6053" y="14949"/>
                    <a:pt x="6064" y="14956"/>
                    <a:pt x="6073" y="14962"/>
                  </a:cubicBezTo>
                  <a:cubicBezTo>
                    <a:pt x="6081" y="14968"/>
                    <a:pt x="6088" y="14977"/>
                    <a:pt x="6094" y="14988"/>
                  </a:cubicBezTo>
                  <a:cubicBezTo>
                    <a:pt x="6099" y="14998"/>
                    <a:pt x="6101" y="15010"/>
                    <a:pt x="6099" y="15024"/>
                  </a:cubicBezTo>
                  <a:cubicBezTo>
                    <a:pt x="6097" y="15038"/>
                    <a:pt x="6093" y="15052"/>
                    <a:pt x="6084" y="15069"/>
                  </a:cubicBezTo>
                  <a:cubicBezTo>
                    <a:pt x="6079" y="15081"/>
                    <a:pt x="6072" y="15091"/>
                    <a:pt x="6066" y="15098"/>
                  </a:cubicBezTo>
                  <a:cubicBezTo>
                    <a:pt x="6059" y="15106"/>
                    <a:pt x="6053" y="15112"/>
                    <a:pt x="6046" y="15116"/>
                  </a:cubicBezTo>
                  <a:cubicBezTo>
                    <a:pt x="6038" y="15121"/>
                    <a:pt x="6032" y="15123"/>
                    <a:pt x="6026" y="15124"/>
                  </a:cubicBezTo>
                  <a:cubicBezTo>
                    <a:pt x="6019" y="15126"/>
                    <a:pt x="6013" y="15127"/>
                    <a:pt x="6009" y="15126"/>
                  </a:cubicBezTo>
                  <a:cubicBezTo>
                    <a:pt x="6001" y="15126"/>
                    <a:pt x="5992" y="15124"/>
                    <a:pt x="5980" y="15119"/>
                  </a:cubicBezTo>
                  <a:cubicBezTo>
                    <a:pt x="5969" y="15115"/>
                    <a:pt x="5959" y="15110"/>
                    <a:pt x="5949" y="15105"/>
                  </a:cubicBezTo>
                  <a:lnTo>
                    <a:pt x="5686" y="14976"/>
                  </a:lnTo>
                  <a:lnTo>
                    <a:pt x="5663" y="15022"/>
                  </a:lnTo>
                  <a:lnTo>
                    <a:pt x="5943" y="15160"/>
                  </a:lnTo>
                  <a:cubicBezTo>
                    <a:pt x="5952" y="15164"/>
                    <a:pt x="5962" y="15169"/>
                    <a:pt x="5974" y="15173"/>
                  </a:cubicBezTo>
                  <a:cubicBezTo>
                    <a:pt x="5986" y="15177"/>
                    <a:pt x="5998" y="15179"/>
                    <a:pt x="6010" y="15179"/>
                  </a:cubicBezTo>
                  <a:cubicBezTo>
                    <a:pt x="6035" y="15177"/>
                    <a:pt x="6056" y="15170"/>
                    <a:pt x="6074" y="15156"/>
                  </a:cubicBezTo>
                  <a:cubicBezTo>
                    <a:pt x="6092" y="15143"/>
                    <a:pt x="6108" y="15121"/>
                    <a:pt x="6123" y="15091"/>
                  </a:cubicBezTo>
                  <a:cubicBezTo>
                    <a:pt x="6135" y="15067"/>
                    <a:pt x="6142" y="15046"/>
                    <a:pt x="6145" y="15027"/>
                  </a:cubicBezTo>
                  <a:cubicBezTo>
                    <a:pt x="6148" y="15008"/>
                    <a:pt x="6148" y="14990"/>
                    <a:pt x="6143" y="14973"/>
                  </a:cubicBezTo>
                  <a:cubicBezTo>
                    <a:pt x="6140" y="14957"/>
                    <a:pt x="6132" y="14943"/>
                    <a:pt x="6120" y="14932"/>
                  </a:cubicBezTo>
                  <a:cubicBezTo>
                    <a:pt x="6109" y="14922"/>
                    <a:pt x="6092" y="14911"/>
                    <a:pt x="6069" y="14900"/>
                  </a:cubicBezTo>
                  <a:lnTo>
                    <a:pt x="5791" y="14763"/>
                  </a:lnTo>
                  <a:close/>
                  <a:moveTo>
                    <a:pt x="5633" y="14894"/>
                  </a:moveTo>
                  <a:cubicBezTo>
                    <a:pt x="5625" y="14897"/>
                    <a:pt x="5619" y="14902"/>
                    <a:pt x="5615" y="14911"/>
                  </a:cubicBezTo>
                  <a:cubicBezTo>
                    <a:pt x="5611" y="14919"/>
                    <a:pt x="5610" y="14927"/>
                    <a:pt x="5613" y="14935"/>
                  </a:cubicBezTo>
                  <a:cubicBezTo>
                    <a:pt x="5616" y="14944"/>
                    <a:pt x="5621" y="14950"/>
                    <a:pt x="5629" y="14954"/>
                  </a:cubicBezTo>
                  <a:cubicBezTo>
                    <a:pt x="5638" y="14958"/>
                    <a:pt x="5646" y="14959"/>
                    <a:pt x="5655" y="14956"/>
                  </a:cubicBezTo>
                  <a:cubicBezTo>
                    <a:pt x="5664" y="14953"/>
                    <a:pt x="5670" y="14948"/>
                    <a:pt x="5674" y="14939"/>
                  </a:cubicBezTo>
                  <a:cubicBezTo>
                    <a:pt x="5678" y="14931"/>
                    <a:pt x="5679" y="14922"/>
                    <a:pt x="5675" y="14914"/>
                  </a:cubicBezTo>
                  <a:cubicBezTo>
                    <a:pt x="5672" y="14906"/>
                    <a:pt x="5667" y="14899"/>
                    <a:pt x="5658" y="14895"/>
                  </a:cubicBezTo>
                  <a:cubicBezTo>
                    <a:pt x="5650" y="14891"/>
                    <a:pt x="5642" y="14891"/>
                    <a:pt x="5633" y="14894"/>
                  </a:cubicBezTo>
                  <a:close/>
                  <a:moveTo>
                    <a:pt x="5691" y="14777"/>
                  </a:moveTo>
                  <a:cubicBezTo>
                    <a:pt x="5682" y="14780"/>
                    <a:pt x="5676" y="14785"/>
                    <a:pt x="5672" y="14794"/>
                  </a:cubicBezTo>
                  <a:cubicBezTo>
                    <a:pt x="5668" y="14802"/>
                    <a:pt x="5668" y="14810"/>
                    <a:pt x="5670" y="14818"/>
                  </a:cubicBezTo>
                  <a:cubicBezTo>
                    <a:pt x="5673" y="14827"/>
                    <a:pt x="5679" y="14833"/>
                    <a:pt x="5687" y="14837"/>
                  </a:cubicBezTo>
                  <a:cubicBezTo>
                    <a:pt x="5695" y="14841"/>
                    <a:pt x="5704" y="14842"/>
                    <a:pt x="5712" y="14839"/>
                  </a:cubicBezTo>
                  <a:cubicBezTo>
                    <a:pt x="5721" y="14836"/>
                    <a:pt x="5727" y="14831"/>
                    <a:pt x="5732" y="14822"/>
                  </a:cubicBezTo>
                  <a:cubicBezTo>
                    <a:pt x="5736" y="14814"/>
                    <a:pt x="5736" y="14806"/>
                    <a:pt x="5733" y="14797"/>
                  </a:cubicBezTo>
                  <a:cubicBezTo>
                    <a:pt x="5730" y="14789"/>
                    <a:pt x="5724" y="14783"/>
                    <a:pt x="5716" y="14778"/>
                  </a:cubicBezTo>
                  <a:cubicBezTo>
                    <a:pt x="5708" y="14774"/>
                    <a:pt x="5699" y="14774"/>
                    <a:pt x="5691" y="14777"/>
                  </a:cubicBezTo>
                  <a:close/>
                  <a:moveTo>
                    <a:pt x="6365" y="14583"/>
                  </a:moveTo>
                  <a:lnTo>
                    <a:pt x="5974" y="14390"/>
                  </a:lnTo>
                  <a:lnTo>
                    <a:pt x="5951" y="14436"/>
                  </a:lnTo>
                  <a:lnTo>
                    <a:pt x="6164" y="14539"/>
                  </a:lnTo>
                  <a:cubicBezTo>
                    <a:pt x="6179" y="14546"/>
                    <a:pt x="6193" y="14552"/>
                    <a:pt x="6207" y="14559"/>
                  </a:cubicBezTo>
                  <a:cubicBezTo>
                    <a:pt x="6222" y="14565"/>
                    <a:pt x="6235" y="14571"/>
                    <a:pt x="6246" y="14576"/>
                  </a:cubicBezTo>
                  <a:cubicBezTo>
                    <a:pt x="6257" y="14581"/>
                    <a:pt x="6267" y="14585"/>
                    <a:pt x="6274" y="14588"/>
                  </a:cubicBezTo>
                  <a:cubicBezTo>
                    <a:pt x="6282" y="14591"/>
                    <a:pt x="6286" y="14593"/>
                    <a:pt x="6286" y="14593"/>
                  </a:cubicBezTo>
                  <a:cubicBezTo>
                    <a:pt x="6285" y="14593"/>
                    <a:pt x="6281" y="14592"/>
                    <a:pt x="6275" y="14591"/>
                  </a:cubicBezTo>
                  <a:cubicBezTo>
                    <a:pt x="6268" y="14591"/>
                    <a:pt x="6261" y="14591"/>
                    <a:pt x="6252" y="14590"/>
                  </a:cubicBezTo>
                  <a:cubicBezTo>
                    <a:pt x="6243" y="14590"/>
                    <a:pt x="6232" y="14590"/>
                    <a:pt x="6221" y="14589"/>
                  </a:cubicBezTo>
                  <a:cubicBezTo>
                    <a:pt x="6209" y="14588"/>
                    <a:pt x="6198" y="14588"/>
                    <a:pt x="6186" y="14589"/>
                  </a:cubicBezTo>
                  <a:lnTo>
                    <a:pt x="5873" y="14596"/>
                  </a:lnTo>
                  <a:lnTo>
                    <a:pt x="5846" y="14650"/>
                  </a:lnTo>
                  <a:lnTo>
                    <a:pt x="6237" y="14842"/>
                  </a:lnTo>
                  <a:lnTo>
                    <a:pt x="6261" y="14794"/>
                  </a:lnTo>
                  <a:lnTo>
                    <a:pt x="6033" y="14685"/>
                  </a:lnTo>
                  <a:cubicBezTo>
                    <a:pt x="6021" y="14679"/>
                    <a:pt x="6010" y="14673"/>
                    <a:pt x="5998" y="14668"/>
                  </a:cubicBezTo>
                  <a:cubicBezTo>
                    <a:pt x="5987" y="14663"/>
                    <a:pt x="5976" y="14659"/>
                    <a:pt x="5966" y="14654"/>
                  </a:cubicBezTo>
                  <a:cubicBezTo>
                    <a:pt x="5956" y="14650"/>
                    <a:pt x="5947" y="14647"/>
                    <a:pt x="5940" y="14644"/>
                  </a:cubicBezTo>
                  <a:cubicBezTo>
                    <a:pt x="5933" y="14641"/>
                    <a:pt x="5927" y="14639"/>
                    <a:pt x="5924" y="14638"/>
                  </a:cubicBezTo>
                  <a:cubicBezTo>
                    <a:pt x="5928" y="14638"/>
                    <a:pt x="5934" y="14639"/>
                    <a:pt x="5941" y="14639"/>
                  </a:cubicBezTo>
                  <a:cubicBezTo>
                    <a:pt x="5949" y="14639"/>
                    <a:pt x="5958" y="14639"/>
                    <a:pt x="5967" y="14639"/>
                  </a:cubicBezTo>
                  <a:cubicBezTo>
                    <a:pt x="5978" y="14639"/>
                    <a:pt x="5989" y="14640"/>
                    <a:pt x="6001" y="14639"/>
                  </a:cubicBezTo>
                  <a:cubicBezTo>
                    <a:pt x="6013" y="14640"/>
                    <a:pt x="6026" y="14640"/>
                    <a:pt x="6040" y="14639"/>
                  </a:cubicBezTo>
                  <a:lnTo>
                    <a:pt x="6341" y="14632"/>
                  </a:lnTo>
                  <a:lnTo>
                    <a:pt x="6365" y="14583"/>
                  </a:lnTo>
                  <a:close/>
                  <a:moveTo>
                    <a:pt x="6387" y="14164"/>
                  </a:moveTo>
                  <a:cubicBezTo>
                    <a:pt x="6373" y="14163"/>
                    <a:pt x="6359" y="14164"/>
                    <a:pt x="6346" y="14167"/>
                  </a:cubicBezTo>
                  <a:cubicBezTo>
                    <a:pt x="6333" y="14171"/>
                    <a:pt x="6321" y="14176"/>
                    <a:pt x="6310" y="14183"/>
                  </a:cubicBezTo>
                  <a:cubicBezTo>
                    <a:pt x="6299" y="14191"/>
                    <a:pt x="6287" y="14202"/>
                    <a:pt x="6273" y="14217"/>
                  </a:cubicBezTo>
                  <a:lnTo>
                    <a:pt x="6237" y="14255"/>
                  </a:lnTo>
                  <a:cubicBezTo>
                    <a:pt x="6218" y="14275"/>
                    <a:pt x="6201" y="14287"/>
                    <a:pt x="6186" y="14292"/>
                  </a:cubicBezTo>
                  <a:cubicBezTo>
                    <a:pt x="6172" y="14297"/>
                    <a:pt x="6157" y="14296"/>
                    <a:pt x="6141" y="14288"/>
                  </a:cubicBezTo>
                  <a:cubicBezTo>
                    <a:pt x="6121" y="14279"/>
                    <a:pt x="6108" y="14264"/>
                    <a:pt x="6104" y="14245"/>
                  </a:cubicBezTo>
                  <a:cubicBezTo>
                    <a:pt x="6099" y="14225"/>
                    <a:pt x="6103" y="14203"/>
                    <a:pt x="6115" y="14179"/>
                  </a:cubicBezTo>
                  <a:cubicBezTo>
                    <a:pt x="6119" y="14170"/>
                    <a:pt x="6123" y="14162"/>
                    <a:pt x="6128" y="14156"/>
                  </a:cubicBezTo>
                  <a:cubicBezTo>
                    <a:pt x="6133" y="14149"/>
                    <a:pt x="6138" y="14142"/>
                    <a:pt x="6145" y="14136"/>
                  </a:cubicBezTo>
                  <a:cubicBezTo>
                    <a:pt x="6151" y="14130"/>
                    <a:pt x="6158" y="14124"/>
                    <a:pt x="6166" y="14118"/>
                  </a:cubicBezTo>
                  <a:cubicBezTo>
                    <a:pt x="6174" y="14112"/>
                    <a:pt x="6184" y="14106"/>
                    <a:pt x="6195" y="14100"/>
                  </a:cubicBezTo>
                  <a:lnTo>
                    <a:pt x="6171" y="14063"/>
                  </a:lnTo>
                  <a:cubicBezTo>
                    <a:pt x="6128" y="14087"/>
                    <a:pt x="6096" y="14121"/>
                    <a:pt x="6075" y="14162"/>
                  </a:cubicBezTo>
                  <a:cubicBezTo>
                    <a:pt x="6066" y="14181"/>
                    <a:pt x="6060" y="14200"/>
                    <a:pt x="6058" y="14218"/>
                  </a:cubicBezTo>
                  <a:cubicBezTo>
                    <a:pt x="6056" y="14236"/>
                    <a:pt x="6057" y="14254"/>
                    <a:pt x="6062" y="14269"/>
                  </a:cubicBezTo>
                  <a:cubicBezTo>
                    <a:pt x="6066" y="14285"/>
                    <a:pt x="6074" y="14299"/>
                    <a:pt x="6084" y="14312"/>
                  </a:cubicBezTo>
                  <a:cubicBezTo>
                    <a:pt x="6095" y="14325"/>
                    <a:pt x="6109" y="14336"/>
                    <a:pt x="6125" y="14344"/>
                  </a:cubicBezTo>
                  <a:cubicBezTo>
                    <a:pt x="6151" y="14356"/>
                    <a:pt x="6176" y="14359"/>
                    <a:pt x="6201" y="14351"/>
                  </a:cubicBezTo>
                  <a:cubicBezTo>
                    <a:pt x="6213" y="14347"/>
                    <a:pt x="6224" y="14341"/>
                    <a:pt x="6234" y="14333"/>
                  </a:cubicBezTo>
                  <a:cubicBezTo>
                    <a:pt x="6244" y="14325"/>
                    <a:pt x="6256" y="14314"/>
                    <a:pt x="6270" y="14298"/>
                  </a:cubicBezTo>
                  <a:lnTo>
                    <a:pt x="6302" y="14265"/>
                  </a:lnTo>
                  <a:cubicBezTo>
                    <a:pt x="6339" y="14225"/>
                    <a:pt x="6374" y="14214"/>
                    <a:pt x="6409" y="14231"/>
                  </a:cubicBezTo>
                  <a:cubicBezTo>
                    <a:pt x="6432" y="14242"/>
                    <a:pt x="6446" y="14260"/>
                    <a:pt x="6451" y="14286"/>
                  </a:cubicBezTo>
                  <a:cubicBezTo>
                    <a:pt x="6453" y="14298"/>
                    <a:pt x="6454" y="14309"/>
                    <a:pt x="6451" y="14319"/>
                  </a:cubicBezTo>
                  <a:cubicBezTo>
                    <a:pt x="6450" y="14329"/>
                    <a:pt x="6445" y="14342"/>
                    <a:pt x="6438" y="14357"/>
                  </a:cubicBezTo>
                  <a:cubicBezTo>
                    <a:pt x="6428" y="14377"/>
                    <a:pt x="6416" y="14393"/>
                    <a:pt x="6403" y="14407"/>
                  </a:cubicBezTo>
                  <a:cubicBezTo>
                    <a:pt x="6389" y="14422"/>
                    <a:pt x="6373" y="14434"/>
                    <a:pt x="6352" y="14445"/>
                  </a:cubicBezTo>
                  <a:lnTo>
                    <a:pt x="6379" y="14483"/>
                  </a:lnTo>
                  <a:cubicBezTo>
                    <a:pt x="6400" y="14470"/>
                    <a:pt x="6419" y="14454"/>
                    <a:pt x="6435" y="14437"/>
                  </a:cubicBezTo>
                  <a:cubicBezTo>
                    <a:pt x="6451" y="14420"/>
                    <a:pt x="6464" y="14399"/>
                    <a:pt x="6476" y="14375"/>
                  </a:cubicBezTo>
                  <a:cubicBezTo>
                    <a:pt x="6485" y="14357"/>
                    <a:pt x="6491" y="14340"/>
                    <a:pt x="6494" y="14325"/>
                  </a:cubicBezTo>
                  <a:cubicBezTo>
                    <a:pt x="6496" y="14309"/>
                    <a:pt x="6497" y="14293"/>
                    <a:pt x="6495" y="14276"/>
                  </a:cubicBezTo>
                  <a:cubicBezTo>
                    <a:pt x="6493" y="14253"/>
                    <a:pt x="6485" y="14233"/>
                    <a:pt x="6473" y="14215"/>
                  </a:cubicBezTo>
                  <a:cubicBezTo>
                    <a:pt x="6461" y="14198"/>
                    <a:pt x="6446" y="14185"/>
                    <a:pt x="6428" y="14176"/>
                  </a:cubicBezTo>
                  <a:cubicBezTo>
                    <a:pt x="6416" y="14170"/>
                    <a:pt x="6402" y="14166"/>
                    <a:pt x="6387" y="14164"/>
                  </a:cubicBezTo>
                  <a:close/>
                  <a:moveTo>
                    <a:pt x="6305" y="13718"/>
                  </a:moveTo>
                  <a:lnTo>
                    <a:pt x="6178" y="13976"/>
                  </a:lnTo>
                  <a:lnTo>
                    <a:pt x="6217" y="13996"/>
                  </a:lnTo>
                  <a:lnTo>
                    <a:pt x="6268" y="13891"/>
                  </a:lnTo>
                  <a:lnTo>
                    <a:pt x="6620" y="14064"/>
                  </a:lnTo>
                  <a:lnTo>
                    <a:pt x="6642" y="14019"/>
                  </a:lnTo>
                  <a:lnTo>
                    <a:pt x="6291" y="13846"/>
                  </a:lnTo>
                  <a:lnTo>
                    <a:pt x="6343" y="13740"/>
                  </a:lnTo>
                  <a:lnTo>
                    <a:pt x="6305" y="13718"/>
                  </a:lnTo>
                  <a:close/>
                  <a:moveTo>
                    <a:pt x="6837" y="13623"/>
                  </a:moveTo>
                  <a:lnTo>
                    <a:pt x="6796" y="13603"/>
                  </a:lnTo>
                  <a:lnTo>
                    <a:pt x="6712" y="13775"/>
                  </a:lnTo>
                  <a:lnTo>
                    <a:pt x="6569" y="13705"/>
                  </a:lnTo>
                  <a:lnTo>
                    <a:pt x="6634" y="13571"/>
                  </a:lnTo>
                  <a:lnTo>
                    <a:pt x="6594" y="13551"/>
                  </a:lnTo>
                  <a:lnTo>
                    <a:pt x="6528" y="13685"/>
                  </a:lnTo>
                  <a:lnTo>
                    <a:pt x="6400" y="13622"/>
                  </a:lnTo>
                  <a:lnTo>
                    <a:pt x="6479" y="13462"/>
                  </a:lnTo>
                  <a:lnTo>
                    <a:pt x="6443" y="13437"/>
                  </a:lnTo>
                  <a:lnTo>
                    <a:pt x="6338" y="13650"/>
                  </a:lnTo>
                  <a:lnTo>
                    <a:pt x="6729" y="13843"/>
                  </a:lnTo>
                  <a:lnTo>
                    <a:pt x="6837" y="13623"/>
                  </a:lnTo>
                  <a:close/>
                  <a:moveTo>
                    <a:pt x="7000" y="13292"/>
                  </a:moveTo>
                  <a:lnTo>
                    <a:pt x="6963" y="13297"/>
                  </a:lnTo>
                  <a:cubicBezTo>
                    <a:pt x="6947" y="13299"/>
                    <a:pt x="6929" y="13301"/>
                    <a:pt x="6910" y="13304"/>
                  </a:cubicBezTo>
                  <a:cubicBezTo>
                    <a:pt x="6891" y="13307"/>
                    <a:pt x="6874" y="13309"/>
                    <a:pt x="6857" y="13311"/>
                  </a:cubicBezTo>
                  <a:cubicBezTo>
                    <a:pt x="6841" y="13314"/>
                    <a:pt x="6830" y="13315"/>
                    <a:pt x="6823" y="13317"/>
                  </a:cubicBezTo>
                  <a:cubicBezTo>
                    <a:pt x="6813" y="13318"/>
                    <a:pt x="6802" y="13321"/>
                    <a:pt x="6790" y="13324"/>
                  </a:cubicBezTo>
                  <a:cubicBezTo>
                    <a:pt x="6778" y="13327"/>
                    <a:pt x="6768" y="13331"/>
                    <a:pt x="6759" y="13335"/>
                  </a:cubicBezTo>
                  <a:lnTo>
                    <a:pt x="6762" y="13329"/>
                  </a:lnTo>
                  <a:cubicBezTo>
                    <a:pt x="6770" y="13314"/>
                    <a:pt x="6774" y="13298"/>
                    <a:pt x="6775" y="13282"/>
                  </a:cubicBezTo>
                  <a:cubicBezTo>
                    <a:pt x="6776" y="13267"/>
                    <a:pt x="6775" y="13253"/>
                    <a:pt x="6770" y="13239"/>
                  </a:cubicBezTo>
                  <a:cubicBezTo>
                    <a:pt x="6765" y="13226"/>
                    <a:pt x="6757" y="13213"/>
                    <a:pt x="6746" y="13202"/>
                  </a:cubicBezTo>
                  <a:cubicBezTo>
                    <a:pt x="6736" y="13190"/>
                    <a:pt x="6722" y="13180"/>
                    <a:pt x="6706" y="13173"/>
                  </a:cubicBezTo>
                  <a:cubicBezTo>
                    <a:pt x="6696" y="13168"/>
                    <a:pt x="6686" y="13164"/>
                    <a:pt x="6676" y="13162"/>
                  </a:cubicBezTo>
                  <a:cubicBezTo>
                    <a:pt x="6666" y="13161"/>
                    <a:pt x="6657" y="13160"/>
                    <a:pt x="6649" y="13160"/>
                  </a:cubicBezTo>
                  <a:cubicBezTo>
                    <a:pt x="6640" y="13160"/>
                    <a:pt x="6632" y="13161"/>
                    <a:pt x="6624" y="13163"/>
                  </a:cubicBezTo>
                  <a:cubicBezTo>
                    <a:pt x="6617" y="13165"/>
                    <a:pt x="6611" y="13168"/>
                    <a:pt x="6605" y="13171"/>
                  </a:cubicBezTo>
                  <a:cubicBezTo>
                    <a:pt x="6599" y="13174"/>
                    <a:pt x="6593" y="13177"/>
                    <a:pt x="6587" y="13181"/>
                  </a:cubicBezTo>
                  <a:cubicBezTo>
                    <a:pt x="6581" y="13186"/>
                    <a:pt x="6575" y="13192"/>
                    <a:pt x="6569" y="13198"/>
                  </a:cubicBezTo>
                  <a:cubicBezTo>
                    <a:pt x="6563" y="13205"/>
                    <a:pt x="6557" y="13213"/>
                    <a:pt x="6550" y="13223"/>
                  </a:cubicBezTo>
                  <a:cubicBezTo>
                    <a:pt x="6544" y="13232"/>
                    <a:pt x="6538" y="13244"/>
                    <a:pt x="6531" y="13257"/>
                  </a:cubicBezTo>
                  <a:lnTo>
                    <a:pt x="6487" y="13348"/>
                  </a:lnTo>
                  <a:lnTo>
                    <a:pt x="6877" y="13541"/>
                  </a:lnTo>
                  <a:lnTo>
                    <a:pt x="6900" y="13495"/>
                  </a:lnTo>
                  <a:lnTo>
                    <a:pt x="6723" y="13408"/>
                  </a:lnTo>
                  <a:cubicBezTo>
                    <a:pt x="6729" y="13399"/>
                    <a:pt x="6734" y="13392"/>
                    <a:pt x="6740" y="13387"/>
                  </a:cubicBezTo>
                  <a:cubicBezTo>
                    <a:pt x="6747" y="13382"/>
                    <a:pt x="6757" y="13379"/>
                    <a:pt x="6770" y="13376"/>
                  </a:cubicBezTo>
                  <a:cubicBezTo>
                    <a:pt x="6793" y="13371"/>
                    <a:pt x="6815" y="13367"/>
                    <a:pt x="6836" y="13364"/>
                  </a:cubicBezTo>
                  <a:cubicBezTo>
                    <a:pt x="6856" y="13360"/>
                    <a:pt x="6876" y="13357"/>
                    <a:pt x="6893" y="13355"/>
                  </a:cubicBezTo>
                  <a:cubicBezTo>
                    <a:pt x="6910" y="13353"/>
                    <a:pt x="6926" y="13352"/>
                    <a:pt x="6939" y="13351"/>
                  </a:cubicBezTo>
                  <a:cubicBezTo>
                    <a:pt x="6952" y="13351"/>
                    <a:pt x="6963" y="13351"/>
                    <a:pt x="6971" y="13351"/>
                  </a:cubicBezTo>
                  <a:lnTo>
                    <a:pt x="7000" y="13292"/>
                  </a:lnTo>
                  <a:close/>
                  <a:moveTo>
                    <a:pt x="6713" y="13243"/>
                  </a:moveTo>
                  <a:cubicBezTo>
                    <a:pt x="6722" y="13252"/>
                    <a:pt x="6727" y="13261"/>
                    <a:pt x="6730" y="13270"/>
                  </a:cubicBezTo>
                  <a:cubicBezTo>
                    <a:pt x="6733" y="13281"/>
                    <a:pt x="6734" y="13293"/>
                    <a:pt x="6731" y="13305"/>
                  </a:cubicBezTo>
                  <a:cubicBezTo>
                    <a:pt x="6729" y="13318"/>
                    <a:pt x="6724" y="13333"/>
                    <a:pt x="6715" y="13351"/>
                  </a:cubicBezTo>
                  <a:lnTo>
                    <a:pt x="6694" y="13394"/>
                  </a:lnTo>
                  <a:lnTo>
                    <a:pt x="6548" y="13322"/>
                  </a:lnTo>
                  <a:lnTo>
                    <a:pt x="6571" y="13275"/>
                  </a:lnTo>
                  <a:cubicBezTo>
                    <a:pt x="6577" y="13265"/>
                    <a:pt x="6582" y="13256"/>
                    <a:pt x="6587" y="13248"/>
                  </a:cubicBezTo>
                  <a:cubicBezTo>
                    <a:pt x="6592" y="13242"/>
                    <a:pt x="6597" y="13235"/>
                    <a:pt x="6603" y="13230"/>
                  </a:cubicBezTo>
                  <a:cubicBezTo>
                    <a:pt x="6613" y="13222"/>
                    <a:pt x="6626" y="13217"/>
                    <a:pt x="6640" y="13214"/>
                  </a:cubicBezTo>
                  <a:cubicBezTo>
                    <a:pt x="6655" y="13212"/>
                    <a:pt x="6668" y="13215"/>
                    <a:pt x="6681" y="13221"/>
                  </a:cubicBezTo>
                  <a:cubicBezTo>
                    <a:pt x="6695" y="13228"/>
                    <a:pt x="6705" y="13235"/>
                    <a:pt x="6713" y="13243"/>
                  </a:cubicBezTo>
                  <a:close/>
                  <a:moveTo>
                    <a:pt x="8298" y="7941"/>
                  </a:moveTo>
                  <a:lnTo>
                    <a:pt x="8276" y="7987"/>
                  </a:lnTo>
                  <a:lnTo>
                    <a:pt x="8548" y="8121"/>
                  </a:lnTo>
                  <a:cubicBezTo>
                    <a:pt x="8561" y="8127"/>
                    <a:pt x="8572" y="8133"/>
                    <a:pt x="8580" y="8140"/>
                  </a:cubicBezTo>
                  <a:cubicBezTo>
                    <a:pt x="8589" y="8146"/>
                    <a:pt x="8596" y="8155"/>
                    <a:pt x="8602" y="8166"/>
                  </a:cubicBezTo>
                  <a:cubicBezTo>
                    <a:pt x="8606" y="8176"/>
                    <a:pt x="8609" y="8187"/>
                    <a:pt x="8607" y="8201"/>
                  </a:cubicBezTo>
                  <a:cubicBezTo>
                    <a:pt x="8605" y="8215"/>
                    <a:pt x="8600" y="8230"/>
                    <a:pt x="8592" y="8247"/>
                  </a:cubicBezTo>
                  <a:cubicBezTo>
                    <a:pt x="8586" y="8259"/>
                    <a:pt x="8580" y="8269"/>
                    <a:pt x="8573" y="8276"/>
                  </a:cubicBezTo>
                  <a:cubicBezTo>
                    <a:pt x="8567" y="8284"/>
                    <a:pt x="8560" y="8290"/>
                    <a:pt x="8553" y="8294"/>
                  </a:cubicBezTo>
                  <a:cubicBezTo>
                    <a:pt x="8546" y="8298"/>
                    <a:pt x="8540" y="8301"/>
                    <a:pt x="8534" y="8302"/>
                  </a:cubicBezTo>
                  <a:cubicBezTo>
                    <a:pt x="8527" y="8304"/>
                    <a:pt x="8521" y="8304"/>
                    <a:pt x="8516" y="8304"/>
                  </a:cubicBezTo>
                  <a:cubicBezTo>
                    <a:pt x="8509" y="8304"/>
                    <a:pt x="8499" y="8301"/>
                    <a:pt x="8488" y="8297"/>
                  </a:cubicBezTo>
                  <a:cubicBezTo>
                    <a:pt x="8477" y="8292"/>
                    <a:pt x="8466" y="8288"/>
                    <a:pt x="8457" y="8283"/>
                  </a:cubicBezTo>
                  <a:lnTo>
                    <a:pt x="8193" y="8154"/>
                  </a:lnTo>
                  <a:lnTo>
                    <a:pt x="8171" y="8200"/>
                  </a:lnTo>
                  <a:lnTo>
                    <a:pt x="8451" y="8338"/>
                  </a:lnTo>
                  <a:cubicBezTo>
                    <a:pt x="8460" y="8342"/>
                    <a:pt x="8470" y="8346"/>
                    <a:pt x="8482" y="8351"/>
                  </a:cubicBezTo>
                  <a:cubicBezTo>
                    <a:pt x="8493" y="8355"/>
                    <a:pt x="8505" y="8357"/>
                    <a:pt x="8518" y="8356"/>
                  </a:cubicBezTo>
                  <a:cubicBezTo>
                    <a:pt x="8542" y="8355"/>
                    <a:pt x="8564" y="8348"/>
                    <a:pt x="8582" y="8334"/>
                  </a:cubicBezTo>
                  <a:cubicBezTo>
                    <a:pt x="8599" y="8321"/>
                    <a:pt x="8616" y="8299"/>
                    <a:pt x="8631" y="8268"/>
                  </a:cubicBezTo>
                  <a:cubicBezTo>
                    <a:pt x="8643" y="8245"/>
                    <a:pt x="8650" y="8223"/>
                    <a:pt x="8653" y="8204"/>
                  </a:cubicBezTo>
                  <a:cubicBezTo>
                    <a:pt x="8656" y="8186"/>
                    <a:pt x="8656" y="8168"/>
                    <a:pt x="8651" y="8151"/>
                  </a:cubicBezTo>
                  <a:cubicBezTo>
                    <a:pt x="8647" y="8134"/>
                    <a:pt x="8639" y="8120"/>
                    <a:pt x="8628" y="8110"/>
                  </a:cubicBezTo>
                  <a:cubicBezTo>
                    <a:pt x="8617" y="8100"/>
                    <a:pt x="8600" y="8089"/>
                    <a:pt x="8576" y="8077"/>
                  </a:cubicBezTo>
                  <a:lnTo>
                    <a:pt x="8298" y="7941"/>
                  </a:lnTo>
                  <a:close/>
                  <a:moveTo>
                    <a:pt x="9002" y="7386"/>
                  </a:moveTo>
                  <a:lnTo>
                    <a:pt x="9002" y="7340"/>
                  </a:lnTo>
                  <a:lnTo>
                    <a:pt x="8999" y="7339"/>
                  </a:lnTo>
                  <a:cubicBezTo>
                    <a:pt x="8991" y="7337"/>
                    <a:pt x="8984" y="7336"/>
                    <a:pt x="8974" y="7333"/>
                  </a:cubicBezTo>
                  <a:cubicBezTo>
                    <a:pt x="8965" y="7332"/>
                    <a:pt x="8956" y="7330"/>
                    <a:pt x="8945" y="7328"/>
                  </a:cubicBezTo>
                  <a:cubicBezTo>
                    <a:pt x="8935" y="7327"/>
                    <a:pt x="8925" y="7324"/>
                    <a:pt x="8915" y="7323"/>
                  </a:cubicBezTo>
                  <a:lnTo>
                    <a:pt x="8622" y="7282"/>
                  </a:lnTo>
                  <a:lnTo>
                    <a:pt x="8598" y="7332"/>
                  </a:lnTo>
                  <a:lnTo>
                    <a:pt x="9002" y="7386"/>
                  </a:lnTo>
                  <a:close/>
                  <a:moveTo>
                    <a:pt x="9002" y="7333"/>
                  </a:moveTo>
                  <a:lnTo>
                    <a:pt x="9002" y="7273"/>
                  </a:lnTo>
                  <a:lnTo>
                    <a:pt x="8751" y="7021"/>
                  </a:lnTo>
                  <a:lnTo>
                    <a:pt x="8727" y="7069"/>
                  </a:lnTo>
                  <a:lnTo>
                    <a:pt x="8944" y="7279"/>
                  </a:lnTo>
                  <a:cubicBezTo>
                    <a:pt x="8961" y="7296"/>
                    <a:pt x="8976" y="7310"/>
                    <a:pt x="8989" y="7321"/>
                  </a:cubicBezTo>
                  <a:cubicBezTo>
                    <a:pt x="8994" y="7326"/>
                    <a:pt x="8998" y="7330"/>
                    <a:pt x="9002" y="7333"/>
                  </a:cubicBezTo>
                  <a:close/>
                  <a:moveTo>
                    <a:pt x="9002" y="7050"/>
                  </a:moveTo>
                  <a:lnTo>
                    <a:pt x="9002" y="6932"/>
                  </a:lnTo>
                  <a:lnTo>
                    <a:pt x="8978" y="6980"/>
                  </a:lnTo>
                  <a:lnTo>
                    <a:pt x="8850" y="6917"/>
                  </a:lnTo>
                  <a:lnTo>
                    <a:pt x="8929" y="6757"/>
                  </a:lnTo>
                  <a:lnTo>
                    <a:pt x="8893" y="6732"/>
                  </a:lnTo>
                  <a:lnTo>
                    <a:pt x="8788" y="6945"/>
                  </a:lnTo>
                  <a:lnTo>
                    <a:pt x="9002" y="7050"/>
                  </a:lnTo>
                  <a:close/>
                  <a:moveTo>
                    <a:pt x="8872" y="7760"/>
                  </a:moveTo>
                  <a:lnTo>
                    <a:pt x="8482" y="7568"/>
                  </a:lnTo>
                  <a:lnTo>
                    <a:pt x="8459" y="7614"/>
                  </a:lnTo>
                  <a:lnTo>
                    <a:pt x="8672" y="7717"/>
                  </a:lnTo>
                  <a:cubicBezTo>
                    <a:pt x="8686" y="7724"/>
                    <a:pt x="8700" y="7730"/>
                    <a:pt x="8715" y="7737"/>
                  </a:cubicBezTo>
                  <a:cubicBezTo>
                    <a:pt x="8729" y="7743"/>
                    <a:pt x="8742" y="7749"/>
                    <a:pt x="8753" y="7753"/>
                  </a:cubicBezTo>
                  <a:cubicBezTo>
                    <a:pt x="8765" y="7758"/>
                    <a:pt x="8774" y="7762"/>
                    <a:pt x="8782" y="7765"/>
                  </a:cubicBezTo>
                  <a:cubicBezTo>
                    <a:pt x="8790" y="7769"/>
                    <a:pt x="8793" y="7770"/>
                    <a:pt x="8794" y="7771"/>
                  </a:cubicBezTo>
                  <a:cubicBezTo>
                    <a:pt x="8792" y="7771"/>
                    <a:pt x="8788" y="7770"/>
                    <a:pt x="8782" y="7769"/>
                  </a:cubicBezTo>
                  <a:cubicBezTo>
                    <a:pt x="8776" y="7769"/>
                    <a:pt x="8769" y="7769"/>
                    <a:pt x="8760" y="7768"/>
                  </a:cubicBezTo>
                  <a:cubicBezTo>
                    <a:pt x="8751" y="7768"/>
                    <a:pt x="8740" y="7767"/>
                    <a:pt x="8729" y="7767"/>
                  </a:cubicBezTo>
                  <a:cubicBezTo>
                    <a:pt x="8717" y="7766"/>
                    <a:pt x="8706" y="7766"/>
                    <a:pt x="8694" y="7767"/>
                  </a:cubicBezTo>
                  <a:lnTo>
                    <a:pt x="8380" y="7774"/>
                  </a:lnTo>
                  <a:lnTo>
                    <a:pt x="8354" y="7828"/>
                  </a:lnTo>
                  <a:lnTo>
                    <a:pt x="8745" y="8020"/>
                  </a:lnTo>
                  <a:lnTo>
                    <a:pt x="8768" y="7972"/>
                  </a:lnTo>
                  <a:lnTo>
                    <a:pt x="8541" y="7862"/>
                  </a:lnTo>
                  <a:cubicBezTo>
                    <a:pt x="8529" y="7857"/>
                    <a:pt x="8518" y="7851"/>
                    <a:pt x="8506" y="7846"/>
                  </a:cubicBezTo>
                  <a:cubicBezTo>
                    <a:pt x="8494" y="7841"/>
                    <a:pt x="8483" y="7836"/>
                    <a:pt x="8473" y="7832"/>
                  </a:cubicBezTo>
                  <a:cubicBezTo>
                    <a:pt x="8463" y="7828"/>
                    <a:pt x="8455" y="7825"/>
                    <a:pt x="8447" y="7822"/>
                  </a:cubicBezTo>
                  <a:cubicBezTo>
                    <a:pt x="8440" y="7819"/>
                    <a:pt x="8435" y="7816"/>
                    <a:pt x="8432" y="7815"/>
                  </a:cubicBezTo>
                  <a:cubicBezTo>
                    <a:pt x="8436" y="7816"/>
                    <a:pt x="8441" y="7817"/>
                    <a:pt x="8449" y="7817"/>
                  </a:cubicBezTo>
                  <a:cubicBezTo>
                    <a:pt x="8457" y="7817"/>
                    <a:pt x="8465" y="7817"/>
                    <a:pt x="8475" y="7817"/>
                  </a:cubicBezTo>
                  <a:cubicBezTo>
                    <a:pt x="8486" y="7817"/>
                    <a:pt x="8497" y="7818"/>
                    <a:pt x="8509" y="7817"/>
                  </a:cubicBezTo>
                  <a:cubicBezTo>
                    <a:pt x="8521" y="7817"/>
                    <a:pt x="8534" y="7817"/>
                    <a:pt x="8547" y="7817"/>
                  </a:cubicBezTo>
                  <a:lnTo>
                    <a:pt x="8848" y="7809"/>
                  </a:lnTo>
                  <a:lnTo>
                    <a:pt x="8872" y="7760"/>
                  </a:lnTo>
                  <a:close/>
                  <a:moveTo>
                    <a:pt x="8951" y="7600"/>
                  </a:moveTo>
                  <a:lnTo>
                    <a:pt x="8560" y="7408"/>
                  </a:lnTo>
                  <a:lnTo>
                    <a:pt x="8538" y="7454"/>
                  </a:lnTo>
                  <a:lnTo>
                    <a:pt x="8929" y="7646"/>
                  </a:lnTo>
                  <a:lnTo>
                    <a:pt x="8951" y="7600"/>
                  </a:lnTo>
                  <a:close/>
                  <a:moveTo>
                    <a:pt x="8524" y="8688"/>
                  </a:moveTo>
                  <a:lnTo>
                    <a:pt x="7974" y="8418"/>
                  </a:lnTo>
                  <a:lnTo>
                    <a:pt x="7956" y="8456"/>
                  </a:lnTo>
                  <a:lnTo>
                    <a:pt x="8505" y="8726"/>
                  </a:lnTo>
                  <a:lnTo>
                    <a:pt x="8524" y="8688"/>
                  </a:lnTo>
                  <a:close/>
                  <a:moveTo>
                    <a:pt x="3914" y="17838"/>
                  </a:moveTo>
                  <a:lnTo>
                    <a:pt x="3523" y="17645"/>
                  </a:lnTo>
                  <a:lnTo>
                    <a:pt x="3500" y="17692"/>
                  </a:lnTo>
                  <a:lnTo>
                    <a:pt x="3664" y="17772"/>
                  </a:lnTo>
                  <a:lnTo>
                    <a:pt x="3582" y="17937"/>
                  </a:lnTo>
                  <a:lnTo>
                    <a:pt x="3419" y="17857"/>
                  </a:lnTo>
                  <a:lnTo>
                    <a:pt x="3397" y="17902"/>
                  </a:lnTo>
                  <a:lnTo>
                    <a:pt x="3601" y="18003"/>
                  </a:lnTo>
                  <a:lnTo>
                    <a:pt x="3716" y="18003"/>
                  </a:lnTo>
                  <a:lnTo>
                    <a:pt x="3621" y="17956"/>
                  </a:lnTo>
                  <a:lnTo>
                    <a:pt x="3702" y="17791"/>
                  </a:lnTo>
                  <a:lnTo>
                    <a:pt x="3891" y="17884"/>
                  </a:lnTo>
                  <a:lnTo>
                    <a:pt x="3914" y="17838"/>
                  </a:lnTo>
                  <a:close/>
                  <a:moveTo>
                    <a:pt x="4078" y="17504"/>
                  </a:moveTo>
                  <a:lnTo>
                    <a:pt x="4038" y="17484"/>
                  </a:lnTo>
                  <a:lnTo>
                    <a:pt x="3953" y="17656"/>
                  </a:lnTo>
                  <a:lnTo>
                    <a:pt x="3810" y="17586"/>
                  </a:lnTo>
                  <a:lnTo>
                    <a:pt x="3876" y="17452"/>
                  </a:lnTo>
                  <a:lnTo>
                    <a:pt x="3835" y="17432"/>
                  </a:lnTo>
                  <a:lnTo>
                    <a:pt x="3770" y="17566"/>
                  </a:lnTo>
                  <a:lnTo>
                    <a:pt x="3641" y="17503"/>
                  </a:lnTo>
                  <a:lnTo>
                    <a:pt x="3720" y="17342"/>
                  </a:lnTo>
                  <a:lnTo>
                    <a:pt x="3684" y="17317"/>
                  </a:lnTo>
                  <a:lnTo>
                    <a:pt x="3579" y="17531"/>
                  </a:lnTo>
                  <a:lnTo>
                    <a:pt x="3970" y="17723"/>
                  </a:lnTo>
                  <a:lnTo>
                    <a:pt x="4078" y="17504"/>
                  </a:lnTo>
                  <a:close/>
                  <a:moveTo>
                    <a:pt x="3995" y="16686"/>
                  </a:moveTo>
                  <a:lnTo>
                    <a:pt x="3972" y="16733"/>
                  </a:lnTo>
                  <a:lnTo>
                    <a:pt x="4175" y="16893"/>
                  </a:lnTo>
                  <a:cubicBezTo>
                    <a:pt x="4188" y="16903"/>
                    <a:pt x="4200" y="16913"/>
                    <a:pt x="4213" y="16923"/>
                  </a:cubicBezTo>
                  <a:cubicBezTo>
                    <a:pt x="4226" y="16933"/>
                    <a:pt x="4237" y="16942"/>
                    <a:pt x="4247" y="16949"/>
                  </a:cubicBezTo>
                  <a:cubicBezTo>
                    <a:pt x="4258" y="16956"/>
                    <a:pt x="4266" y="16962"/>
                    <a:pt x="4273" y="16967"/>
                  </a:cubicBezTo>
                  <a:cubicBezTo>
                    <a:pt x="4278" y="16971"/>
                    <a:pt x="4281" y="16973"/>
                    <a:pt x="4283" y="16975"/>
                  </a:cubicBezTo>
                  <a:cubicBezTo>
                    <a:pt x="4281" y="16974"/>
                    <a:pt x="4277" y="16973"/>
                    <a:pt x="4273" y="16972"/>
                  </a:cubicBezTo>
                  <a:cubicBezTo>
                    <a:pt x="4267" y="16970"/>
                    <a:pt x="4259" y="16967"/>
                    <a:pt x="4249" y="16964"/>
                  </a:cubicBezTo>
                  <a:cubicBezTo>
                    <a:pt x="4239" y="16961"/>
                    <a:pt x="4227" y="16958"/>
                    <a:pt x="4214" y="16955"/>
                  </a:cubicBezTo>
                  <a:cubicBezTo>
                    <a:pt x="4200" y="16952"/>
                    <a:pt x="4185" y="16948"/>
                    <a:pt x="4170" y="16944"/>
                  </a:cubicBezTo>
                  <a:lnTo>
                    <a:pt x="3900" y="16878"/>
                  </a:lnTo>
                  <a:lnTo>
                    <a:pt x="3874" y="16931"/>
                  </a:lnTo>
                  <a:lnTo>
                    <a:pt x="4083" y="17098"/>
                  </a:lnTo>
                  <a:cubicBezTo>
                    <a:pt x="4093" y="17106"/>
                    <a:pt x="4103" y="17114"/>
                    <a:pt x="4115" y="17124"/>
                  </a:cubicBezTo>
                  <a:cubicBezTo>
                    <a:pt x="4127" y="17133"/>
                    <a:pt x="4138" y="17141"/>
                    <a:pt x="4148" y="17148"/>
                  </a:cubicBezTo>
                  <a:cubicBezTo>
                    <a:pt x="4157" y="17156"/>
                    <a:pt x="4166" y="17162"/>
                    <a:pt x="4173" y="17167"/>
                  </a:cubicBezTo>
                  <a:cubicBezTo>
                    <a:pt x="4180" y="17173"/>
                    <a:pt x="4184" y="17176"/>
                    <a:pt x="4185" y="17176"/>
                  </a:cubicBezTo>
                  <a:cubicBezTo>
                    <a:pt x="4183" y="17176"/>
                    <a:pt x="4178" y="17174"/>
                    <a:pt x="4169" y="17171"/>
                  </a:cubicBezTo>
                  <a:cubicBezTo>
                    <a:pt x="4161" y="17169"/>
                    <a:pt x="4150" y="17166"/>
                    <a:pt x="4138" y="17162"/>
                  </a:cubicBezTo>
                  <a:cubicBezTo>
                    <a:pt x="4126" y="17158"/>
                    <a:pt x="4112" y="17154"/>
                    <a:pt x="4098" y="17150"/>
                  </a:cubicBezTo>
                  <a:cubicBezTo>
                    <a:pt x="4083" y="17146"/>
                    <a:pt x="4069" y="17142"/>
                    <a:pt x="4056" y="17139"/>
                  </a:cubicBezTo>
                  <a:lnTo>
                    <a:pt x="3803" y="17076"/>
                  </a:lnTo>
                  <a:lnTo>
                    <a:pt x="3778" y="17126"/>
                  </a:lnTo>
                  <a:lnTo>
                    <a:pt x="4215" y="17226"/>
                  </a:lnTo>
                  <a:lnTo>
                    <a:pt x="4244" y="17166"/>
                  </a:lnTo>
                  <a:lnTo>
                    <a:pt x="4047" y="17010"/>
                  </a:lnTo>
                  <a:cubicBezTo>
                    <a:pt x="4036" y="17000"/>
                    <a:pt x="4024" y="16992"/>
                    <a:pt x="4013" y="16983"/>
                  </a:cubicBezTo>
                  <a:cubicBezTo>
                    <a:pt x="4002" y="16975"/>
                    <a:pt x="3992" y="16967"/>
                    <a:pt x="3983" y="16960"/>
                  </a:cubicBezTo>
                  <a:cubicBezTo>
                    <a:pt x="3974" y="16954"/>
                    <a:pt x="3966" y="16948"/>
                    <a:pt x="3961" y="16944"/>
                  </a:cubicBezTo>
                  <a:cubicBezTo>
                    <a:pt x="3955" y="16941"/>
                    <a:pt x="3952" y="16938"/>
                    <a:pt x="3951" y="16937"/>
                  </a:cubicBezTo>
                  <a:cubicBezTo>
                    <a:pt x="3952" y="16938"/>
                    <a:pt x="3956" y="16939"/>
                    <a:pt x="3963" y="16941"/>
                  </a:cubicBezTo>
                  <a:cubicBezTo>
                    <a:pt x="3970" y="16943"/>
                    <a:pt x="3979" y="16945"/>
                    <a:pt x="3989" y="16948"/>
                  </a:cubicBezTo>
                  <a:cubicBezTo>
                    <a:pt x="4000" y="16951"/>
                    <a:pt x="4012" y="16955"/>
                    <a:pt x="4026" y="16959"/>
                  </a:cubicBezTo>
                  <a:cubicBezTo>
                    <a:pt x="4040" y="16963"/>
                    <a:pt x="4055" y="16967"/>
                    <a:pt x="4071" y="16971"/>
                  </a:cubicBezTo>
                  <a:lnTo>
                    <a:pt x="4312" y="17029"/>
                  </a:lnTo>
                  <a:lnTo>
                    <a:pt x="4342" y="16968"/>
                  </a:lnTo>
                  <a:lnTo>
                    <a:pt x="3995" y="16686"/>
                  </a:lnTo>
                  <a:close/>
                  <a:moveTo>
                    <a:pt x="4447" y="16755"/>
                  </a:moveTo>
                  <a:lnTo>
                    <a:pt x="4056" y="16562"/>
                  </a:lnTo>
                  <a:lnTo>
                    <a:pt x="4033" y="16608"/>
                  </a:lnTo>
                  <a:lnTo>
                    <a:pt x="4424" y="16800"/>
                  </a:lnTo>
                  <a:lnTo>
                    <a:pt x="4447" y="16755"/>
                  </a:lnTo>
                  <a:close/>
                  <a:moveTo>
                    <a:pt x="4563" y="16420"/>
                  </a:moveTo>
                  <a:lnTo>
                    <a:pt x="4487" y="16574"/>
                  </a:lnTo>
                  <a:lnTo>
                    <a:pt x="4135" y="16401"/>
                  </a:lnTo>
                  <a:lnTo>
                    <a:pt x="4112" y="16448"/>
                  </a:lnTo>
                  <a:lnTo>
                    <a:pt x="4503" y="16640"/>
                  </a:lnTo>
                  <a:lnTo>
                    <a:pt x="4599" y="16445"/>
                  </a:lnTo>
                  <a:lnTo>
                    <a:pt x="4563" y="16420"/>
                  </a:lnTo>
                  <a:close/>
                  <a:moveTo>
                    <a:pt x="4766" y="16107"/>
                  </a:moveTo>
                  <a:lnTo>
                    <a:pt x="4375" y="15914"/>
                  </a:lnTo>
                  <a:lnTo>
                    <a:pt x="4352" y="15961"/>
                  </a:lnTo>
                  <a:lnTo>
                    <a:pt x="4515" y="16041"/>
                  </a:lnTo>
                  <a:lnTo>
                    <a:pt x="4434" y="16206"/>
                  </a:lnTo>
                  <a:lnTo>
                    <a:pt x="4271" y="16126"/>
                  </a:lnTo>
                  <a:lnTo>
                    <a:pt x="4248" y="16171"/>
                  </a:lnTo>
                  <a:lnTo>
                    <a:pt x="4639" y="16364"/>
                  </a:lnTo>
                  <a:lnTo>
                    <a:pt x="4662" y="16318"/>
                  </a:lnTo>
                  <a:lnTo>
                    <a:pt x="4472" y="16225"/>
                  </a:lnTo>
                  <a:lnTo>
                    <a:pt x="4553" y="16060"/>
                  </a:lnTo>
                  <a:lnTo>
                    <a:pt x="4743" y="16153"/>
                  </a:lnTo>
                  <a:lnTo>
                    <a:pt x="4766" y="16107"/>
                  </a:lnTo>
                  <a:close/>
                  <a:moveTo>
                    <a:pt x="4930" y="15773"/>
                  </a:moveTo>
                  <a:lnTo>
                    <a:pt x="4889" y="15753"/>
                  </a:lnTo>
                  <a:lnTo>
                    <a:pt x="4805" y="15925"/>
                  </a:lnTo>
                  <a:lnTo>
                    <a:pt x="4662" y="15855"/>
                  </a:lnTo>
                  <a:lnTo>
                    <a:pt x="4728" y="15721"/>
                  </a:lnTo>
                  <a:lnTo>
                    <a:pt x="4687" y="15701"/>
                  </a:lnTo>
                  <a:lnTo>
                    <a:pt x="4621" y="15835"/>
                  </a:lnTo>
                  <a:lnTo>
                    <a:pt x="4493" y="15772"/>
                  </a:lnTo>
                  <a:lnTo>
                    <a:pt x="4572" y="15611"/>
                  </a:lnTo>
                  <a:lnTo>
                    <a:pt x="4536" y="15586"/>
                  </a:lnTo>
                  <a:lnTo>
                    <a:pt x="4431" y="15800"/>
                  </a:lnTo>
                  <a:lnTo>
                    <a:pt x="4822" y="15992"/>
                  </a:lnTo>
                  <a:lnTo>
                    <a:pt x="4930" y="15773"/>
                  </a:lnTo>
                  <a:close/>
                  <a:moveTo>
                    <a:pt x="5030" y="15470"/>
                  </a:moveTo>
                  <a:lnTo>
                    <a:pt x="4954" y="15624"/>
                  </a:lnTo>
                  <a:lnTo>
                    <a:pt x="4603" y="15451"/>
                  </a:lnTo>
                  <a:lnTo>
                    <a:pt x="4580" y="15498"/>
                  </a:lnTo>
                  <a:lnTo>
                    <a:pt x="4971" y="15690"/>
                  </a:lnTo>
                  <a:lnTo>
                    <a:pt x="5066" y="15495"/>
                  </a:lnTo>
                  <a:lnTo>
                    <a:pt x="5030" y="15470"/>
                  </a:lnTo>
                  <a:close/>
                  <a:moveTo>
                    <a:pt x="5289" y="15042"/>
                  </a:moveTo>
                  <a:lnTo>
                    <a:pt x="4882" y="14884"/>
                  </a:lnTo>
                  <a:lnTo>
                    <a:pt x="4848" y="14953"/>
                  </a:lnTo>
                  <a:lnTo>
                    <a:pt x="5072" y="15154"/>
                  </a:lnTo>
                  <a:cubicBezTo>
                    <a:pt x="5085" y="15166"/>
                    <a:pt x="5098" y="15176"/>
                    <a:pt x="5109" y="15184"/>
                  </a:cubicBezTo>
                  <a:cubicBezTo>
                    <a:pt x="5120" y="15193"/>
                    <a:pt x="5126" y="15198"/>
                    <a:pt x="5128" y="15199"/>
                  </a:cubicBezTo>
                  <a:cubicBezTo>
                    <a:pt x="5126" y="15199"/>
                    <a:pt x="5118" y="15197"/>
                    <a:pt x="5104" y="15193"/>
                  </a:cubicBezTo>
                  <a:cubicBezTo>
                    <a:pt x="5090" y="15189"/>
                    <a:pt x="5073" y="15185"/>
                    <a:pt x="5052" y="15181"/>
                  </a:cubicBezTo>
                  <a:lnTo>
                    <a:pt x="4762" y="15127"/>
                  </a:lnTo>
                  <a:lnTo>
                    <a:pt x="4728" y="15195"/>
                  </a:lnTo>
                  <a:lnTo>
                    <a:pt x="5103" y="15422"/>
                  </a:lnTo>
                  <a:lnTo>
                    <a:pt x="5125" y="15377"/>
                  </a:lnTo>
                  <a:lnTo>
                    <a:pt x="4857" y="15218"/>
                  </a:lnTo>
                  <a:cubicBezTo>
                    <a:pt x="4852" y="15215"/>
                    <a:pt x="4845" y="15211"/>
                    <a:pt x="4838" y="15207"/>
                  </a:cubicBezTo>
                  <a:cubicBezTo>
                    <a:pt x="4830" y="15202"/>
                    <a:pt x="4822" y="15198"/>
                    <a:pt x="4815" y="15194"/>
                  </a:cubicBezTo>
                  <a:cubicBezTo>
                    <a:pt x="4808" y="15190"/>
                    <a:pt x="4801" y="15187"/>
                    <a:pt x="4796" y="15183"/>
                  </a:cubicBezTo>
                  <a:cubicBezTo>
                    <a:pt x="4791" y="15180"/>
                    <a:pt x="4788" y="15179"/>
                    <a:pt x="4787" y="15178"/>
                  </a:cubicBezTo>
                  <a:cubicBezTo>
                    <a:pt x="4791" y="15179"/>
                    <a:pt x="4801" y="15181"/>
                    <a:pt x="4814" y="15184"/>
                  </a:cubicBezTo>
                  <a:cubicBezTo>
                    <a:pt x="4829" y="15187"/>
                    <a:pt x="4848" y="15190"/>
                    <a:pt x="4870" y="15195"/>
                  </a:cubicBezTo>
                  <a:lnTo>
                    <a:pt x="5185" y="15254"/>
                  </a:lnTo>
                  <a:lnTo>
                    <a:pt x="5205" y="15214"/>
                  </a:lnTo>
                  <a:lnTo>
                    <a:pt x="4954" y="14987"/>
                  </a:lnTo>
                  <a:cubicBezTo>
                    <a:pt x="4949" y="14982"/>
                    <a:pt x="4943" y="14977"/>
                    <a:pt x="4937" y="14972"/>
                  </a:cubicBezTo>
                  <a:cubicBezTo>
                    <a:pt x="4932" y="14967"/>
                    <a:pt x="4926" y="14963"/>
                    <a:pt x="4921" y="14958"/>
                  </a:cubicBezTo>
                  <a:cubicBezTo>
                    <a:pt x="4915" y="14953"/>
                    <a:pt x="4911" y="14950"/>
                    <a:pt x="4908" y="14947"/>
                  </a:cubicBezTo>
                  <a:cubicBezTo>
                    <a:pt x="4904" y="14944"/>
                    <a:pt x="4901" y="14942"/>
                    <a:pt x="4901" y="14941"/>
                  </a:cubicBezTo>
                  <a:cubicBezTo>
                    <a:pt x="4902" y="14941"/>
                    <a:pt x="4904" y="14943"/>
                    <a:pt x="4909" y="14945"/>
                  </a:cubicBezTo>
                  <a:cubicBezTo>
                    <a:pt x="4914" y="14947"/>
                    <a:pt x="4919" y="14950"/>
                    <a:pt x="4926" y="14952"/>
                  </a:cubicBezTo>
                  <a:cubicBezTo>
                    <a:pt x="4933" y="14955"/>
                    <a:pt x="4940" y="14959"/>
                    <a:pt x="4947" y="14962"/>
                  </a:cubicBezTo>
                  <a:cubicBezTo>
                    <a:pt x="4955" y="14965"/>
                    <a:pt x="4962" y="14968"/>
                    <a:pt x="4968" y="14971"/>
                  </a:cubicBezTo>
                  <a:lnTo>
                    <a:pt x="5266" y="15089"/>
                  </a:lnTo>
                  <a:lnTo>
                    <a:pt x="5289" y="15042"/>
                  </a:lnTo>
                  <a:close/>
                  <a:moveTo>
                    <a:pt x="5309" y="14630"/>
                  </a:moveTo>
                  <a:cubicBezTo>
                    <a:pt x="5294" y="14629"/>
                    <a:pt x="5281" y="14630"/>
                    <a:pt x="5267" y="14634"/>
                  </a:cubicBezTo>
                  <a:cubicBezTo>
                    <a:pt x="5254" y="14637"/>
                    <a:pt x="5243" y="14642"/>
                    <a:pt x="5231" y="14650"/>
                  </a:cubicBezTo>
                  <a:cubicBezTo>
                    <a:pt x="5220" y="14657"/>
                    <a:pt x="5208" y="14668"/>
                    <a:pt x="5194" y="14683"/>
                  </a:cubicBezTo>
                  <a:lnTo>
                    <a:pt x="5158" y="14721"/>
                  </a:lnTo>
                  <a:cubicBezTo>
                    <a:pt x="5139" y="14741"/>
                    <a:pt x="5122" y="14753"/>
                    <a:pt x="5108" y="14758"/>
                  </a:cubicBezTo>
                  <a:cubicBezTo>
                    <a:pt x="5093" y="14764"/>
                    <a:pt x="5078" y="14763"/>
                    <a:pt x="5062" y="14755"/>
                  </a:cubicBezTo>
                  <a:cubicBezTo>
                    <a:pt x="5042" y="14745"/>
                    <a:pt x="5030" y="14730"/>
                    <a:pt x="5025" y="14711"/>
                  </a:cubicBezTo>
                  <a:cubicBezTo>
                    <a:pt x="5020" y="14692"/>
                    <a:pt x="5024" y="14669"/>
                    <a:pt x="5036" y="14645"/>
                  </a:cubicBezTo>
                  <a:cubicBezTo>
                    <a:pt x="5040" y="14636"/>
                    <a:pt x="5045" y="14629"/>
                    <a:pt x="5050" y="14622"/>
                  </a:cubicBezTo>
                  <a:cubicBezTo>
                    <a:pt x="5054" y="14615"/>
                    <a:pt x="5060" y="14608"/>
                    <a:pt x="5066" y="14602"/>
                  </a:cubicBezTo>
                  <a:cubicBezTo>
                    <a:pt x="5073" y="14596"/>
                    <a:pt x="5080" y="14591"/>
                    <a:pt x="5088" y="14585"/>
                  </a:cubicBezTo>
                  <a:cubicBezTo>
                    <a:pt x="5096" y="14579"/>
                    <a:pt x="5105" y="14573"/>
                    <a:pt x="5116" y="14566"/>
                  </a:cubicBezTo>
                  <a:lnTo>
                    <a:pt x="5092" y="14529"/>
                  </a:lnTo>
                  <a:cubicBezTo>
                    <a:pt x="5049" y="14554"/>
                    <a:pt x="5017" y="14587"/>
                    <a:pt x="4997" y="14628"/>
                  </a:cubicBezTo>
                  <a:cubicBezTo>
                    <a:pt x="4988" y="14647"/>
                    <a:pt x="4982" y="14666"/>
                    <a:pt x="4979" y="14684"/>
                  </a:cubicBezTo>
                  <a:cubicBezTo>
                    <a:pt x="4977" y="14702"/>
                    <a:pt x="4979" y="14720"/>
                    <a:pt x="4983" y="14736"/>
                  </a:cubicBezTo>
                  <a:cubicBezTo>
                    <a:pt x="4987" y="14751"/>
                    <a:pt x="4995" y="14766"/>
                    <a:pt x="5006" y="14779"/>
                  </a:cubicBezTo>
                  <a:cubicBezTo>
                    <a:pt x="5016" y="14792"/>
                    <a:pt x="5030" y="14802"/>
                    <a:pt x="5047" y="14810"/>
                  </a:cubicBezTo>
                  <a:cubicBezTo>
                    <a:pt x="5072" y="14822"/>
                    <a:pt x="5097" y="14825"/>
                    <a:pt x="5123" y="14817"/>
                  </a:cubicBezTo>
                  <a:cubicBezTo>
                    <a:pt x="5134" y="14814"/>
                    <a:pt x="5145" y="14808"/>
                    <a:pt x="5156" y="14799"/>
                  </a:cubicBezTo>
                  <a:cubicBezTo>
                    <a:pt x="5166" y="14792"/>
                    <a:pt x="5178" y="14780"/>
                    <a:pt x="5192" y="14765"/>
                  </a:cubicBezTo>
                  <a:lnTo>
                    <a:pt x="5223" y="14731"/>
                  </a:lnTo>
                  <a:cubicBezTo>
                    <a:pt x="5260" y="14692"/>
                    <a:pt x="5296" y="14680"/>
                    <a:pt x="5330" y="14697"/>
                  </a:cubicBezTo>
                  <a:cubicBezTo>
                    <a:pt x="5354" y="14709"/>
                    <a:pt x="5367" y="14727"/>
                    <a:pt x="5372" y="14752"/>
                  </a:cubicBezTo>
                  <a:cubicBezTo>
                    <a:pt x="5375" y="14764"/>
                    <a:pt x="5375" y="14775"/>
                    <a:pt x="5373" y="14785"/>
                  </a:cubicBezTo>
                  <a:cubicBezTo>
                    <a:pt x="5371" y="14796"/>
                    <a:pt x="5366" y="14808"/>
                    <a:pt x="5359" y="14823"/>
                  </a:cubicBezTo>
                  <a:cubicBezTo>
                    <a:pt x="5349" y="14843"/>
                    <a:pt x="5337" y="14860"/>
                    <a:pt x="5324" y="14874"/>
                  </a:cubicBezTo>
                  <a:cubicBezTo>
                    <a:pt x="5311" y="14888"/>
                    <a:pt x="5294" y="14901"/>
                    <a:pt x="5274" y="14911"/>
                  </a:cubicBezTo>
                  <a:lnTo>
                    <a:pt x="5300" y="14950"/>
                  </a:lnTo>
                  <a:cubicBezTo>
                    <a:pt x="5322" y="14936"/>
                    <a:pt x="5341" y="14921"/>
                    <a:pt x="5356" y="14903"/>
                  </a:cubicBezTo>
                  <a:cubicBezTo>
                    <a:pt x="5372" y="14886"/>
                    <a:pt x="5386" y="14865"/>
                    <a:pt x="5397" y="14842"/>
                  </a:cubicBezTo>
                  <a:cubicBezTo>
                    <a:pt x="5406" y="14823"/>
                    <a:pt x="5412" y="14807"/>
                    <a:pt x="5415" y="14791"/>
                  </a:cubicBezTo>
                  <a:cubicBezTo>
                    <a:pt x="5418" y="14775"/>
                    <a:pt x="5419" y="14760"/>
                    <a:pt x="5416" y="14742"/>
                  </a:cubicBezTo>
                  <a:cubicBezTo>
                    <a:pt x="5414" y="14719"/>
                    <a:pt x="5406" y="14699"/>
                    <a:pt x="5395" y="14681"/>
                  </a:cubicBezTo>
                  <a:cubicBezTo>
                    <a:pt x="5383" y="14664"/>
                    <a:pt x="5367" y="14651"/>
                    <a:pt x="5349" y="14642"/>
                  </a:cubicBezTo>
                  <a:cubicBezTo>
                    <a:pt x="5337" y="14636"/>
                    <a:pt x="5323" y="14632"/>
                    <a:pt x="5309" y="14630"/>
                  </a:cubicBezTo>
                  <a:close/>
                  <a:moveTo>
                    <a:pt x="5423" y="14441"/>
                  </a:moveTo>
                  <a:lnTo>
                    <a:pt x="5380" y="14419"/>
                  </a:lnTo>
                  <a:lnTo>
                    <a:pt x="5326" y="14528"/>
                  </a:lnTo>
                  <a:lnTo>
                    <a:pt x="5370" y="14549"/>
                  </a:lnTo>
                  <a:lnTo>
                    <a:pt x="5423" y="14441"/>
                  </a:lnTo>
                  <a:close/>
                  <a:moveTo>
                    <a:pt x="5340" y="13953"/>
                  </a:moveTo>
                  <a:lnTo>
                    <a:pt x="5317" y="13999"/>
                  </a:lnTo>
                  <a:lnTo>
                    <a:pt x="5589" y="14133"/>
                  </a:lnTo>
                  <a:cubicBezTo>
                    <a:pt x="5602" y="14140"/>
                    <a:pt x="5614" y="14146"/>
                    <a:pt x="5622" y="14152"/>
                  </a:cubicBezTo>
                  <a:cubicBezTo>
                    <a:pt x="5631" y="14159"/>
                    <a:pt x="5638" y="14168"/>
                    <a:pt x="5643" y="14178"/>
                  </a:cubicBezTo>
                  <a:cubicBezTo>
                    <a:pt x="5648" y="14188"/>
                    <a:pt x="5650" y="14200"/>
                    <a:pt x="5648" y="14214"/>
                  </a:cubicBezTo>
                  <a:cubicBezTo>
                    <a:pt x="5646" y="14228"/>
                    <a:pt x="5642" y="14243"/>
                    <a:pt x="5634" y="14259"/>
                  </a:cubicBezTo>
                  <a:cubicBezTo>
                    <a:pt x="5628" y="14271"/>
                    <a:pt x="5621" y="14281"/>
                    <a:pt x="5615" y="14289"/>
                  </a:cubicBezTo>
                  <a:cubicBezTo>
                    <a:pt x="5608" y="14296"/>
                    <a:pt x="5602" y="14302"/>
                    <a:pt x="5595" y="14307"/>
                  </a:cubicBezTo>
                  <a:cubicBezTo>
                    <a:pt x="5588" y="14311"/>
                    <a:pt x="5581" y="14313"/>
                    <a:pt x="5575" y="14315"/>
                  </a:cubicBezTo>
                  <a:cubicBezTo>
                    <a:pt x="5569" y="14316"/>
                    <a:pt x="5563" y="14317"/>
                    <a:pt x="5558" y="14317"/>
                  </a:cubicBezTo>
                  <a:cubicBezTo>
                    <a:pt x="5550" y="14316"/>
                    <a:pt x="5541" y="14314"/>
                    <a:pt x="5530" y="14309"/>
                  </a:cubicBezTo>
                  <a:cubicBezTo>
                    <a:pt x="5518" y="14305"/>
                    <a:pt x="5508" y="14301"/>
                    <a:pt x="5498" y="14296"/>
                  </a:cubicBezTo>
                  <a:lnTo>
                    <a:pt x="5235" y="14166"/>
                  </a:lnTo>
                  <a:lnTo>
                    <a:pt x="5212" y="14212"/>
                  </a:lnTo>
                  <a:lnTo>
                    <a:pt x="5492" y="14350"/>
                  </a:lnTo>
                  <a:cubicBezTo>
                    <a:pt x="5501" y="14355"/>
                    <a:pt x="5512" y="14359"/>
                    <a:pt x="5523" y="14363"/>
                  </a:cubicBezTo>
                  <a:cubicBezTo>
                    <a:pt x="5535" y="14368"/>
                    <a:pt x="5547" y="14369"/>
                    <a:pt x="5559" y="14369"/>
                  </a:cubicBezTo>
                  <a:cubicBezTo>
                    <a:pt x="5584" y="14368"/>
                    <a:pt x="5605" y="14360"/>
                    <a:pt x="5623" y="14347"/>
                  </a:cubicBezTo>
                  <a:cubicBezTo>
                    <a:pt x="5641" y="14334"/>
                    <a:pt x="5657" y="14311"/>
                    <a:pt x="5672" y="14281"/>
                  </a:cubicBezTo>
                  <a:cubicBezTo>
                    <a:pt x="5684" y="14257"/>
                    <a:pt x="5692" y="14236"/>
                    <a:pt x="5695" y="14217"/>
                  </a:cubicBezTo>
                  <a:cubicBezTo>
                    <a:pt x="5697" y="14199"/>
                    <a:pt x="5697" y="14181"/>
                    <a:pt x="5693" y="14164"/>
                  </a:cubicBezTo>
                  <a:cubicBezTo>
                    <a:pt x="5689" y="14147"/>
                    <a:pt x="5681" y="14133"/>
                    <a:pt x="5670" y="14123"/>
                  </a:cubicBezTo>
                  <a:cubicBezTo>
                    <a:pt x="5658" y="14112"/>
                    <a:pt x="5641" y="14102"/>
                    <a:pt x="5618" y="14090"/>
                  </a:cubicBezTo>
                  <a:lnTo>
                    <a:pt x="5340" y="13953"/>
                  </a:lnTo>
                  <a:close/>
                  <a:moveTo>
                    <a:pt x="5914" y="13773"/>
                  </a:moveTo>
                  <a:lnTo>
                    <a:pt x="5523" y="13581"/>
                  </a:lnTo>
                  <a:lnTo>
                    <a:pt x="5500" y="13627"/>
                  </a:lnTo>
                  <a:lnTo>
                    <a:pt x="5714" y="13730"/>
                  </a:lnTo>
                  <a:cubicBezTo>
                    <a:pt x="5728" y="13737"/>
                    <a:pt x="5742" y="13743"/>
                    <a:pt x="5756" y="13749"/>
                  </a:cubicBezTo>
                  <a:cubicBezTo>
                    <a:pt x="5771" y="13756"/>
                    <a:pt x="5784" y="13761"/>
                    <a:pt x="5795" y="13766"/>
                  </a:cubicBezTo>
                  <a:cubicBezTo>
                    <a:pt x="5807" y="13771"/>
                    <a:pt x="5816" y="13775"/>
                    <a:pt x="5824" y="13778"/>
                  </a:cubicBezTo>
                  <a:cubicBezTo>
                    <a:pt x="5831" y="13781"/>
                    <a:pt x="5835" y="13783"/>
                    <a:pt x="5835" y="13783"/>
                  </a:cubicBezTo>
                  <a:cubicBezTo>
                    <a:pt x="5834" y="13783"/>
                    <a:pt x="5830" y="13783"/>
                    <a:pt x="5824" y="13782"/>
                  </a:cubicBezTo>
                  <a:cubicBezTo>
                    <a:pt x="5818" y="13782"/>
                    <a:pt x="5810" y="13781"/>
                    <a:pt x="5801" y="13780"/>
                  </a:cubicBezTo>
                  <a:cubicBezTo>
                    <a:pt x="5792" y="13780"/>
                    <a:pt x="5782" y="13780"/>
                    <a:pt x="5770" y="13779"/>
                  </a:cubicBezTo>
                  <a:cubicBezTo>
                    <a:pt x="5758" y="13778"/>
                    <a:pt x="5747" y="13779"/>
                    <a:pt x="5735" y="13779"/>
                  </a:cubicBezTo>
                  <a:lnTo>
                    <a:pt x="5422" y="13786"/>
                  </a:lnTo>
                  <a:lnTo>
                    <a:pt x="5395" y="13840"/>
                  </a:lnTo>
                  <a:lnTo>
                    <a:pt x="5786" y="14033"/>
                  </a:lnTo>
                  <a:lnTo>
                    <a:pt x="5810" y="13984"/>
                  </a:lnTo>
                  <a:lnTo>
                    <a:pt x="5582" y="13875"/>
                  </a:lnTo>
                  <a:cubicBezTo>
                    <a:pt x="5571" y="13869"/>
                    <a:pt x="5559" y="13864"/>
                    <a:pt x="5548" y="13859"/>
                  </a:cubicBezTo>
                  <a:cubicBezTo>
                    <a:pt x="5536" y="13854"/>
                    <a:pt x="5525" y="13849"/>
                    <a:pt x="5515" y="13845"/>
                  </a:cubicBezTo>
                  <a:cubicBezTo>
                    <a:pt x="5505" y="13841"/>
                    <a:pt x="5497" y="13837"/>
                    <a:pt x="5489" y="13834"/>
                  </a:cubicBezTo>
                  <a:cubicBezTo>
                    <a:pt x="5482" y="13831"/>
                    <a:pt x="5477" y="13829"/>
                    <a:pt x="5473" y="13828"/>
                  </a:cubicBezTo>
                  <a:cubicBezTo>
                    <a:pt x="5477" y="13829"/>
                    <a:pt x="5483" y="13829"/>
                    <a:pt x="5491" y="13829"/>
                  </a:cubicBezTo>
                  <a:cubicBezTo>
                    <a:pt x="5498" y="13830"/>
                    <a:pt x="5507" y="13830"/>
                    <a:pt x="5517" y="13829"/>
                  </a:cubicBezTo>
                  <a:cubicBezTo>
                    <a:pt x="5527" y="13830"/>
                    <a:pt x="5538" y="13830"/>
                    <a:pt x="5550" y="13830"/>
                  </a:cubicBezTo>
                  <a:cubicBezTo>
                    <a:pt x="5562" y="13830"/>
                    <a:pt x="5575" y="13830"/>
                    <a:pt x="5589" y="13830"/>
                  </a:cubicBezTo>
                  <a:lnTo>
                    <a:pt x="5890" y="13822"/>
                  </a:lnTo>
                  <a:lnTo>
                    <a:pt x="5914" y="13773"/>
                  </a:lnTo>
                  <a:close/>
                  <a:moveTo>
                    <a:pt x="5993" y="13613"/>
                  </a:moveTo>
                  <a:lnTo>
                    <a:pt x="5602" y="13421"/>
                  </a:lnTo>
                  <a:lnTo>
                    <a:pt x="5579" y="13466"/>
                  </a:lnTo>
                  <a:lnTo>
                    <a:pt x="5970" y="13659"/>
                  </a:lnTo>
                  <a:lnTo>
                    <a:pt x="5993" y="13613"/>
                  </a:lnTo>
                  <a:close/>
                  <a:moveTo>
                    <a:pt x="5792" y="13033"/>
                  </a:moveTo>
                  <a:lnTo>
                    <a:pt x="5769" y="13081"/>
                  </a:lnTo>
                  <a:lnTo>
                    <a:pt x="5985" y="13292"/>
                  </a:lnTo>
                  <a:cubicBezTo>
                    <a:pt x="6003" y="13309"/>
                    <a:pt x="6018" y="13323"/>
                    <a:pt x="6030" y="13334"/>
                  </a:cubicBezTo>
                  <a:cubicBezTo>
                    <a:pt x="6042" y="13345"/>
                    <a:pt x="6050" y="13352"/>
                    <a:pt x="6055" y="13356"/>
                  </a:cubicBezTo>
                  <a:cubicBezTo>
                    <a:pt x="6052" y="13355"/>
                    <a:pt x="6047" y="13353"/>
                    <a:pt x="6040" y="13351"/>
                  </a:cubicBezTo>
                  <a:cubicBezTo>
                    <a:pt x="6033" y="13350"/>
                    <a:pt x="6025" y="13348"/>
                    <a:pt x="6016" y="13346"/>
                  </a:cubicBezTo>
                  <a:cubicBezTo>
                    <a:pt x="6007" y="13344"/>
                    <a:pt x="5997" y="13342"/>
                    <a:pt x="5987" y="13341"/>
                  </a:cubicBezTo>
                  <a:cubicBezTo>
                    <a:pt x="5977" y="13339"/>
                    <a:pt x="5966" y="13337"/>
                    <a:pt x="5956" y="13336"/>
                  </a:cubicBezTo>
                  <a:lnTo>
                    <a:pt x="5664" y="13294"/>
                  </a:lnTo>
                  <a:lnTo>
                    <a:pt x="5639" y="13345"/>
                  </a:lnTo>
                  <a:lnTo>
                    <a:pt x="6095" y="13406"/>
                  </a:lnTo>
                  <a:lnTo>
                    <a:pt x="6117" y="13360"/>
                  </a:lnTo>
                  <a:lnTo>
                    <a:pt x="5792" y="13033"/>
                  </a:lnTo>
                  <a:close/>
                  <a:moveTo>
                    <a:pt x="6328" y="12931"/>
                  </a:moveTo>
                  <a:lnTo>
                    <a:pt x="6288" y="12911"/>
                  </a:lnTo>
                  <a:lnTo>
                    <a:pt x="6203" y="13083"/>
                  </a:lnTo>
                  <a:lnTo>
                    <a:pt x="6060" y="13013"/>
                  </a:lnTo>
                  <a:lnTo>
                    <a:pt x="6126" y="12879"/>
                  </a:lnTo>
                  <a:lnTo>
                    <a:pt x="6086" y="12859"/>
                  </a:lnTo>
                  <a:lnTo>
                    <a:pt x="6020" y="12993"/>
                  </a:lnTo>
                  <a:lnTo>
                    <a:pt x="5892" y="12930"/>
                  </a:lnTo>
                  <a:lnTo>
                    <a:pt x="5970" y="12769"/>
                  </a:lnTo>
                  <a:lnTo>
                    <a:pt x="5935" y="12744"/>
                  </a:lnTo>
                  <a:lnTo>
                    <a:pt x="5829" y="12958"/>
                  </a:lnTo>
                  <a:lnTo>
                    <a:pt x="6220" y="13150"/>
                  </a:lnTo>
                  <a:lnTo>
                    <a:pt x="6328" y="12931"/>
                  </a:lnTo>
                  <a:close/>
                  <a:moveTo>
                    <a:pt x="6491" y="12600"/>
                  </a:moveTo>
                  <a:lnTo>
                    <a:pt x="6455" y="12604"/>
                  </a:lnTo>
                  <a:cubicBezTo>
                    <a:pt x="6438" y="12607"/>
                    <a:pt x="6421" y="12609"/>
                    <a:pt x="6402" y="12612"/>
                  </a:cubicBezTo>
                  <a:cubicBezTo>
                    <a:pt x="6383" y="12614"/>
                    <a:pt x="6365" y="12616"/>
                    <a:pt x="6349" y="12619"/>
                  </a:cubicBezTo>
                  <a:cubicBezTo>
                    <a:pt x="6333" y="12621"/>
                    <a:pt x="6321" y="12623"/>
                    <a:pt x="6314" y="12624"/>
                  </a:cubicBezTo>
                  <a:cubicBezTo>
                    <a:pt x="6304" y="12626"/>
                    <a:pt x="6294" y="12628"/>
                    <a:pt x="6282" y="12632"/>
                  </a:cubicBezTo>
                  <a:cubicBezTo>
                    <a:pt x="6269" y="12635"/>
                    <a:pt x="6259" y="12638"/>
                    <a:pt x="6251" y="12642"/>
                  </a:cubicBezTo>
                  <a:lnTo>
                    <a:pt x="6254" y="12636"/>
                  </a:lnTo>
                  <a:cubicBezTo>
                    <a:pt x="6261" y="12621"/>
                    <a:pt x="6265" y="12605"/>
                    <a:pt x="6267" y="12590"/>
                  </a:cubicBezTo>
                  <a:cubicBezTo>
                    <a:pt x="6268" y="12575"/>
                    <a:pt x="6266" y="12560"/>
                    <a:pt x="6261" y="12547"/>
                  </a:cubicBezTo>
                  <a:cubicBezTo>
                    <a:pt x="6256" y="12533"/>
                    <a:pt x="6248" y="12521"/>
                    <a:pt x="6238" y="12509"/>
                  </a:cubicBezTo>
                  <a:cubicBezTo>
                    <a:pt x="6227" y="12497"/>
                    <a:pt x="6214" y="12488"/>
                    <a:pt x="6198" y="12480"/>
                  </a:cubicBezTo>
                  <a:cubicBezTo>
                    <a:pt x="6187" y="12475"/>
                    <a:pt x="6177" y="12471"/>
                    <a:pt x="6167" y="12469"/>
                  </a:cubicBezTo>
                  <a:cubicBezTo>
                    <a:pt x="6158" y="12468"/>
                    <a:pt x="6149" y="12467"/>
                    <a:pt x="6140" y="12467"/>
                  </a:cubicBezTo>
                  <a:cubicBezTo>
                    <a:pt x="6131" y="12468"/>
                    <a:pt x="6123" y="12469"/>
                    <a:pt x="6116" y="12471"/>
                  </a:cubicBezTo>
                  <a:cubicBezTo>
                    <a:pt x="6108" y="12473"/>
                    <a:pt x="6102" y="12475"/>
                    <a:pt x="6097" y="12478"/>
                  </a:cubicBezTo>
                  <a:cubicBezTo>
                    <a:pt x="6090" y="12481"/>
                    <a:pt x="6084" y="12484"/>
                    <a:pt x="6079" y="12489"/>
                  </a:cubicBezTo>
                  <a:cubicBezTo>
                    <a:pt x="6073" y="12494"/>
                    <a:pt x="6067" y="12499"/>
                    <a:pt x="6061" y="12505"/>
                  </a:cubicBezTo>
                  <a:cubicBezTo>
                    <a:pt x="6054" y="12512"/>
                    <a:pt x="6048" y="12520"/>
                    <a:pt x="6042" y="12530"/>
                  </a:cubicBezTo>
                  <a:cubicBezTo>
                    <a:pt x="6036" y="12540"/>
                    <a:pt x="6029" y="12551"/>
                    <a:pt x="6023" y="12565"/>
                  </a:cubicBezTo>
                  <a:lnTo>
                    <a:pt x="5978" y="12656"/>
                  </a:lnTo>
                  <a:lnTo>
                    <a:pt x="6369" y="12848"/>
                  </a:lnTo>
                  <a:lnTo>
                    <a:pt x="6391" y="12803"/>
                  </a:lnTo>
                  <a:lnTo>
                    <a:pt x="6215" y="12716"/>
                  </a:lnTo>
                  <a:cubicBezTo>
                    <a:pt x="6220" y="12706"/>
                    <a:pt x="6226" y="12699"/>
                    <a:pt x="6232" y="12694"/>
                  </a:cubicBezTo>
                  <a:cubicBezTo>
                    <a:pt x="6238" y="12690"/>
                    <a:pt x="6248" y="12686"/>
                    <a:pt x="6262" y="12683"/>
                  </a:cubicBezTo>
                  <a:cubicBezTo>
                    <a:pt x="6285" y="12679"/>
                    <a:pt x="6307" y="12674"/>
                    <a:pt x="6327" y="12671"/>
                  </a:cubicBezTo>
                  <a:cubicBezTo>
                    <a:pt x="6348" y="12668"/>
                    <a:pt x="6367" y="12665"/>
                    <a:pt x="6385" y="12663"/>
                  </a:cubicBezTo>
                  <a:cubicBezTo>
                    <a:pt x="6402" y="12660"/>
                    <a:pt x="6417" y="12659"/>
                    <a:pt x="6430" y="12659"/>
                  </a:cubicBezTo>
                  <a:cubicBezTo>
                    <a:pt x="6444" y="12658"/>
                    <a:pt x="6455" y="12658"/>
                    <a:pt x="6462" y="12658"/>
                  </a:cubicBezTo>
                  <a:lnTo>
                    <a:pt x="6491" y="12600"/>
                  </a:lnTo>
                  <a:close/>
                  <a:moveTo>
                    <a:pt x="6205" y="12551"/>
                  </a:moveTo>
                  <a:cubicBezTo>
                    <a:pt x="6213" y="12559"/>
                    <a:pt x="6219" y="12568"/>
                    <a:pt x="6222" y="12578"/>
                  </a:cubicBezTo>
                  <a:cubicBezTo>
                    <a:pt x="6225" y="12588"/>
                    <a:pt x="6225" y="12601"/>
                    <a:pt x="6223" y="12613"/>
                  </a:cubicBezTo>
                  <a:cubicBezTo>
                    <a:pt x="6221" y="12625"/>
                    <a:pt x="6216" y="12640"/>
                    <a:pt x="6207" y="12658"/>
                  </a:cubicBezTo>
                  <a:lnTo>
                    <a:pt x="6186" y="12701"/>
                  </a:lnTo>
                  <a:lnTo>
                    <a:pt x="6040" y="12630"/>
                  </a:lnTo>
                  <a:lnTo>
                    <a:pt x="6063" y="12583"/>
                  </a:lnTo>
                  <a:cubicBezTo>
                    <a:pt x="6068" y="12572"/>
                    <a:pt x="6073" y="12563"/>
                    <a:pt x="6078" y="12556"/>
                  </a:cubicBezTo>
                  <a:cubicBezTo>
                    <a:pt x="6084" y="12549"/>
                    <a:pt x="6089" y="12543"/>
                    <a:pt x="6095" y="12538"/>
                  </a:cubicBezTo>
                  <a:cubicBezTo>
                    <a:pt x="6105" y="12529"/>
                    <a:pt x="6117" y="12524"/>
                    <a:pt x="6132" y="12522"/>
                  </a:cubicBezTo>
                  <a:cubicBezTo>
                    <a:pt x="6146" y="12520"/>
                    <a:pt x="6160" y="12522"/>
                    <a:pt x="6173" y="12529"/>
                  </a:cubicBezTo>
                  <a:cubicBezTo>
                    <a:pt x="6186" y="12535"/>
                    <a:pt x="6197" y="12542"/>
                    <a:pt x="6205" y="12551"/>
                  </a:cubicBezTo>
                  <a:close/>
                  <a:moveTo>
                    <a:pt x="6502" y="12206"/>
                  </a:moveTo>
                  <a:cubicBezTo>
                    <a:pt x="6488" y="12204"/>
                    <a:pt x="6474" y="12205"/>
                    <a:pt x="6461" y="12209"/>
                  </a:cubicBezTo>
                  <a:cubicBezTo>
                    <a:pt x="6448" y="12212"/>
                    <a:pt x="6436" y="12218"/>
                    <a:pt x="6424" y="12225"/>
                  </a:cubicBezTo>
                  <a:cubicBezTo>
                    <a:pt x="6414" y="12232"/>
                    <a:pt x="6401" y="12243"/>
                    <a:pt x="6387" y="12258"/>
                  </a:cubicBezTo>
                  <a:lnTo>
                    <a:pt x="6351" y="12296"/>
                  </a:lnTo>
                  <a:cubicBezTo>
                    <a:pt x="6332" y="12316"/>
                    <a:pt x="6315" y="12328"/>
                    <a:pt x="6301" y="12333"/>
                  </a:cubicBezTo>
                  <a:cubicBezTo>
                    <a:pt x="6286" y="12339"/>
                    <a:pt x="6271" y="12338"/>
                    <a:pt x="6255" y="12330"/>
                  </a:cubicBezTo>
                  <a:cubicBezTo>
                    <a:pt x="6235" y="12320"/>
                    <a:pt x="6223" y="12305"/>
                    <a:pt x="6218" y="12286"/>
                  </a:cubicBezTo>
                  <a:cubicBezTo>
                    <a:pt x="6213" y="12267"/>
                    <a:pt x="6217" y="12245"/>
                    <a:pt x="6229" y="12220"/>
                  </a:cubicBezTo>
                  <a:cubicBezTo>
                    <a:pt x="6234" y="12212"/>
                    <a:pt x="6238" y="12204"/>
                    <a:pt x="6243" y="12197"/>
                  </a:cubicBezTo>
                  <a:cubicBezTo>
                    <a:pt x="6248" y="12190"/>
                    <a:pt x="6253" y="12184"/>
                    <a:pt x="6259" y="12178"/>
                  </a:cubicBezTo>
                  <a:cubicBezTo>
                    <a:pt x="6266" y="12172"/>
                    <a:pt x="6273" y="12166"/>
                    <a:pt x="6281" y="12160"/>
                  </a:cubicBezTo>
                  <a:cubicBezTo>
                    <a:pt x="6289" y="12154"/>
                    <a:pt x="6298" y="12148"/>
                    <a:pt x="6309" y="12141"/>
                  </a:cubicBezTo>
                  <a:lnTo>
                    <a:pt x="6286" y="12104"/>
                  </a:lnTo>
                  <a:cubicBezTo>
                    <a:pt x="6242" y="12129"/>
                    <a:pt x="6210" y="12162"/>
                    <a:pt x="6190" y="12204"/>
                  </a:cubicBezTo>
                  <a:cubicBezTo>
                    <a:pt x="6181" y="12222"/>
                    <a:pt x="6175" y="12241"/>
                    <a:pt x="6172" y="12259"/>
                  </a:cubicBezTo>
                  <a:cubicBezTo>
                    <a:pt x="6171" y="12278"/>
                    <a:pt x="6172" y="12295"/>
                    <a:pt x="6176" y="12311"/>
                  </a:cubicBezTo>
                  <a:cubicBezTo>
                    <a:pt x="6181" y="12326"/>
                    <a:pt x="6188" y="12341"/>
                    <a:pt x="6199" y="12354"/>
                  </a:cubicBezTo>
                  <a:cubicBezTo>
                    <a:pt x="6209" y="12367"/>
                    <a:pt x="6223" y="12377"/>
                    <a:pt x="6240" y="12385"/>
                  </a:cubicBezTo>
                  <a:cubicBezTo>
                    <a:pt x="6265" y="12398"/>
                    <a:pt x="6290" y="12400"/>
                    <a:pt x="6316" y="12392"/>
                  </a:cubicBezTo>
                  <a:cubicBezTo>
                    <a:pt x="6327" y="12389"/>
                    <a:pt x="6338" y="12383"/>
                    <a:pt x="6349" y="12374"/>
                  </a:cubicBezTo>
                  <a:cubicBezTo>
                    <a:pt x="6359" y="12367"/>
                    <a:pt x="6371" y="12355"/>
                    <a:pt x="6385" y="12340"/>
                  </a:cubicBezTo>
                  <a:lnTo>
                    <a:pt x="6416" y="12306"/>
                  </a:lnTo>
                  <a:cubicBezTo>
                    <a:pt x="6453" y="12267"/>
                    <a:pt x="6489" y="12255"/>
                    <a:pt x="6524" y="12272"/>
                  </a:cubicBezTo>
                  <a:cubicBezTo>
                    <a:pt x="6547" y="12284"/>
                    <a:pt x="6561" y="12302"/>
                    <a:pt x="6566" y="12328"/>
                  </a:cubicBezTo>
                  <a:cubicBezTo>
                    <a:pt x="6568" y="12339"/>
                    <a:pt x="6568" y="12350"/>
                    <a:pt x="6566" y="12360"/>
                  </a:cubicBezTo>
                  <a:cubicBezTo>
                    <a:pt x="6564" y="12371"/>
                    <a:pt x="6559" y="12383"/>
                    <a:pt x="6552" y="12398"/>
                  </a:cubicBezTo>
                  <a:cubicBezTo>
                    <a:pt x="6542" y="12418"/>
                    <a:pt x="6531" y="12435"/>
                    <a:pt x="6517" y="12449"/>
                  </a:cubicBezTo>
                  <a:cubicBezTo>
                    <a:pt x="6504" y="12463"/>
                    <a:pt x="6487" y="12476"/>
                    <a:pt x="6467" y="12486"/>
                  </a:cubicBezTo>
                  <a:lnTo>
                    <a:pt x="6493" y="12525"/>
                  </a:lnTo>
                  <a:cubicBezTo>
                    <a:pt x="6515" y="12511"/>
                    <a:pt x="6534" y="12496"/>
                    <a:pt x="6550" y="12478"/>
                  </a:cubicBezTo>
                  <a:cubicBezTo>
                    <a:pt x="6565" y="12461"/>
                    <a:pt x="6579" y="12440"/>
                    <a:pt x="6590" y="12417"/>
                  </a:cubicBezTo>
                  <a:cubicBezTo>
                    <a:pt x="6599" y="12399"/>
                    <a:pt x="6605" y="12382"/>
                    <a:pt x="6608" y="12366"/>
                  </a:cubicBezTo>
                  <a:cubicBezTo>
                    <a:pt x="6611" y="12351"/>
                    <a:pt x="6612" y="12335"/>
                    <a:pt x="6610" y="12317"/>
                  </a:cubicBezTo>
                  <a:cubicBezTo>
                    <a:pt x="6607" y="12294"/>
                    <a:pt x="6600" y="12274"/>
                    <a:pt x="6588" y="12256"/>
                  </a:cubicBezTo>
                  <a:cubicBezTo>
                    <a:pt x="6576" y="12239"/>
                    <a:pt x="6560" y="12226"/>
                    <a:pt x="6542" y="12217"/>
                  </a:cubicBezTo>
                  <a:cubicBezTo>
                    <a:pt x="6530" y="12211"/>
                    <a:pt x="6517" y="12207"/>
                    <a:pt x="6502" y="12206"/>
                  </a:cubicBezTo>
                  <a:close/>
                  <a:moveTo>
                    <a:pt x="6720" y="12135"/>
                  </a:moveTo>
                  <a:lnTo>
                    <a:pt x="6329" y="11943"/>
                  </a:lnTo>
                  <a:lnTo>
                    <a:pt x="6306" y="11989"/>
                  </a:lnTo>
                  <a:lnTo>
                    <a:pt x="6697" y="12181"/>
                  </a:lnTo>
                  <a:lnTo>
                    <a:pt x="6720" y="12135"/>
                  </a:lnTo>
                  <a:close/>
                  <a:moveTo>
                    <a:pt x="6914" y="11740"/>
                  </a:moveTo>
                  <a:lnTo>
                    <a:pt x="6460" y="11677"/>
                  </a:lnTo>
                  <a:lnTo>
                    <a:pt x="6430" y="11738"/>
                  </a:lnTo>
                  <a:lnTo>
                    <a:pt x="6756" y="12061"/>
                  </a:lnTo>
                  <a:lnTo>
                    <a:pt x="6779" y="12014"/>
                  </a:lnTo>
                  <a:lnTo>
                    <a:pt x="6678" y="11917"/>
                  </a:lnTo>
                  <a:lnTo>
                    <a:pt x="6750" y="11771"/>
                  </a:lnTo>
                  <a:lnTo>
                    <a:pt x="6888" y="11793"/>
                  </a:lnTo>
                  <a:lnTo>
                    <a:pt x="6914" y="11740"/>
                  </a:lnTo>
                  <a:close/>
                  <a:moveTo>
                    <a:pt x="6705" y="11764"/>
                  </a:moveTo>
                  <a:lnTo>
                    <a:pt x="6646" y="11886"/>
                  </a:lnTo>
                  <a:lnTo>
                    <a:pt x="6485" y="11730"/>
                  </a:lnTo>
                  <a:lnTo>
                    <a:pt x="6705" y="11764"/>
                  </a:lnTo>
                  <a:close/>
                  <a:moveTo>
                    <a:pt x="6352" y="11708"/>
                  </a:moveTo>
                  <a:cubicBezTo>
                    <a:pt x="6343" y="11711"/>
                    <a:pt x="6337" y="11717"/>
                    <a:pt x="6333" y="11725"/>
                  </a:cubicBezTo>
                  <a:cubicBezTo>
                    <a:pt x="6329" y="11733"/>
                    <a:pt x="6328" y="11741"/>
                    <a:pt x="6331" y="11750"/>
                  </a:cubicBezTo>
                  <a:cubicBezTo>
                    <a:pt x="6334" y="11758"/>
                    <a:pt x="6339" y="11765"/>
                    <a:pt x="6347" y="11769"/>
                  </a:cubicBezTo>
                  <a:cubicBezTo>
                    <a:pt x="6356" y="11773"/>
                    <a:pt x="6364" y="11773"/>
                    <a:pt x="6373" y="11770"/>
                  </a:cubicBezTo>
                  <a:cubicBezTo>
                    <a:pt x="6382" y="11768"/>
                    <a:pt x="6388" y="11762"/>
                    <a:pt x="6392" y="11754"/>
                  </a:cubicBezTo>
                  <a:cubicBezTo>
                    <a:pt x="6396" y="11745"/>
                    <a:pt x="6397" y="11737"/>
                    <a:pt x="6393" y="11728"/>
                  </a:cubicBezTo>
                  <a:cubicBezTo>
                    <a:pt x="6390" y="11720"/>
                    <a:pt x="6385" y="11714"/>
                    <a:pt x="6376" y="11710"/>
                  </a:cubicBezTo>
                  <a:cubicBezTo>
                    <a:pt x="6368" y="11706"/>
                    <a:pt x="6360" y="11706"/>
                    <a:pt x="6352" y="11708"/>
                  </a:cubicBezTo>
                  <a:close/>
                  <a:moveTo>
                    <a:pt x="6409" y="11591"/>
                  </a:moveTo>
                  <a:cubicBezTo>
                    <a:pt x="6401" y="11594"/>
                    <a:pt x="6395" y="11599"/>
                    <a:pt x="6390" y="11608"/>
                  </a:cubicBezTo>
                  <a:cubicBezTo>
                    <a:pt x="6386" y="11616"/>
                    <a:pt x="6386" y="11624"/>
                    <a:pt x="6389" y="11633"/>
                  </a:cubicBezTo>
                  <a:cubicBezTo>
                    <a:pt x="6392" y="11641"/>
                    <a:pt x="6397" y="11647"/>
                    <a:pt x="6405" y="11651"/>
                  </a:cubicBezTo>
                  <a:cubicBezTo>
                    <a:pt x="6414" y="11655"/>
                    <a:pt x="6422" y="11656"/>
                    <a:pt x="6430" y="11653"/>
                  </a:cubicBezTo>
                  <a:cubicBezTo>
                    <a:pt x="6439" y="11650"/>
                    <a:pt x="6446" y="11645"/>
                    <a:pt x="6450" y="11636"/>
                  </a:cubicBezTo>
                  <a:cubicBezTo>
                    <a:pt x="6454" y="11628"/>
                    <a:pt x="6455" y="11620"/>
                    <a:pt x="6451" y="11611"/>
                  </a:cubicBezTo>
                  <a:cubicBezTo>
                    <a:pt x="6448" y="11603"/>
                    <a:pt x="6443" y="11597"/>
                    <a:pt x="6434" y="11593"/>
                  </a:cubicBezTo>
                  <a:cubicBezTo>
                    <a:pt x="6426" y="11589"/>
                    <a:pt x="6418" y="11588"/>
                    <a:pt x="6409" y="11591"/>
                  </a:cubicBezTo>
                  <a:close/>
                  <a:moveTo>
                    <a:pt x="6651" y="11288"/>
                  </a:moveTo>
                  <a:lnTo>
                    <a:pt x="6524" y="11547"/>
                  </a:lnTo>
                  <a:lnTo>
                    <a:pt x="6563" y="11566"/>
                  </a:lnTo>
                  <a:lnTo>
                    <a:pt x="6615" y="11461"/>
                  </a:lnTo>
                  <a:lnTo>
                    <a:pt x="6966" y="11634"/>
                  </a:lnTo>
                  <a:lnTo>
                    <a:pt x="6988" y="11589"/>
                  </a:lnTo>
                  <a:lnTo>
                    <a:pt x="6637" y="11416"/>
                  </a:lnTo>
                  <a:lnTo>
                    <a:pt x="6689" y="11310"/>
                  </a:lnTo>
                  <a:lnTo>
                    <a:pt x="6651" y="11288"/>
                  </a:lnTo>
                  <a:close/>
                  <a:moveTo>
                    <a:pt x="7317" y="10921"/>
                  </a:moveTo>
                  <a:lnTo>
                    <a:pt x="6910" y="10763"/>
                  </a:lnTo>
                  <a:lnTo>
                    <a:pt x="6876" y="10832"/>
                  </a:lnTo>
                  <a:lnTo>
                    <a:pt x="7099" y="11033"/>
                  </a:lnTo>
                  <a:cubicBezTo>
                    <a:pt x="7113" y="11045"/>
                    <a:pt x="7125" y="11055"/>
                    <a:pt x="7137" y="11063"/>
                  </a:cubicBezTo>
                  <a:cubicBezTo>
                    <a:pt x="7148" y="11072"/>
                    <a:pt x="7154" y="11077"/>
                    <a:pt x="7156" y="11078"/>
                  </a:cubicBezTo>
                  <a:cubicBezTo>
                    <a:pt x="7154" y="11078"/>
                    <a:pt x="7146" y="11076"/>
                    <a:pt x="7132" y="11072"/>
                  </a:cubicBezTo>
                  <a:cubicBezTo>
                    <a:pt x="7118" y="11068"/>
                    <a:pt x="7101" y="11064"/>
                    <a:pt x="7080" y="11060"/>
                  </a:cubicBezTo>
                  <a:lnTo>
                    <a:pt x="6790" y="11006"/>
                  </a:lnTo>
                  <a:lnTo>
                    <a:pt x="6756" y="11074"/>
                  </a:lnTo>
                  <a:lnTo>
                    <a:pt x="7130" y="11301"/>
                  </a:lnTo>
                  <a:lnTo>
                    <a:pt x="7152" y="11256"/>
                  </a:lnTo>
                  <a:lnTo>
                    <a:pt x="6885" y="11097"/>
                  </a:lnTo>
                  <a:cubicBezTo>
                    <a:pt x="6880" y="11094"/>
                    <a:pt x="6873" y="11090"/>
                    <a:pt x="6865" y="11086"/>
                  </a:cubicBezTo>
                  <a:cubicBezTo>
                    <a:pt x="6858" y="11081"/>
                    <a:pt x="6850" y="11077"/>
                    <a:pt x="6843" y="11073"/>
                  </a:cubicBezTo>
                  <a:cubicBezTo>
                    <a:pt x="6836" y="11069"/>
                    <a:pt x="6829" y="11066"/>
                    <a:pt x="6824" y="11062"/>
                  </a:cubicBezTo>
                  <a:cubicBezTo>
                    <a:pt x="6819" y="11059"/>
                    <a:pt x="6816" y="11058"/>
                    <a:pt x="6814" y="11057"/>
                  </a:cubicBezTo>
                  <a:cubicBezTo>
                    <a:pt x="6819" y="11058"/>
                    <a:pt x="6828" y="11060"/>
                    <a:pt x="6842" y="11063"/>
                  </a:cubicBezTo>
                  <a:cubicBezTo>
                    <a:pt x="6857" y="11066"/>
                    <a:pt x="6875" y="11069"/>
                    <a:pt x="6897" y="11074"/>
                  </a:cubicBezTo>
                  <a:lnTo>
                    <a:pt x="7213" y="11133"/>
                  </a:lnTo>
                  <a:lnTo>
                    <a:pt x="7233" y="11093"/>
                  </a:lnTo>
                  <a:lnTo>
                    <a:pt x="6982" y="10866"/>
                  </a:lnTo>
                  <a:cubicBezTo>
                    <a:pt x="6977" y="10861"/>
                    <a:pt x="6971" y="10856"/>
                    <a:pt x="6965" y="10851"/>
                  </a:cubicBezTo>
                  <a:cubicBezTo>
                    <a:pt x="6960" y="10846"/>
                    <a:pt x="6954" y="10842"/>
                    <a:pt x="6949" y="10837"/>
                  </a:cubicBezTo>
                  <a:cubicBezTo>
                    <a:pt x="6943" y="10832"/>
                    <a:pt x="6939" y="10829"/>
                    <a:pt x="6935" y="10826"/>
                  </a:cubicBezTo>
                  <a:cubicBezTo>
                    <a:pt x="6932" y="10823"/>
                    <a:pt x="6929" y="10821"/>
                    <a:pt x="6929" y="10820"/>
                  </a:cubicBezTo>
                  <a:cubicBezTo>
                    <a:pt x="6929" y="10821"/>
                    <a:pt x="6932" y="10822"/>
                    <a:pt x="6937" y="10824"/>
                  </a:cubicBezTo>
                  <a:cubicBezTo>
                    <a:pt x="6941" y="10826"/>
                    <a:pt x="6947" y="10829"/>
                    <a:pt x="6954" y="10831"/>
                  </a:cubicBezTo>
                  <a:cubicBezTo>
                    <a:pt x="6961" y="10835"/>
                    <a:pt x="6967" y="10838"/>
                    <a:pt x="6975" y="10841"/>
                  </a:cubicBezTo>
                  <a:cubicBezTo>
                    <a:pt x="6983" y="10844"/>
                    <a:pt x="6990" y="10847"/>
                    <a:pt x="6996" y="10850"/>
                  </a:cubicBezTo>
                  <a:lnTo>
                    <a:pt x="7294" y="10968"/>
                  </a:lnTo>
                  <a:lnTo>
                    <a:pt x="7317" y="10921"/>
                  </a:lnTo>
                  <a:close/>
                  <a:moveTo>
                    <a:pt x="7101" y="10373"/>
                  </a:moveTo>
                  <a:lnTo>
                    <a:pt x="7079" y="10419"/>
                  </a:lnTo>
                  <a:lnTo>
                    <a:pt x="7351" y="10553"/>
                  </a:lnTo>
                  <a:cubicBezTo>
                    <a:pt x="7364" y="10560"/>
                    <a:pt x="7375" y="10566"/>
                    <a:pt x="7384" y="10572"/>
                  </a:cubicBezTo>
                  <a:cubicBezTo>
                    <a:pt x="7392" y="10578"/>
                    <a:pt x="7399" y="10587"/>
                    <a:pt x="7405" y="10598"/>
                  </a:cubicBezTo>
                  <a:cubicBezTo>
                    <a:pt x="7410" y="10608"/>
                    <a:pt x="7412" y="10620"/>
                    <a:pt x="7410" y="10634"/>
                  </a:cubicBezTo>
                  <a:cubicBezTo>
                    <a:pt x="7408" y="10648"/>
                    <a:pt x="7403" y="10662"/>
                    <a:pt x="7395" y="10679"/>
                  </a:cubicBezTo>
                  <a:cubicBezTo>
                    <a:pt x="7389" y="10691"/>
                    <a:pt x="7383" y="10701"/>
                    <a:pt x="7376" y="10709"/>
                  </a:cubicBezTo>
                  <a:cubicBezTo>
                    <a:pt x="7370" y="10716"/>
                    <a:pt x="7363" y="10722"/>
                    <a:pt x="7356" y="10726"/>
                  </a:cubicBezTo>
                  <a:cubicBezTo>
                    <a:pt x="7349" y="10731"/>
                    <a:pt x="7343" y="10733"/>
                    <a:pt x="7337" y="10734"/>
                  </a:cubicBezTo>
                  <a:cubicBezTo>
                    <a:pt x="7330" y="10736"/>
                    <a:pt x="7324" y="10737"/>
                    <a:pt x="7320" y="10736"/>
                  </a:cubicBezTo>
                  <a:cubicBezTo>
                    <a:pt x="7312" y="10736"/>
                    <a:pt x="7302" y="10734"/>
                    <a:pt x="7291" y="10729"/>
                  </a:cubicBezTo>
                  <a:cubicBezTo>
                    <a:pt x="7280" y="10725"/>
                    <a:pt x="7269" y="10720"/>
                    <a:pt x="7260" y="10716"/>
                  </a:cubicBezTo>
                  <a:lnTo>
                    <a:pt x="6997" y="10586"/>
                  </a:lnTo>
                  <a:lnTo>
                    <a:pt x="6974" y="10632"/>
                  </a:lnTo>
                  <a:lnTo>
                    <a:pt x="7254" y="10770"/>
                  </a:lnTo>
                  <a:cubicBezTo>
                    <a:pt x="7263" y="10774"/>
                    <a:pt x="7273" y="10779"/>
                    <a:pt x="7285" y="10783"/>
                  </a:cubicBezTo>
                  <a:cubicBezTo>
                    <a:pt x="7297" y="10787"/>
                    <a:pt x="7309" y="10789"/>
                    <a:pt x="7321" y="10789"/>
                  </a:cubicBezTo>
                  <a:cubicBezTo>
                    <a:pt x="7345" y="10787"/>
                    <a:pt x="7367" y="10780"/>
                    <a:pt x="7385" y="10766"/>
                  </a:cubicBezTo>
                  <a:cubicBezTo>
                    <a:pt x="7403" y="10753"/>
                    <a:pt x="7419" y="10731"/>
                    <a:pt x="7434" y="10701"/>
                  </a:cubicBezTo>
                  <a:cubicBezTo>
                    <a:pt x="7446" y="10677"/>
                    <a:pt x="7453" y="10656"/>
                    <a:pt x="7456" y="10637"/>
                  </a:cubicBezTo>
                  <a:cubicBezTo>
                    <a:pt x="7459" y="10618"/>
                    <a:pt x="7459" y="10600"/>
                    <a:pt x="7454" y="10583"/>
                  </a:cubicBezTo>
                  <a:cubicBezTo>
                    <a:pt x="7451" y="10567"/>
                    <a:pt x="7442" y="10553"/>
                    <a:pt x="7431" y="10542"/>
                  </a:cubicBezTo>
                  <a:cubicBezTo>
                    <a:pt x="7420" y="10532"/>
                    <a:pt x="7403" y="10521"/>
                    <a:pt x="7379" y="10510"/>
                  </a:cubicBezTo>
                  <a:lnTo>
                    <a:pt x="7101" y="10373"/>
                  </a:lnTo>
                  <a:close/>
                  <a:moveTo>
                    <a:pt x="6944" y="10504"/>
                  </a:moveTo>
                  <a:cubicBezTo>
                    <a:pt x="6936" y="10507"/>
                    <a:pt x="6930" y="10512"/>
                    <a:pt x="6925" y="10521"/>
                  </a:cubicBezTo>
                  <a:cubicBezTo>
                    <a:pt x="6921" y="10529"/>
                    <a:pt x="6921" y="10537"/>
                    <a:pt x="6924" y="10545"/>
                  </a:cubicBezTo>
                  <a:cubicBezTo>
                    <a:pt x="6927" y="10554"/>
                    <a:pt x="6932" y="10560"/>
                    <a:pt x="6940" y="10564"/>
                  </a:cubicBezTo>
                  <a:cubicBezTo>
                    <a:pt x="6949" y="10568"/>
                    <a:pt x="6957" y="10569"/>
                    <a:pt x="6965" y="10566"/>
                  </a:cubicBezTo>
                  <a:cubicBezTo>
                    <a:pt x="6975" y="10563"/>
                    <a:pt x="6981" y="10558"/>
                    <a:pt x="6985" y="10549"/>
                  </a:cubicBezTo>
                  <a:cubicBezTo>
                    <a:pt x="6989" y="10541"/>
                    <a:pt x="6990" y="10532"/>
                    <a:pt x="6986" y="10524"/>
                  </a:cubicBezTo>
                  <a:cubicBezTo>
                    <a:pt x="6983" y="10516"/>
                    <a:pt x="6978" y="10509"/>
                    <a:pt x="6969" y="10505"/>
                  </a:cubicBezTo>
                  <a:cubicBezTo>
                    <a:pt x="6961" y="10501"/>
                    <a:pt x="6953" y="10501"/>
                    <a:pt x="6944" y="10504"/>
                  </a:cubicBezTo>
                  <a:close/>
                  <a:moveTo>
                    <a:pt x="7002" y="10387"/>
                  </a:moveTo>
                  <a:cubicBezTo>
                    <a:pt x="6993" y="10390"/>
                    <a:pt x="6987" y="10395"/>
                    <a:pt x="6983" y="10404"/>
                  </a:cubicBezTo>
                  <a:cubicBezTo>
                    <a:pt x="6979" y="10412"/>
                    <a:pt x="6978" y="10420"/>
                    <a:pt x="6981" y="10428"/>
                  </a:cubicBezTo>
                  <a:cubicBezTo>
                    <a:pt x="6984" y="10437"/>
                    <a:pt x="6990" y="10443"/>
                    <a:pt x="6998" y="10447"/>
                  </a:cubicBezTo>
                  <a:cubicBezTo>
                    <a:pt x="7006" y="10451"/>
                    <a:pt x="7014" y="10452"/>
                    <a:pt x="7023" y="10449"/>
                  </a:cubicBezTo>
                  <a:cubicBezTo>
                    <a:pt x="7032" y="10446"/>
                    <a:pt x="7038" y="10441"/>
                    <a:pt x="7042" y="10432"/>
                  </a:cubicBezTo>
                  <a:cubicBezTo>
                    <a:pt x="7047" y="10424"/>
                    <a:pt x="7047" y="10416"/>
                    <a:pt x="7044" y="10407"/>
                  </a:cubicBezTo>
                  <a:cubicBezTo>
                    <a:pt x="7041" y="10399"/>
                    <a:pt x="7035" y="10393"/>
                    <a:pt x="7027" y="10388"/>
                  </a:cubicBezTo>
                  <a:cubicBezTo>
                    <a:pt x="7019" y="10385"/>
                    <a:pt x="7010" y="10384"/>
                    <a:pt x="7002" y="10387"/>
                  </a:cubicBezTo>
                  <a:close/>
                  <a:moveTo>
                    <a:pt x="7676" y="10193"/>
                  </a:moveTo>
                  <a:lnTo>
                    <a:pt x="7285" y="10000"/>
                  </a:lnTo>
                  <a:lnTo>
                    <a:pt x="7262" y="10047"/>
                  </a:lnTo>
                  <a:lnTo>
                    <a:pt x="7475" y="10149"/>
                  </a:lnTo>
                  <a:cubicBezTo>
                    <a:pt x="7490" y="10156"/>
                    <a:pt x="7504" y="10163"/>
                    <a:pt x="7518" y="10169"/>
                  </a:cubicBezTo>
                  <a:cubicBezTo>
                    <a:pt x="7533" y="10175"/>
                    <a:pt x="7545" y="10181"/>
                    <a:pt x="7557" y="10186"/>
                  </a:cubicBezTo>
                  <a:cubicBezTo>
                    <a:pt x="7568" y="10191"/>
                    <a:pt x="7578" y="10195"/>
                    <a:pt x="7585" y="10198"/>
                  </a:cubicBezTo>
                  <a:cubicBezTo>
                    <a:pt x="7593" y="10201"/>
                    <a:pt x="7596" y="10203"/>
                    <a:pt x="7597" y="10203"/>
                  </a:cubicBezTo>
                  <a:cubicBezTo>
                    <a:pt x="7596" y="10203"/>
                    <a:pt x="7592" y="10202"/>
                    <a:pt x="7586" y="10201"/>
                  </a:cubicBezTo>
                  <a:cubicBezTo>
                    <a:pt x="7579" y="10201"/>
                    <a:pt x="7572" y="10201"/>
                    <a:pt x="7563" y="10200"/>
                  </a:cubicBezTo>
                  <a:cubicBezTo>
                    <a:pt x="7554" y="10200"/>
                    <a:pt x="7543" y="10200"/>
                    <a:pt x="7532" y="10199"/>
                  </a:cubicBezTo>
                  <a:cubicBezTo>
                    <a:pt x="7520" y="10198"/>
                    <a:pt x="7509" y="10198"/>
                    <a:pt x="7497" y="10199"/>
                  </a:cubicBezTo>
                  <a:lnTo>
                    <a:pt x="7184" y="10206"/>
                  </a:lnTo>
                  <a:lnTo>
                    <a:pt x="7157" y="10260"/>
                  </a:lnTo>
                  <a:lnTo>
                    <a:pt x="7548" y="10452"/>
                  </a:lnTo>
                  <a:lnTo>
                    <a:pt x="7572" y="10404"/>
                  </a:lnTo>
                  <a:lnTo>
                    <a:pt x="7344" y="10295"/>
                  </a:lnTo>
                  <a:cubicBezTo>
                    <a:pt x="7332" y="10289"/>
                    <a:pt x="7321" y="10284"/>
                    <a:pt x="7309" y="10279"/>
                  </a:cubicBezTo>
                  <a:cubicBezTo>
                    <a:pt x="7298" y="10273"/>
                    <a:pt x="7286" y="10269"/>
                    <a:pt x="7276" y="10265"/>
                  </a:cubicBezTo>
                  <a:cubicBezTo>
                    <a:pt x="7266" y="10260"/>
                    <a:pt x="7258" y="10257"/>
                    <a:pt x="7251" y="10254"/>
                  </a:cubicBezTo>
                  <a:cubicBezTo>
                    <a:pt x="7243" y="10251"/>
                    <a:pt x="7238" y="10249"/>
                    <a:pt x="7235" y="10248"/>
                  </a:cubicBezTo>
                  <a:cubicBezTo>
                    <a:pt x="7239" y="10248"/>
                    <a:pt x="7245" y="10249"/>
                    <a:pt x="7252" y="10249"/>
                  </a:cubicBezTo>
                  <a:cubicBezTo>
                    <a:pt x="7260" y="10249"/>
                    <a:pt x="7268" y="10249"/>
                    <a:pt x="7278" y="10249"/>
                  </a:cubicBezTo>
                  <a:cubicBezTo>
                    <a:pt x="7289" y="10249"/>
                    <a:pt x="7300" y="10250"/>
                    <a:pt x="7312" y="10250"/>
                  </a:cubicBezTo>
                  <a:cubicBezTo>
                    <a:pt x="7324" y="10250"/>
                    <a:pt x="7337" y="10250"/>
                    <a:pt x="7350" y="10249"/>
                  </a:cubicBezTo>
                  <a:lnTo>
                    <a:pt x="7651" y="10242"/>
                  </a:lnTo>
                  <a:lnTo>
                    <a:pt x="7676" y="10193"/>
                  </a:lnTo>
                  <a:close/>
                  <a:moveTo>
                    <a:pt x="7698" y="9774"/>
                  </a:moveTo>
                  <a:cubicBezTo>
                    <a:pt x="7684" y="9773"/>
                    <a:pt x="7670" y="9774"/>
                    <a:pt x="7657" y="9777"/>
                  </a:cubicBezTo>
                  <a:cubicBezTo>
                    <a:pt x="7644" y="9781"/>
                    <a:pt x="7632" y="9786"/>
                    <a:pt x="7621" y="9793"/>
                  </a:cubicBezTo>
                  <a:cubicBezTo>
                    <a:pt x="7610" y="9801"/>
                    <a:pt x="7598" y="9812"/>
                    <a:pt x="7584" y="9827"/>
                  </a:cubicBezTo>
                  <a:lnTo>
                    <a:pt x="7547" y="9865"/>
                  </a:lnTo>
                  <a:cubicBezTo>
                    <a:pt x="7528" y="9885"/>
                    <a:pt x="7512" y="9897"/>
                    <a:pt x="7497" y="9902"/>
                  </a:cubicBezTo>
                  <a:cubicBezTo>
                    <a:pt x="7483" y="9907"/>
                    <a:pt x="7468" y="9906"/>
                    <a:pt x="7452" y="9898"/>
                  </a:cubicBezTo>
                  <a:cubicBezTo>
                    <a:pt x="7432" y="9889"/>
                    <a:pt x="7419" y="9874"/>
                    <a:pt x="7414" y="9855"/>
                  </a:cubicBezTo>
                  <a:cubicBezTo>
                    <a:pt x="7410" y="9835"/>
                    <a:pt x="7414" y="9813"/>
                    <a:pt x="7426" y="9789"/>
                  </a:cubicBezTo>
                  <a:cubicBezTo>
                    <a:pt x="7430" y="9780"/>
                    <a:pt x="7434" y="9772"/>
                    <a:pt x="7439" y="9766"/>
                  </a:cubicBezTo>
                  <a:cubicBezTo>
                    <a:pt x="7444" y="9759"/>
                    <a:pt x="7449" y="9752"/>
                    <a:pt x="7456" y="9746"/>
                  </a:cubicBezTo>
                  <a:cubicBezTo>
                    <a:pt x="7462" y="9740"/>
                    <a:pt x="7469" y="9734"/>
                    <a:pt x="7477" y="9728"/>
                  </a:cubicBezTo>
                  <a:cubicBezTo>
                    <a:pt x="7485" y="9722"/>
                    <a:pt x="7494" y="9716"/>
                    <a:pt x="7506" y="9710"/>
                  </a:cubicBezTo>
                  <a:lnTo>
                    <a:pt x="7482" y="9673"/>
                  </a:lnTo>
                  <a:cubicBezTo>
                    <a:pt x="7439" y="9697"/>
                    <a:pt x="7407" y="9731"/>
                    <a:pt x="7386" y="9772"/>
                  </a:cubicBezTo>
                  <a:cubicBezTo>
                    <a:pt x="7377" y="9791"/>
                    <a:pt x="7371" y="9810"/>
                    <a:pt x="7369" y="9828"/>
                  </a:cubicBezTo>
                  <a:cubicBezTo>
                    <a:pt x="7367" y="9846"/>
                    <a:pt x="7368" y="9864"/>
                    <a:pt x="7373" y="9879"/>
                  </a:cubicBezTo>
                  <a:cubicBezTo>
                    <a:pt x="7377" y="9895"/>
                    <a:pt x="7385" y="9909"/>
                    <a:pt x="7395" y="9922"/>
                  </a:cubicBezTo>
                  <a:cubicBezTo>
                    <a:pt x="7406" y="9935"/>
                    <a:pt x="7420" y="9946"/>
                    <a:pt x="7436" y="9954"/>
                  </a:cubicBezTo>
                  <a:cubicBezTo>
                    <a:pt x="7461" y="9966"/>
                    <a:pt x="7486" y="9969"/>
                    <a:pt x="7512" y="9961"/>
                  </a:cubicBezTo>
                  <a:cubicBezTo>
                    <a:pt x="7524" y="9957"/>
                    <a:pt x="7535" y="9951"/>
                    <a:pt x="7545" y="9943"/>
                  </a:cubicBezTo>
                  <a:cubicBezTo>
                    <a:pt x="7555" y="9935"/>
                    <a:pt x="7567" y="9924"/>
                    <a:pt x="7581" y="9908"/>
                  </a:cubicBezTo>
                  <a:lnTo>
                    <a:pt x="7612" y="9875"/>
                  </a:lnTo>
                  <a:cubicBezTo>
                    <a:pt x="7650" y="9835"/>
                    <a:pt x="7685" y="9824"/>
                    <a:pt x="7720" y="9841"/>
                  </a:cubicBezTo>
                  <a:cubicBezTo>
                    <a:pt x="7743" y="9852"/>
                    <a:pt x="7757" y="9870"/>
                    <a:pt x="7762" y="9896"/>
                  </a:cubicBezTo>
                  <a:cubicBezTo>
                    <a:pt x="7764" y="9908"/>
                    <a:pt x="7764" y="9919"/>
                    <a:pt x="7762" y="9929"/>
                  </a:cubicBezTo>
                  <a:cubicBezTo>
                    <a:pt x="7761" y="9939"/>
                    <a:pt x="7756" y="9952"/>
                    <a:pt x="7749" y="9967"/>
                  </a:cubicBezTo>
                  <a:cubicBezTo>
                    <a:pt x="7739" y="9987"/>
                    <a:pt x="7727" y="10003"/>
                    <a:pt x="7714" y="10017"/>
                  </a:cubicBezTo>
                  <a:cubicBezTo>
                    <a:pt x="7700" y="10032"/>
                    <a:pt x="7683" y="10044"/>
                    <a:pt x="7663" y="10055"/>
                  </a:cubicBezTo>
                  <a:lnTo>
                    <a:pt x="7690" y="10093"/>
                  </a:lnTo>
                  <a:cubicBezTo>
                    <a:pt x="7711" y="10080"/>
                    <a:pt x="7730" y="10065"/>
                    <a:pt x="7746" y="10047"/>
                  </a:cubicBezTo>
                  <a:cubicBezTo>
                    <a:pt x="7761" y="10030"/>
                    <a:pt x="7775" y="10009"/>
                    <a:pt x="7787" y="9986"/>
                  </a:cubicBezTo>
                  <a:cubicBezTo>
                    <a:pt x="7796" y="9967"/>
                    <a:pt x="7802" y="9950"/>
                    <a:pt x="7805" y="9935"/>
                  </a:cubicBezTo>
                  <a:cubicBezTo>
                    <a:pt x="7807" y="9919"/>
                    <a:pt x="7808" y="9903"/>
                    <a:pt x="7806" y="9886"/>
                  </a:cubicBezTo>
                  <a:cubicBezTo>
                    <a:pt x="7804" y="9863"/>
                    <a:pt x="7796" y="9843"/>
                    <a:pt x="7784" y="9825"/>
                  </a:cubicBezTo>
                  <a:cubicBezTo>
                    <a:pt x="7772" y="9808"/>
                    <a:pt x="7757" y="9795"/>
                    <a:pt x="7739" y="9786"/>
                  </a:cubicBezTo>
                  <a:cubicBezTo>
                    <a:pt x="7727" y="9780"/>
                    <a:pt x="7713" y="9776"/>
                    <a:pt x="7698" y="9774"/>
                  </a:cubicBezTo>
                  <a:close/>
                  <a:moveTo>
                    <a:pt x="7616" y="9328"/>
                  </a:moveTo>
                  <a:lnTo>
                    <a:pt x="7488" y="9586"/>
                  </a:lnTo>
                  <a:lnTo>
                    <a:pt x="7528" y="9606"/>
                  </a:lnTo>
                  <a:lnTo>
                    <a:pt x="7579" y="9501"/>
                  </a:lnTo>
                  <a:lnTo>
                    <a:pt x="7931" y="9674"/>
                  </a:lnTo>
                  <a:lnTo>
                    <a:pt x="7953" y="9629"/>
                  </a:lnTo>
                  <a:lnTo>
                    <a:pt x="7602" y="9456"/>
                  </a:lnTo>
                  <a:lnTo>
                    <a:pt x="7654" y="9350"/>
                  </a:lnTo>
                  <a:lnTo>
                    <a:pt x="7616" y="9328"/>
                  </a:lnTo>
                  <a:close/>
                  <a:moveTo>
                    <a:pt x="8148" y="9233"/>
                  </a:moveTo>
                  <a:lnTo>
                    <a:pt x="8107" y="9213"/>
                  </a:lnTo>
                  <a:lnTo>
                    <a:pt x="8022" y="9386"/>
                  </a:lnTo>
                  <a:lnTo>
                    <a:pt x="7879" y="9315"/>
                  </a:lnTo>
                  <a:lnTo>
                    <a:pt x="7945" y="9181"/>
                  </a:lnTo>
                  <a:lnTo>
                    <a:pt x="7905" y="9161"/>
                  </a:lnTo>
                  <a:lnTo>
                    <a:pt x="7839" y="9295"/>
                  </a:lnTo>
                  <a:lnTo>
                    <a:pt x="7711" y="9232"/>
                  </a:lnTo>
                  <a:lnTo>
                    <a:pt x="7790" y="9072"/>
                  </a:lnTo>
                  <a:lnTo>
                    <a:pt x="7754" y="9047"/>
                  </a:lnTo>
                  <a:lnTo>
                    <a:pt x="7649" y="9260"/>
                  </a:lnTo>
                  <a:lnTo>
                    <a:pt x="8040" y="9453"/>
                  </a:lnTo>
                  <a:lnTo>
                    <a:pt x="8148" y="9233"/>
                  </a:lnTo>
                  <a:close/>
                  <a:moveTo>
                    <a:pt x="8311" y="8902"/>
                  </a:moveTo>
                  <a:lnTo>
                    <a:pt x="8274" y="8907"/>
                  </a:lnTo>
                  <a:cubicBezTo>
                    <a:pt x="8257" y="8909"/>
                    <a:pt x="8240" y="8912"/>
                    <a:pt x="8221" y="8914"/>
                  </a:cubicBezTo>
                  <a:cubicBezTo>
                    <a:pt x="8202" y="8917"/>
                    <a:pt x="8185" y="8919"/>
                    <a:pt x="8168" y="8921"/>
                  </a:cubicBezTo>
                  <a:cubicBezTo>
                    <a:pt x="8152" y="8924"/>
                    <a:pt x="8141" y="8926"/>
                    <a:pt x="8133" y="8927"/>
                  </a:cubicBezTo>
                  <a:cubicBezTo>
                    <a:pt x="8124" y="8928"/>
                    <a:pt x="8113" y="8931"/>
                    <a:pt x="8101" y="8934"/>
                  </a:cubicBezTo>
                  <a:cubicBezTo>
                    <a:pt x="8089" y="8938"/>
                    <a:pt x="8078" y="8941"/>
                    <a:pt x="8070" y="8945"/>
                  </a:cubicBezTo>
                  <a:lnTo>
                    <a:pt x="8073" y="8939"/>
                  </a:lnTo>
                  <a:cubicBezTo>
                    <a:pt x="8081" y="8924"/>
                    <a:pt x="8085" y="8908"/>
                    <a:pt x="8086" y="8892"/>
                  </a:cubicBezTo>
                  <a:cubicBezTo>
                    <a:pt x="8087" y="8877"/>
                    <a:pt x="8086" y="8863"/>
                    <a:pt x="8080" y="8849"/>
                  </a:cubicBezTo>
                  <a:cubicBezTo>
                    <a:pt x="8076" y="8836"/>
                    <a:pt x="8068" y="8823"/>
                    <a:pt x="8057" y="8812"/>
                  </a:cubicBezTo>
                  <a:cubicBezTo>
                    <a:pt x="8047" y="8800"/>
                    <a:pt x="8033" y="8790"/>
                    <a:pt x="8017" y="8783"/>
                  </a:cubicBezTo>
                  <a:cubicBezTo>
                    <a:pt x="8007" y="8778"/>
                    <a:pt x="7996" y="8774"/>
                    <a:pt x="7987" y="8772"/>
                  </a:cubicBezTo>
                  <a:cubicBezTo>
                    <a:pt x="7977" y="8771"/>
                    <a:pt x="7968" y="8770"/>
                    <a:pt x="7960" y="8770"/>
                  </a:cubicBezTo>
                  <a:cubicBezTo>
                    <a:pt x="7951" y="8771"/>
                    <a:pt x="7942" y="8771"/>
                    <a:pt x="7935" y="8773"/>
                  </a:cubicBezTo>
                  <a:cubicBezTo>
                    <a:pt x="7928" y="8776"/>
                    <a:pt x="7922" y="8778"/>
                    <a:pt x="7916" y="8781"/>
                  </a:cubicBezTo>
                  <a:cubicBezTo>
                    <a:pt x="7910" y="8784"/>
                    <a:pt x="7904" y="8787"/>
                    <a:pt x="7898" y="8791"/>
                  </a:cubicBezTo>
                  <a:cubicBezTo>
                    <a:pt x="7892" y="8796"/>
                    <a:pt x="7886" y="8802"/>
                    <a:pt x="7880" y="8808"/>
                  </a:cubicBezTo>
                  <a:cubicBezTo>
                    <a:pt x="7874" y="8815"/>
                    <a:pt x="7868" y="8823"/>
                    <a:pt x="7861" y="8833"/>
                  </a:cubicBezTo>
                  <a:cubicBezTo>
                    <a:pt x="7855" y="8842"/>
                    <a:pt x="7849" y="8854"/>
                    <a:pt x="7842" y="8867"/>
                  </a:cubicBezTo>
                  <a:lnTo>
                    <a:pt x="7797" y="8958"/>
                  </a:lnTo>
                  <a:lnTo>
                    <a:pt x="8188" y="9151"/>
                  </a:lnTo>
                  <a:lnTo>
                    <a:pt x="8211" y="9105"/>
                  </a:lnTo>
                  <a:lnTo>
                    <a:pt x="8034" y="9018"/>
                  </a:lnTo>
                  <a:cubicBezTo>
                    <a:pt x="8039" y="9009"/>
                    <a:pt x="8045" y="9002"/>
                    <a:pt x="8051" y="8997"/>
                  </a:cubicBezTo>
                  <a:cubicBezTo>
                    <a:pt x="8057" y="8992"/>
                    <a:pt x="8068" y="8989"/>
                    <a:pt x="8081" y="8986"/>
                  </a:cubicBezTo>
                  <a:cubicBezTo>
                    <a:pt x="8104" y="8981"/>
                    <a:pt x="8126" y="8977"/>
                    <a:pt x="8147" y="8974"/>
                  </a:cubicBezTo>
                  <a:cubicBezTo>
                    <a:pt x="8167" y="8971"/>
                    <a:pt x="8187" y="8967"/>
                    <a:pt x="8204" y="8965"/>
                  </a:cubicBezTo>
                  <a:cubicBezTo>
                    <a:pt x="8221" y="8963"/>
                    <a:pt x="8236" y="8962"/>
                    <a:pt x="8250" y="8961"/>
                  </a:cubicBezTo>
                  <a:cubicBezTo>
                    <a:pt x="8263" y="8961"/>
                    <a:pt x="8274" y="8961"/>
                    <a:pt x="8282" y="8961"/>
                  </a:cubicBezTo>
                  <a:lnTo>
                    <a:pt x="8311" y="8902"/>
                  </a:lnTo>
                  <a:close/>
                  <a:moveTo>
                    <a:pt x="8024" y="8853"/>
                  </a:moveTo>
                  <a:cubicBezTo>
                    <a:pt x="8033" y="8862"/>
                    <a:pt x="8038" y="8871"/>
                    <a:pt x="8041" y="8880"/>
                  </a:cubicBezTo>
                  <a:cubicBezTo>
                    <a:pt x="8044" y="8891"/>
                    <a:pt x="8045" y="8903"/>
                    <a:pt x="8042" y="8915"/>
                  </a:cubicBezTo>
                  <a:cubicBezTo>
                    <a:pt x="8040" y="8928"/>
                    <a:pt x="8035" y="8943"/>
                    <a:pt x="8026" y="8961"/>
                  </a:cubicBezTo>
                  <a:lnTo>
                    <a:pt x="8005" y="9004"/>
                  </a:lnTo>
                  <a:lnTo>
                    <a:pt x="7859" y="8932"/>
                  </a:lnTo>
                  <a:lnTo>
                    <a:pt x="7882" y="8885"/>
                  </a:lnTo>
                  <a:cubicBezTo>
                    <a:pt x="7887" y="8875"/>
                    <a:pt x="7893" y="8866"/>
                    <a:pt x="7898" y="8858"/>
                  </a:cubicBezTo>
                  <a:cubicBezTo>
                    <a:pt x="7903" y="8852"/>
                    <a:pt x="7908" y="8845"/>
                    <a:pt x="7914" y="8840"/>
                  </a:cubicBezTo>
                  <a:cubicBezTo>
                    <a:pt x="7924" y="8832"/>
                    <a:pt x="7937" y="8827"/>
                    <a:pt x="7951" y="8825"/>
                  </a:cubicBezTo>
                  <a:cubicBezTo>
                    <a:pt x="7966" y="8822"/>
                    <a:pt x="7979" y="8825"/>
                    <a:pt x="7992" y="8831"/>
                  </a:cubicBezTo>
                  <a:cubicBezTo>
                    <a:pt x="8005" y="8838"/>
                    <a:pt x="8016" y="8845"/>
                    <a:pt x="8024" y="8853"/>
                  </a:cubicBezTo>
                  <a:close/>
                  <a:moveTo>
                    <a:pt x="7543" y="7749"/>
                  </a:moveTo>
                  <a:lnTo>
                    <a:pt x="7520" y="7796"/>
                  </a:lnTo>
                  <a:lnTo>
                    <a:pt x="7723" y="7956"/>
                  </a:lnTo>
                  <a:cubicBezTo>
                    <a:pt x="7736" y="7966"/>
                    <a:pt x="7749" y="7976"/>
                    <a:pt x="7762" y="7986"/>
                  </a:cubicBezTo>
                  <a:cubicBezTo>
                    <a:pt x="7774" y="7996"/>
                    <a:pt x="7786" y="8005"/>
                    <a:pt x="7795" y="8012"/>
                  </a:cubicBezTo>
                  <a:cubicBezTo>
                    <a:pt x="7806" y="8019"/>
                    <a:pt x="7814" y="8025"/>
                    <a:pt x="7821" y="8031"/>
                  </a:cubicBezTo>
                  <a:cubicBezTo>
                    <a:pt x="7826" y="8034"/>
                    <a:pt x="7829" y="8036"/>
                    <a:pt x="7831" y="8038"/>
                  </a:cubicBezTo>
                  <a:cubicBezTo>
                    <a:pt x="7829" y="8037"/>
                    <a:pt x="7826" y="8036"/>
                    <a:pt x="7821" y="8035"/>
                  </a:cubicBezTo>
                  <a:cubicBezTo>
                    <a:pt x="7815" y="8033"/>
                    <a:pt x="7808" y="8030"/>
                    <a:pt x="7797" y="8027"/>
                  </a:cubicBezTo>
                  <a:cubicBezTo>
                    <a:pt x="7787" y="8025"/>
                    <a:pt x="7775" y="8021"/>
                    <a:pt x="7762" y="8018"/>
                  </a:cubicBezTo>
                  <a:cubicBezTo>
                    <a:pt x="7749" y="8015"/>
                    <a:pt x="7734" y="8011"/>
                    <a:pt x="7718" y="8007"/>
                  </a:cubicBezTo>
                  <a:lnTo>
                    <a:pt x="7449" y="7941"/>
                  </a:lnTo>
                  <a:lnTo>
                    <a:pt x="7423" y="7994"/>
                  </a:lnTo>
                  <a:lnTo>
                    <a:pt x="7631" y="8162"/>
                  </a:lnTo>
                  <a:cubicBezTo>
                    <a:pt x="7641" y="8169"/>
                    <a:pt x="7652" y="8177"/>
                    <a:pt x="7663" y="8187"/>
                  </a:cubicBezTo>
                  <a:cubicBezTo>
                    <a:pt x="7675" y="8196"/>
                    <a:pt x="7686" y="8204"/>
                    <a:pt x="7696" y="8211"/>
                  </a:cubicBezTo>
                  <a:cubicBezTo>
                    <a:pt x="7706" y="8219"/>
                    <a:pt x="7714" y="8225"/>
                    <a:pt x="7721" y="8231"/>
                  </a:cubicBezTo>
                  <a:cubicBezTo>
                    <a:pt x="7728" y="8236"/>
                    <a:pt x="7732" y="8239"/>
                    <a:pt x="7733" y="8239"/>
                  </a:cubicBezTo>
                  <a:cubicBezTo>
                    <a:pt x="7731" y="8239"/>
                    <a:pt x="7726" y="8237"/>
                    <a:pt x="7718" y="8235"/>
                  </a:cubicBezTo>
                  <a:cubicBezTo>
                    <a:pt x="7709" y="8232"/>
                    <a:pt x="7699" y="8229"/>
                    <a:pt x="7686" y="8225"/>
                  </a:cubicBezTo>
                  <a:cubicBezTo>
                    <a:pt x="7674" y="8221"/>
                    <a:pt x="7660" y="8217"/>
                    <a:pt x="7646" y="8213"/>
                  </a:cubicBezTo>
                  <a:cubicBezTo>
                    <a:pt x="7632" y="8209"/>
                    <a:pt x="7618" y="8205"/>
                    <a:pt x="7604" y="8202"/>
                  </a:cubicBezTo>
                  <a:lnTo>
                    <a:pt x="7351" y="8139"/>
                  </a:lnTo>
                  <a:lnTo>
                    <a:pt x="7327" y="8189"/>
                  </a:lnTo>
                  <a:lnTo>
                    <a:pt x="7763" y="8289"/>
                  </a:lnTo>
                  <a:lnTo>
                    <a:pt x="7793" y="8229"/>
                  </a:lnTo>
                  <a:lnTo>
                    <a:pt x="7596" y="8073"/>
                  </a:lnTo>
                  <a:cubicBezTo>
                    <a:pt x="7584" y="8063"/>
                    <a:pt x="7573" y="8055"/>
                    <a:pt x="7561" y="8046"/>
                  </a:cubicBezTo>
                  <a:cubicBezTo>
                    <a:pt x="7551" y="8038"/>
                    <a:pt x="7540" y="8030"/>
                    <a:pt x="7531" y="8023"/>
                  </a:cubicBezTo>
                  <a:cubicBezTo>
                    <a:pt x="7523" y="8017"/>
                    <a:pt x="7515" y="8011"/>
                    <a:pt x="7509" y="8007"/>
                  </a:cubicBezTo>
                  <a:cubicBezTo>
                    <a:pt x="7503" y="8004"/>
                    <a:pt x="7500" y="8001"/>
                    <a:pt x="7499" y="8000"/>
                  </a:cubicBezTo>
                  <a:cubicBezTo>
                    <a:pt x="7501" y="8001"/>
                    <a:pt x="7504" y="8002"/>
                    <a:pt x="7511" y="8004"/>
                  </a:cubicBezTo>
                  <a:cubicBezTo>
                    <a:pt x="7518" y="8006"/>
                    <a:pt x="7527" y="8008"/>
                    <a:pt x="7537" y="8011"/>
                  </a:cubicBezTo>
                  <a:cubicBezTo>
                    <a:pt x="7548" y="8014"/>
                    <a:pt x="7560" y="8018"/>
                    <a:pt x="7574" y="8022"/>
                  </a:cubicBezTo>
                  <a:cubicBezTo>
                    <a:pt x="7588" y="8026"/>
                    <a:pt x="7603" y="8030"/>
                    <a:pt x="7619" y="8034"/>
                  </a:cubicBezTo>
                  <a:lnTo>
                    <a:pt x="7860" y="8092"/>
                  </a:lnTo>
                  <a:lnTo>
                    <a:pt x="7890" y="8031"/>
                  </a:lnTo>
                  <a:lnTo>
                    <a:pt x="7543" y="7749"/>
                  </a:lnTo>
                  <a:close/>
                  <a:moveTo>
                    <a:pt x="9002" y="5790"/>
                  </a:moveTo>
                  <a:lnTo>
                    <a:pt x="9002" y="5636"/>
                  </a:lnTo>
                  <a:cubicBezTo>
                    <a:pt x="9001" y="5634"/>
                    <a:pt x="9000" y="5633"/>
                    <a:pt x="8999" y="5631"/>
                  </a:cubicBezTo>
                  <a:cubicBezTo>
                    <a:pt x="8987" y="5614"/>
                    <a:pt x="8971" y="5600"/>
                    <a:pt x="8953" y="5592"/>
                  </a:cubicBezTo>
                  <a:cubicBezTo>
                    <a:pt x="8941" y="5586"/>
                    <a:pt x="8927" y="5582"/>
                    <a:pt x="8913" y="5580"/>
                  </a:cubicBezTo>
                  <a:cubicBezTo>
                    <a:pt x="8898" y="5579"/>
                    <a:pt x="8885" y="5580"/>
                    <a:pt x="8872" y="5583"/>
                  </a:cubicBezTo>
                  <a:cubicBezTo>
                    <a:pt x="8858" y="5587"/>
                    <a:pt x="8847" y="5592"/>
                    <a:pt x="8835" y="5599"/>
                  </a:cubicBezTo>
                  <a:cubicBezTo>
                    <a:pt x="8825" y="5607"/>
                    <a:pt x="8812" y="5618"/>
                    <a:pt x="8798" y="5633"/>
                  </a:cubicBezTo>
                  <a:lnTo>
                    <a:pt x="8762" y="5671"/>
                  </a:lnTo>
                  <a:cubicBezTo>
                    <a:pt x="8743" y="5691"/>
                    <a:pt x="8726" y="5703"/>
                    <a:pt x="8712" y="5708"/>
                  </a:cubicBezTo>
                  <a:cubicBezTo>
                    <a:pt x="8697" y="5713"/>
                    <a:pt x="8682" y="5712"/>
                    <a:pt x="8666" y="5704"/>
                  </a:cubicBezTo>
                  <a:cubicBezTo>
                    <a:pt x="8646" y="5695"/>
                    <a:pt x="8634" y="5680"/>
                    <a:pt x="8629" y="5661"/>
                  </a:cubicBezTo>
                  <a:cubicBezTo>
                    <a:pt x="8624" y="5641"/>
                    <a:pt x="8628" y="5619"/>
                    <a:pt x="8640" y="5595"/>
                  </a:cubicBezTo>
                  <a:cubicBezTo>
                    <a:pt x="8644" y="5586"/>
                    <a:pt x="8649" y="5578"/>
                    <a:pt x="8654" y="5572"/>
                  </a:cubicBezTo>
                  <a:cubicBezTo>
                    <a:pt x="8658" y="5565"/>
                    <a:pt x="8664" y="5558"/>
                    <a:pt x="8670" y="5552"/>
                  </a:cubicBezTo>
                  <a:cubicBezTo>
                    <a:pt x="8677" y="5546"/>
                    <a:pt x="8684" y="5540"/>
                    <a:pt x="8692" y="5534"/>
                  </a:cubicBezTo>
                  <a:cubicBezTo>
                    <a:pt x="8700" y="5528"/>
                    <a:pt x="8709" y="5522"/>
                    <a:pt x="8720" y="5516"/>
                  </a:cubicBezTo>
                  <a:lnTo>
                    <a:pt x="8696" y="5479"/>
                  </a:lnTo>
                  <a:cubicBezTo>
                    <a:pt x="8653" y="5503"/>
                    <a:pt x="8621" y="5537"/>
                    <a:pt x="8601" y="5578"/>
                  </a:cubicBezTo>
                  <a:cubicBezTo>
                    <a:pt x="8592" y="5597"/>
                    <a:pt x="8586" y="5616"/>
                    <a:pt x="8583" y="5634"/>
                  </a:cubicBezTo>
                  <a:cubicBezTo>
                    <a:pt x="8581" y="5652"/>
                    <a:pt x="8583" y="5670"/>
                    <a:pt x="8587" y="5685"/>
                  </a:cubicBezTo>
                  <a:cubicBezTo>
                    <a:pt x="8591" y="5701"/>
                    <a:pt x="8599" y="5715"/>
                    <a:pt x="8610" y="5728"/>
                  </a:cubicBezTo>
                  <a:cubicBezTo>
                    <a:pt x="8620" y="5741"/>
                    <a:pt x="8634" y="5752"/>
                    <a:pt x="8651" y="5760"/>
                  </a:cubicBezTo>
                  <a:cubicBezTo>
                    <a:pt x="8676" y="5772"/>
                    <a:pt x="8701" y="5775"/>
                    <a:pt x="8727" y="5767"/>
                  </a:cubicBezTo>
                  <a:cubicBezTo>
                    <a:pt x="8738" y="5763"/>
                    <a:pt x="8749" y="5757"/>
                    <a:pt x="8760" y="5749"/>
                  </a:cubicBezTo>
                  <a:cubicBezTo>
                    <a:pt x="8770" y="5741"/>
                    <a:pt x="8782" y="5729"/>
                    <a:pt x="8796" y="5714"/>
                  </a:cubicBezTo>
                  <a:lnTo>
                    <a:pt x="8827" y="5681"/>
                  </a:lnTo>
                  <a:cubicBezTo>
                    <a:pt x="8864" y="5641"/>
                    <a:pt x="8900" y="5630"/>
                    <a:pt x="8934" y="5647"/>
                  </a:cubicBezTo>
                  <a:cubicBezTo>
                    <a:pt x="8958" y="5658"/>
                    <a:pt x="8972" y="5676"/>
                    <a:pt x="8977" y="5702"/>
                  </a:cubicBezTo>
                  <a:cubicBezTo>
                    <a:pt x="8979" y="5714"/>
                    <a:pt x="8979" y="5725"/>
                    <a:pt x="8977" y="5735"/>
                  </a:cubicBezTo>
                  <a:cubicBezTo>
                    <a:pt x="8975" y="5745"/>
                    <a:pt x="8970" y="5758"/>
                    <a:pt x="8963" y="5773"/>
                  </a:cubicBezTo>
                  <a:cubicBezTo>
                    <a:pt x="8953" y="5793"/>
                    <a:pt x="8941" y="5809"/>
                    <a:pt x="8928" y="5823"/>
                  </a:cubicBezTo>
                  <a:cubicBezTo>
                    <a:pt x="8915" y="5838"/>
                    <a:pt x="8898" y="5850"/>
                    <a:pt x="8878" y="5861"/>
                  </a:cubicBezTo>
                  <a:lnTo>
                    <a:pt x="8904" y="5899"/>
                  </a:lnTo>
                  <a:cubicBezTo>
                    <a:pt x="8926" y="5886"/>
                    <a:pt x="8945" y="5870"/>
                    <a:pt x="8960" y="5853"/>
                  </a:cubicBezTo>
                  <a:cubicBezTo>
                    <a:pt x="8976" y="5836"/>
                    <a:pt x="8990" y="5815"/>
                    <a:pt x="9001" y="5791"/>
                  </a:cubicBezTo>
                  <a:lnTo>
                    <a:pt x="9002" y="5790"/>
                  </a:lnTo>
                  <a:close/>
                  <a:moveTo>
                    <a:pt x="9002" y="5506"/>
                  </a:moveTo>
                  <a:lnTo>
                    <a:pt x="9002" y="5452"/>
                  </a:lnTo>
                  <a:cubicBezTo>
                    <a:pt x="8997" y="5451"/>
                    <a:pt x="8992" y="5449"/>
                    <a:pt x="8986" y="5448"/>
                  </a:cubicBezTo>
                  <a:cubicBezTo>
                    <a:pt x="8974" y="5443"/>
                    <a:pt x="8957" y="5437"/>
                    <a:pt x="8938" y="5427"/>
                  </a:cubicBezTo>
                  <a:cubicBezTo>
                    <a:pt x="8915" y="5416"/>
                    <a:pt x="8896" y="5405"/>
                    <a:pt x="8881" y="5394"/>
                  </a:cubicBezTo>
                  <a:cubicBezTo>
                    <a:pt x="8866" y="5383"/>
                    <a:pt x="8853" y="5372"/>
                    <a:pt x="8843" y="5360"/>
                  </a:cubicBezTo>
                  <a:cubicBezTo>
                    <a:pt x="8825" y="5339"/>
                    <a:pt x="8815" y="5319"/>
                    <a:pt x="8811" y="5297"/>
                  </a:cubicBezTo>
                  <a:cubicBezTo>
                    <a:pt x="8808" y="5275"/>
                    <a:pt x="8812" y="5253"/>
                    <a:pt x="8823" y="5230"/>
                  </a:cubicBezTo>
                  <a:cubicBezTo>
                    <a:pt x="8830" y="5216"/>
                    <a:pt x="8838" y="5204"/>
                    <a:pt x="8848" y="5194"/>
                  </a:cubicBezTo>
                  <a:cubicBezTo>
                    <a:pt x="8858" y="5185"/>
                    <a:pt x="8869" y="5176"/>
                    <a:pt x="8884" y="5168"/>
                  </a:cubicBezTo>
                  <a:lnTo>
                    <a:pt x="8866" y="5129"/>
                  </a:lnTo>
                  <a:cubicBezTo>
                    <a:pt x="8849" y="5137"/>
                    <a:pt x="8834" y="5148"/>
                    <a:pt x="8820" y="5162"/>
                  </a:cubicBezTo>
                  <a:cubicBezTo>
                    <a:pt x="8807" y="5176"/>
                    <a:pt x="8795" y="5193"/>
                    <a:pt x="8786" y="5211"/>
                  </a:cubicBezTo>
                  <a:cubicBezTo>
                    <a:pt x="8774" y="5235"/>
                    <a:pt x="8768" y="5260"/>
                    <a:pt x="8768" y="5284"/>
                  </a:cubicBezTo>
                  <a:cubicBezTo>
                    <a:pt x="8769" y="5309"/>
                    <a:pt x="8774" y="5334"/>
                    <a:pt x="8785" y="5357"/>
                  </a:cubicBezTo>
                  <a:cubicBezTo>
                    <a:pt x="8796" y="5381"/>
                    <a:pt x="8812" y="5403"/>
                    <a:pt x="8832" y="5423"/>
                  </a:cubicBezTo>
                  <a:cubicBezTo>
                    <a:pt x="8853" y="5443"/>
                    <a:pt x="8877" y="5460"/>
                    <a:pt x="8907" y="5475"/>
                  </a:cubicBezTo>
                  <a:cubicBezTo>
                    <a:pt x="8936" y="5489"/>
                    <a:pt x="8965" y="5499"/>
                    <a:pt x="8994" y="5504"/>
                  </a:cubicBezTo>
                  <a:cubicBezTo>
                    <a:pt x="8997" y="5505"/>
                    <a:pt x="8999" y="5505"/>
                    <a:pt x="9002" y="5506"/>
                  </a:cubicBezTo>
                  <a:close/>
                  <a:moveTo>
                    <a:pt x="8080" y="7644"/>
                  </a:moveTo>
                  <a:lnTo>
                    <a:pt x="8040" y="7624"/>
                  </a:lnTo>
                  <a:lnTo>
                    <a:pt x="7955" y="7796"/>
                  </a:lnTo>
                  <a:lnTo>
                    <a:pt x="7812" y="7726"/>
                  </a:lnTo>
                  <a:lnTo>
                    <a:pt x="7878" y="7592"/>
                  </a:lnTo>
                  <a:lnTo>
                    <a:pt x="7838" y="7572"/>
                  </a:lnTo>
                  <a:lnTo>
                    <a:pt x="7772" y="7706"/>
                  </a:lnTo>
                  <a:lnTo>
                    <a:pt x="7644" y="7643"/>
                  </a:lnTo>
                  <a:lnTo>
                    <a:pt x="7722" y="7483"/>
                  </a:lnTo>
                  <a:lnTo>
                    <a:pt x="7687" y="7457"/>
                  </a:lnTo>
                  <a:lnTo>
                    <a:pt x="7582" y="7671"/>
                  </a:lnTo>
                  <a:lnTo>
                    <a:pt x="7973" y="7863"/>
                  </a:lnTo>
                  <a:lnTo>
                    <a:pt x="8080" y="7644"/>
                  </a:lnTo>
                  <a:close/>
                  <a:moveTo>
                    <a:pt x="8096" y="7240"/>
                  </a:moveTo>
                  <a:cubicBezTo>
                    <a:pt x="8082" y="7238"/>
                    <a:pt x="8068" y="7239"/>
                    <a:pt x="8055" y="7243"/>
                  </a:cubicBezTo>
                  <a:cubicBezTo>
                    <a:pt x="8042" y="7246"/>
                    <a:pt x="8030" y="7252"/>
                    <a:pt x="8019" y="7259"/>
                  </a:cubicBezTo>
                  <a:cubicBezTo>
                    <a:pt x="8008" y="7266"/>
                    <a:pt x="7996" y="7277"/>
                    <a:pt x="7982" y="7292"/>
                  </a:cubicBezTo>
                  <a:lnTo>
                    <a:pt x="7945" y="7330"/>
                  </a:lnTo>
                  <a:cubicBezTo>
                    <a:pt x="7926" y="7350"/>
                    <a:pt x="7910" y="7362"/>
                    <a:pt x="7895" y="7367"/>
                  </a:cubicBezTo>
                  <a:cubicBezTo>
                    <a:pt x="7881" y="7373"/>
                    <a:pt x="7866" y="7372"/>
                    <a:pt x="7850" y="7364"/>
                  </a:cubicBezTo>
                  <a:cubicBezTo>
                    <a:pt x="7830" y="7354"/>
                    <a:pt x="7817" y="7339"/>
                    <a:pt x="7812" y="7320"/>
                  </a:cubicBezTo>
                  <a:cubicBezTo>
                    <a:pt x="7808" y="7301"/>
                    <a:pt x="7812" y="7279"/>
                    <a:pt x="7824" y="7254"/>
                  </a:cubicBezTo>
                  <a:cubicBezTo>
                    <a:pt x="7828" y="7246"/>
                    <a:pt x="7832" y="7238"/>
                    <a:pt x="7837" y="7231"/>
                  </a:cubicBezTo>
                  <a:cubicBezTo>
                    <a:pt x="7842" y="7224"/>
                    <a:pt x="7847" y="7218"/>
                    <a:pt x="7854" y="7212"/>
                  </a:cubicBezTo>
                  <a:cubicBezTo>
                    <a:pt x="7860" y="7206"/>
                    <a:pt x="7867" y="7200"/>
                    <a:pt x="7875" y="7194"/>
                  </a:cubicBezTo>
                  <a:cubicBezTo>
                    <a:pt x="7883" y="7188"/>
                    <a:pt x="7892" y="7182"/>
                    <a:pt x="7903" y="7175"/>
                  </a:cubicBezTo>
                  <a:lnTo>
                    <a:pt x="7880" y="7138"/>
                  </a:lnTo>
                  <a:cubicBezTo>
                    <a:pt x="7837" y="7163"/>
                    <a:pt x="7805" y="7196"/>
                    <a:pt x="7784" y="7238"/>
                  </a:cubicBezTo>
                  <a:cubicBezTo>
                    <a:pt x="7775" y="7256"/>
                    <a:pt x="7769" y="7275"/>
                    <a:pt x="7767" y="7293"/>
                  </a:cubicBezTo>
                  <a:cubicBezTo>
                    <a:pt x="7765" y="7312"/>
                    <a:pt x="7766" y="7329"/>
                    <a:pt x="7770" y="7345"/>
                  </a:cubicBezTo>
                  <a:cubicBezTo>
                    <a:pt x="7775" y="7360"/>
                    <a:pt x="7783" y="7375"/>
                    <a:pt x="7793" y="7388"/>
                  </a:cubicBezTo>
                  <a:cubicBezTo>
                    <a:pt x="7804" y="7401"/>
                    <a:pt x="7818" y="7411"/>
                    <a:pt x="7834" y="7419"/>
                  </a:cubicBezTo>
                  <a:cubicBezTo>
                    <a:pt x="7859" y="7432"/>
                    <a:pt x="7884" y="7434"/>
                    <a:pt x="7910" y="7426"/>
                  </a:cubicBezTo>
                  <a:cubicBezTo>
                    <a:pt x="7922" y="7423"/>
                    <a:pt x="7933" y="7417"/>
                    <a:pt x="7943" y="7408"/>
                  </a:cubicBezTo>
                  <a:cubicBezTo>
                    <a:pt x="7953" y="7401"/>
                    <a:pt x="7965" y="7389"/>
                    <a:pt x="7979" y="7374"/>
                  </a:cubicBezTo>
                  <a:lnTo>
                    <a:pt x="8010" y="7340"/>
                  </a:lnTo>
                  <a:cubicBezTo>
                    <a:pt x="8048" y="7301"/>
                    <a:pt x="8083" y="7289"/>
                    <a:pt x="8118" y="7306"/>
                  </a:cubicBezTo>
                  <a:cubicBezTo>
                    <a:pt x="8141" y="7318"/>
                    <a:pt x="8155" y="7336"/>
                    <a:pt x="8160" y="7362"/>
                  </a:cubicBezTo>
                  <a:cubicBezTo>
                    <a:pt x="8162" y="7373"/>
                    <a:pt x="8162" y="7384"/>
                    <a:pt x="8160" y="7394"/>
                  </a:cubicBezTo>
                  <a:cubicBezTo>
                    <a:pt x="8159" y="7405"/>
                    <a:pt x="8154" y="7417"/>
                    <a:pt x="8146" y="7432"/>
                  </a:cubicBezTo>
                  <a:cubicBezTo>
                    <a:pt x="8137" y="7452"/>
                    <a:pt x="8125" y="7469"/>
                    <a:pt x="8112" y="7483"/>
                  </a:cubicBezTo>
                  <a:cubicBezTo>
                    <a:pt x="8098" y="7497"/>
                    <a:pt x="8081" y="7510"/>
                    <a:pt x="8061" y="7520"/>
                  </a:cubicBezTo>
                  <a:lnTo>
                    <a:pt x="8088" y="7559"/>
                  </a:lnTo>
                  <a:cubicBezTo>
                    <a:pt x="8109" y="7545"/>
                    <a:pt x="8128" y="7530"/>
                    <a:pt x="8144" y="7512"/>
                  </a:cubicBezTo>
                  <a:cubicBezTo>
                    <a:pt x="8159" y="7495"/>
                    <a:pt x="8173" y="7474"/>
                    <a:pt x="8185" y="7451"/>
                  </a:cubicBezTo>
                  <a:cubicBezTo>
                    <a:pt x="8194" y="7433"/>
                    <a:pt x="8200" y="7416"/>
                    <a:pt x="8203" y="7400"/>
                  </a:cubicBezTo>
                  <a:cubicBezTo>
                    <a:pt x="8205" y="7385"/>
                    <a:pt x="8206" y="7369"/>
                    <a:pt x="8204" y="7351"/>
                  </a:cubicBezTo>
                  <a:cubicBezTo>
                    <a:pt x="8202" y="7328"/>
                    <a:pt x="8194" y="7308"/>
                    <a:pt x="8182" y="7290"/>
                  </a:cubicBezTo>
                  <a:cubicBezTo>
                    <a:pt x="8170" y="7273"/>
                    <a:pt x="8155" y="7260"/>
                    <a:pt x="8137" y="7251"/>
                  </a:cubicBezTo>
                  <a:cubicBezTo>
                    <a:pt x="8125" y="7245"/>
                    <a:pt x="8111" y="7241"/>
                    <a:pt x="8096" y="7240"/>
                  </a:cubicBezTo>
                  <a:close/>
                  <a:moveTo>
                    <a:pt x="8014" y="6793"/>
                  </a:moveTo>
                  <a:lnTo>
                    <a:pt x="7886" y="7052"/>
                  </a:lnTo>
                  <a:lnTo>
                    <a:pt x="7926" y="7071"/>
                  </a:lnTo>
                  <a:lnTo>
                    <a:pt x="7977" y="6966"/>
                  </a:lnTo>
                  <a:lnTo>
                    <a:pt x="8329" y="7139"/>
                  </a:lnTo>
                  <a:lnTo>
                    <a:pt x="8351" y="7094"/>
                  </a:lnTo>
                  <a:lnTo>
                    <a:pt x="7999" y="6921"/>
                  </a:lnTo>
                  <a:lnTo>
                    <a:pt x="8052" y="6815"/>
                  </a:lnTo>
                  <a:lnTo>
                    <a:pt x="8014" y="6793"/>
                  </a:lnTo>
                  <a:close/>
                  <a:moveTo>
                    <a:pt x="8148" y="6520"/>
                  </a:moveTo>
                  <a:lnTo>
                    <a:pt x="8047" y="6726"/>
                  </a:lnTo>
                  <a:lnTo>
                    <a:pt x="8438" y="6918"/>
                  </a:lnTo>
                  <a:lnTo>
                    <a:pt x="8461" y="6871"/>
                  </a:lnTo>
                  <a:lnTo>
                    <a:pt x="8275" y="6779"/>
                  </a:lnTo>
                  <a:lnTo>
                    <a:pt x="8337" y="6654"/>
                  </a:lnTo>
                  <a:lnTo>
                    <a:pt x="8299" y="6635"/>
                  </a:lnTo>
                  <a:lnTo>
                    <a:pt x="8237" y="6761"/>
                  </a:lnTo>
                  <a:lnTo>
                    <a:pt x="8109" y="6698"/>
                  </a:lnTo>
                  <a:lnTo>
                    <a:pt x="8183" y="6547"/>
                  </a:lnTo>
                  <a:lnTo>
                    <a:pt x="8148" y="6520"/>
                  </a:lnTo>
                  <a:close/>
                  <a:moveTo>
                    <a:pt x="8695" y="6395"/>
                  </a:moveTo>
                  <a:lnTo>
                    <a:pt x="8241" y="6332"/>
                  </a:lnTo>
                  <a:lnTo>
                    <a:pt x="8211" y="6392"/>
                  </a:lnTo>
                  <a:lnTo>
                    <a:pt x="8537" y="6715"/>
                  </a:lnTo>
                  <a:lnTo>
                    <a:pt x="8561" y="6668"/>
                  </a:lnTo>
                  <a:lnTo>
                    <a:pt x="8459" y="6571"/>
                  </a:lnTo>
                  <a:lnTo>
                    <a:pt x="8531" y="6425"/>
                  </a:lnTo>
                  <a:lnTo>
                    <a:pt x="8669" y="6448"/>
                  </a:lnTo>
                  <a:lnTo>
                    <a:pt x="8695" y="6395"/>
                  </a:lnTo>
                  <a:close/>
                  <a:moveTo>
                    <a:pt x="8487" y="6419"/>
                  </a:moveTo>
                  <a:lnTo>
                    <a:pt x="8427" y="6540"/>
                  </a:lnTo>
                  <a:lnTo>
                    <a:pt x="8266" y="6384"/>
                  </a:lnTo>
                  <a:lnTo>
                    <a:pt x="8487" y="6419"/>
                  </a:lnTo>
                  <a:close/>
                  <a:moveTo>
                    <a:pt x="8133" y="6363"/>
                  </a:moveTo>
                  <a:cubicBezTo>
                    <a:pt x="8124" y="6365"/>
                    <a:pt x="8118" y="6371"/>
                    <a:pt x="8114" y="6379"/>
                  </a:cubicBezTo>
                  <a:cubicBezTo>
                    <a:pt x="8110" y="6387"/>
                    <a:pt x="8109" y="6396"/>
                    <a:pt x="8112" y="6404"/>
                  </a:cubicBezTo>
                  <a:cubicBezTo>
                    <a:pt x="8115" y="6413"/>
                    <a:pt x="8121" y="6419"/>
                    <a:pt x="8129" y="6423"/>
                  </a:cubicBezTo>
                  <a:cubicBezTo>
                    <a:pt x="8137" y="6427"/>
                    <a:pt x="8145" y="6428"/>
                    <a:pt x="8154" y="6425"/>
                  </a:cubicBezTo>
                  <a:cubicBezTo>
                    <a:pt x="8163" y="6422"/>
                    <a:pt x="8169" y="6417"/>
                    <a:pt x="8173" y="6408"/>
                  </a:cubicBezTo>
                  <a:cubicBezTo>
                    <a:pt x="8178" y="6400"/>
                    <a:pt x="8178" y="6391"/>
                    <a:pt x="8175" y="6383"/>
                  </a:cubicBezTo>
                  <a:cubicBezTo>
                    <a:pt x="8171" y="6375"/>
                    <a:pt x="8166" y="6368"/>
                    <a:pt x="8157" y="6364"/>
                  </a:cubicBezTo>
                  <a:cubicBezTo>
                    <a:pt x="8149" y="6360"/>
                    <a:pt x="8141" y="6360"/>
                    <a:pt x="8133" y="6363"/>
                  </a:cubicBezTo>
                  <a:close/>
                  <a:moveTo>
                    <a:pt x="8191" y="6245"/>
                  </a:moveTo>
                  <a:cubicBezTo>
                    <a:pt x="8182" y="6248"/>
                    <a:pt x="8176" y="6254"/>
                    <a:pt x="8172" y="6262"/>
                  </a:cubicBezTo>
                  <a:cubicBezTo>
                    <a:pt x="8168" y="6270"/>
                    <a:pt x="8167" y="6278"/>
                    <a:pt x="8170" y="6287"/>
                  </a:cubicBezTo>
                  <a:cubicBezTo>
                    <a:pt x="8173" y="6295"/>
                    <a:pt x="8178" y="6302"/>
                    <a:pt x="8186" y="6305"/>
                  </a:cubicBezTo>
                  <a:cubicBezTo>
                    <a:pt x="8195" y="6310"/>
                    <a:pt x="8203" y="6310"/>
                    <a:pt x="8212" y="6307"/>
                  </a:cubicBezTo>
                  <a:cubicBezTo>
                    <a:pt x="8221" y="6305"/>
                    <a:pt x="8227" y="6299"/>
                    <a:pt x="8231" y="6291"/>
                  </a:cubicBezTo>
                  <a:cubicBezTo>
                    <a:pt x="8235" y="6282"/>
                    <a:pt x="8236" y="6274"/>
                    <a:pt x="8232" y="6265"/>
                  </a:cubicBezTo>
                  <a:cubicBezTo>
                    <a:pt x="8229" y="6257"/>
                    <a:pt x="8224" y="6251"/>
                    <a:pt x="8215" y="6247"/>
                  </a:cubicBezTo>
                  <a:cubicBezTo>
                    <a:pt x="8207" y="6243"/>
                    <a:pt x="8199" y="6242"/>
                    <a:pt x="8191" y="6245"/>
                  </a:cubicBezTo>
                  <a:close/>
                  <a:moveTo>
                    <a:pt x="8791" y="6100"/>
                  </a:moveTo>
                  <a:lnTo>
                    <a:pt x="8715" y="6255"/>
                  </a:lnTo>
                  <a:lnTo>
                    <a:pt x="8364" y="6082"/>
                  </a:lnTo>
                  <a:lnTo>
                    <a:pt x="8341" y="6128"/>
                  </a:lnTo>
                  <a:lnTo>
                    <a:pt x="8732" y="6321"/>
                  </a:lnTo>
                  <a:lnTo>
                    <a:pt x="8828" y="6126"/>
                  </a:lnTo>
                  <a:lnTo>
                    <a:pt x="8791" y="6100"/>
                  </a:lnTo>
                  <a:close/>
                  <a:moveTo>
                    <a:pt x="8890" y="5999"/>
                  </a:moveTo>
                  <a:lnTo>
                    <a:pt x="8499" y="5806"/>
                  </a:lnTo>
                  <a:lnTo>
                    <a:pt x="8477" y="5852"/>
                  </a:lnTo>
                  <a:lnTo>
                    <a:pt x="8868" y="6044"/>
                  </a:lnTo>
                  <a:lnTo>
                    <a:pt x="8890" y="5999"/>
                  </a:lnTo>
                  <a:close/>
                  <a:moveTo>
                    <a:pt x="7698" y="8641"/>
                  </a:moveTo>
                  <a:lnTo>
                    <a:pt x="7149" y="8371"/>
                  </a:lnTo>
                  <a:lnTo>
                    <a:pt x="7130" y="8408"/>
                  </a:lnTo>
                  <a:lnTo>
                    <a:pt x="7679" y="8678"/>
                  </a:lnTo>
                  <a:lnTo>
                    <a:pt x="7698" y="8641"/>
                  </a:lnTo>
                  <a:close/>
                  <a:moveTo>
                    <a:pt x="4109" y="14728"/>
                  </a:moveTo>
                  <a:lnTo>
                    <a:pt x="4086" y="14774"/>
                  </a:lnTo>
                  <a:lnTo>
                    <a:pt x="4359" y="14908"/>
                  </a:lnTo>
                  <a:cubicBezTo>
                    <a:pt x="4372" y="14915"/>
                    <a:pt x="4383" y="14921"/>
                    <a:pt x="4391" y="14927"/>
                  </a:cubicBezTo>
                  <a:cubicBezTo>
                    <a:pt x="4400" y="14934"/>
                    <a:pt x="4407" y="14943"/>
                    <a:pt x="4412" y="14953"/>
                  </a:cubicBezTo>
                  <a:cubicBezTo>
                    <a:pt x="4417" y="14963"/>
                    <a:pt x="4419" y="14975"/>
                    <a:pt x="4417" y="14989"/>
                  </a:cubicBezTo>
                  <a:cubicBezTo>
                    <a:pt x="4416" y="15003"/>
                    <a:pt x="4411" y="15018"/>
                    <a:pt x="4403" y="15034"/>
                  </a:cubicBezTo>
                  <a:cubicBezTo>
                    <a:pt x="4397" y="15046"/>
                    <a:pt x="4391" y="15056"/>
                    <a:pt x="4384" y="15064"/>
                  </a:cubicBezTo>
                  <a:cubicBezTo>
                    <a:pt x="4378" y="15071"/>
                    <a:pt x="4371" y="15077"/>
                    <a:pt x="4364" y="15082"/>
                  </a:cubicBezTo>
                  <a:cubicBezTo>
                    <a:pt x="4357" y="15086"/>
                    <a:pt x="4351" y="15088"/>
                    <a:pt x="4345" y="15090"/>
                  </a:cubicBezTo>
                  <a:cubicBezTo>
                    <a:pt x="4338" y="15091"/>
                    <a:pt x="4332" y="15092"/>
                    <a:pt x="4327" y="15092"/>
                  </a:cubicBezTo>
                  <a:cubicBezTo>
                    <a:pt x="4320" y="15091"/>
                    <a:pt x="4310" y="15089"/>
                    <a:pt x="4299" y="15084"/>
                  </a:cubicBezTo>
                  <a:cubicBezTo>
                    <a:pt x="4288" y="15080"/>
                    <a:pt x="4277" y="15076"/>
                    <a:pt x="4267" y="15071"/>
                  </a:cubicBezTo>
                  <a:lnTo>
                    <a:pt x="4004" y="14941"/>
                  </a:lnTo>
                  <a:lnTo>
                    <a:pt x="3982" y="14987"/>
                  </a:lnTo>
                  <a:lnTo>
                    <a:pt x="4262" y="15125"/>
                  </a:lnTo>
                  <a:cubicBezTo>
                    <a:pt x="4270" y="15130"/>
                    <a:pt x="4281" y="15134"/>
                    <a:pt x="4292" y="15138"/>
                  </a:cubicBezTo>
                  <a:cubicBezTo>
                    <a:pt x="4304" y="15143"/>
                    <a:pt x="4316" y="15144"/>
                    <a:pt x="4328" y="15144"/>
                  </a:cubicBezTo>
                  <a:cubicBezTo>
                    <a:pt x="4353" y="15143"/>
                    <a:pt x="4374" y="15135"/>
                    <a:pt x="4392" y="15122"/>
                  </a:cubicBezTo>
                  <a:cubicBezTo>
                    <a:pt x="4410" y="15109"/>
                    <a:pt x="4427" y="15086"/>
                    <a:pt x="4442" y="15056"/>
                  </a:cubicBezTo>
                  <a:cubicBezTo>
                    <a:pt x="4454" y="15032"/>
                    <a:pt x="4461" y="15011"/>
                    <a:pt x="4464" y="14992"/>
                  </a:cubicBezTo>
                  <a:cubicBezTo>
                    <a:pt x="4467" y="14974"/>
                    <a:pt x="4466" y="14956"/>
                    <a:pt x="4462" y="14939"/>
                  </a:cubicBezTo>
                  <a:cubicBezTo>
                    <a:pt x="4458" y="14922"/>
                    <a:pt x="4450" y="14908"/>
                    <a:pt x="4439" y="14898"/>
                  </a:cubicBezTo>
                  <a:cubicBezTo>
                    <a:pt x="4428" y="14887"/>
                    <a:pt x="4411" y="14877"/>
                    <a:pt x="4387" y="14865"/>
                  </a:cubicBezTo>
                  <a:lnTo>
                    <a:pt x="4109" y="14728"/>
                  </a:lnTo>
                  <a:close/>
                  <a:moveTo>
                    <a:pt x="4683" y="14548"/>
                  </a:moveTo>
                  <a:lnTo>
                    <a:pt x="4292" y="14356"/>
                  </a:lnTo>
                  <a:lnTo>
                    <a:pt x="4270" y="14402"/>
                  </a:lnTo>
                  <a:lnTo>
                    <a:pt x="4483" y="14505"/>
                  </a:lnTo>
                  <a:cubicBezTo>
                    <a:pt x="4497" y="14512"/>
                    <a:pt x="4511" y="14518"/>
                    <a:pt x="4526" y="14524"/>
                  </a:cubicBezTo>
                  <a:cubicBezTo>
                    <a:pt x="4540" y="14531"/>
                    <a:pt x="4553" y="14536"/>
                    <a:pt x="4564" y="14541"/>
                  </a:cubicBezTo>
                  <a:cubicBezTo>
                    <a:pt x="4576" y="14546"/>
                    <a:pt x="4585" y="14550"/>
                    <a:pt x="4593" y="14553"/>
                  </a:cubicBezTo>
                  <a:cubicBezTo>
                    <a:pt x="4601" y="14556"/>
                    <a:pt x="4604" y="14558"/>
                    <a:pt x="4605" y="14558"/>
                  </a:cubicBezTo>
                  <a:cubicBezTo>
                    <a:pt x="4603" y="14558"/>
                    <a:pt x="4599" y="14558"/>
                    <a:pt x="4593" y="14557"/>
                  </a:cubicBezTo>
                  <a:cubicBezTo>
                    <a:pt x="4587" y="14557"/>
                    <a:pt x="4579" y="14556"/>
                    <a:pt x="4571" y="14555"/>
                  </a:cubicBezTo>
                  <a:cubicBezTo>
                    <a:pt x="4561" y="14555"/>
                    <a:pt x="4551" y="14555"/>
                    <a:pt x="4539" y="14554"/>
                  </a:cubicBezTo>
                  <a:cubicBezTo>
                    <a:pt x="4528" y="14553"/>
                    <a:pt x="4516" y="14554"/>
                    <a:pt x="4505" y="14554"/>
                  </a:cubicBezTo>
                  <a:lnTo>
                    <a:pt x="4191" y="14561"/>
                  </a:lnTo>
                  <a:lnTo>
                    <a:pt x="4165" y="14615"/>
                  </a:lnTo>
                  <a:lnTo>
                    <a:pt x="4555" y="14808"/>
                  </a:lnTo>
                  <a:lnTo>
                    <a:pt x="4579" y="14759"/>
                  </a:lnTo>
                  <a:lnTo>
                    <a:pt x="4351" y="14650"/>
                  </a:lnTo>
                  <a:cubicBezTo>
                    <a:pt x="4340" y="14644"/>
                    <a:pt x="4329" y="14639"/>
                    <a:pt x="4317" y="14634"/>
                  </a:cubicBezTo>
                  <a:cubicBezTo>
                    <a:pt x="4305" y="14629"/>
                    <a:pt x="4294" y="14624"/>
                    <a:pt x="4284" y="14620"/>
                  </a:cubicBezTo>
                  <a:cubicBezTo>
                    <a:pt x="4274" y="14616"/>
                    <a:pt x="4266" y="14612"/>
                    <a:pt x="4258" y="14609"/>
                  </a:cubicBezTo>
                  <a:cubicBezTo>
                    <a:pt x="4251" y="14606"/>
                    <a:pt x="4246" y="14604"/>
                    <a:pt x="4243" y="14603"/>
                  </a:cubicBezTo>
                  <a:cubicBezTo>
                    <a:pt x="4247" y="14604"/>
                    <a:pt x="4252" y="14604"/>
                    <a:pt x="4260" y="14604"/>
                  </a:cubicBezTo>
                  <a:cubicBezTo>
                    <a:pt x="4268" y="14605"/>
                    <a:pt x="4276" y="14605"/>
                    <a:pt x="4286" y="14604"/>
                  </a:cubicBezTo>
                  <a:cubicBezTo>
                    <a:pt x="4297" y="14605"/>
                    <a:pt x="4308" y="14605"/>
                    <a:pt x="4320" y="14605"/>
                  </a:cubicBezTo>
                  <a:cubicBezTo>
                    <a:pt x="4332" y="14605"/>
                    <a:pt x="4345" y="14605"/>
                    <a:pt x="4358" y="14605"/>
                  </a:cubicBezTo>
                  <a:lnTo>
                    <a:pt x="4659" y="14597"/>
                  </a:lnTo>
                  <a:lnTo>
                    <a:pt x="4683" y="14548"/>
                  </a:lnTo>
                  <a:close/>
                  <a:moveTo>
                    <a:pt x="4762" y="14388"/>
                  </a:moveTo>
                  <a:lnTo>
                    <a:pt x="4371" y="14196"/>
                  </a:lnTo>
                  <a:lnTo>
                    <a:pt x="4349" y="14241"/>
                  </a:lnTo>
                  <a:lnTo>
                    <a:pt x="4740" y="14434"/>
                  </a:lnTo>
                  <a:lnTo>
                    <a:pt x="4762" y="14388"/>
                  </a:lnTo>
                  <a:close/>
                  <a:moveTo>
                    <a:pt x="4562" y="13808"/>
                  </a:moveTo>
                  <a:lnTo>
                    <a:pt x="4538" y="13856"/>
                  </a:lnTo>
                  <a:lnTo>
                    <a:pt x="4754" y="14067"/>
                  </a:lnTo>
                  <a:cubicBezTo>
                    <a:pt x="4772" y="14084"/>
                    <a:pt x="4787" y="14098"/>
                    <a:pt x="4800" y="14109"/>
                  </a:cubicBezTo>
                  <a:cubicBezTo>
                    <a:pt x="4812" y="14120"/>
                    <a:pt x="4820" y="14127"/>
                    <a:pt x="4824" y="14131"/>
                  </a:cubicBezTo>
                  <a:cubicBezTo>
                    <a:pt x="4821" y="14130"/>
                    <a:pt x="4816" y="14128"/>
                    <a:pt x="4809" y="14126"/>
                  </a:cubicBezTo>
                  <a:cubicBezTo>
                    <a:pt x="4802" y="14125"/>
                    <a:pt x="4795" y="14123"/>
                    <a:pt x="4785" y="14121"/>
                  </a:cubicBezTo>
                  <a:cubicBezTo>
                    <a:pt x="4776" y="14119"/>
                    <a:pt x="4766" y="14117"/>
                    <a:pt x="4756" y="14116"/>
                  </a:cubicBezTo>
                  <a:cubicBezTo>
                    <a:pt x="4746" y="14114"/>
                    <a:pt x="4736" y="14112"/>
                    <a:pt x="4726" y="14111"/>
                  </a:cubicBezTo>
                  <a:lnTo>
                    <a:pt x="4433" y="14069"/>
                  </a:lnTo>
                  <a:lnTo>
                    <a:pt x="4408" y="14120"/>
                  </a:lnTo>
                  <a:lnTo>
                    <a:pt x="4864" y="14181"/>
                  </a:lnTo>
                  <a:lnTo>
                    <a:pt x="4887" y="14135"/>
                  </a:lnTo>
                  <a:lnTo>
                    <a:pt x="4562" y="13808"/>
                  </a:lnTo>
                  <a:close/>
                  <a:moveTo>
                    <a:pt x="5098" y="13706"/>
                  </a:moveTo>
                  <a:lnTo>
                    <a:pt x="5057" y="13686"/>
                  </a:lnTo>
                  <a:lnTo>
                    <a:pt x="4973" y="13858"/>
                  </a:lnTo>
                  <a:lnTo>
                    <a:pt x="4830" y="13788"/>
                  </a:lnTo>
                  <a:lnTo>
                    <a:pt x="4895" y="13654"/>
                  </a:lnTo>
                  <a:lnTo>
                    <a:pt x="4855" y="13634"/>
                  </a:lnTo>
                  <a:lnTo>
                    <a:pt x="4789" y="13768"/>
                  </a:lnTo>
                  <a:lnTo>
                    <a:pt x="4661" y="13705"/>
                  </a:lnTo>
                  <a:lnTo>
                    <a:pt x="4740" y="13544"/>
                  </a:lnTo>
                  <a:lnTo>
                    <a:pt x="4704" y="13519"/>
                  </a:lnTo>
                  <a:lnTo>
                    <a:pt x="4599" y="13733"/>
                  </a:lnTo>
                  <a:lnTo>
                    <a:pt x="4990" y="13925"/>
                  </a:lnTo>
                  <a:lnTo>
                    <a:pt x="5098" y="13706"/>
                  </a:lnTo>
                  <a:close/>
                  <a:moveTo>
                    <a:pt x="5261" y="13375"/>
                  </a:moveTo>
                  <a:lnTo>
                    <a:pt x="5224" y="13379"/>
                  </a:lnTo>
                  <a:cubicBezTo>
                    <a:pt x="5208" y="13382"/>
                    <a:pt x="5190" y="13384"/>
                    <a:pt x="5171" y="13387"/>
                  </a:cubicBezTo>
                  <a:cubicBezTo>
                    <a:pt x="5152" y="13389"/>
                    <a:pt x="5135" y="13391"/>
                    <a:pt x="5118" y="13394"/>
                  </a:cubicBezTo>
                  <a:cubicBezTo>
                    <a:pt x="5102" y="13396"/>
                    <a:pt x="5091" y="13398"/>
                    <a:pt x="5084" y="13399"/>
                  </a:cubicBezTo>
                  <a:cubicBezTo>
                    <a:pt x="5074" y="13401"/>
                    <a:pt x="5063" y="13403"/>
                    <a:pt x="5051" y="13407"/>
                  </a:cubicBezTo>
                  <a:cubicBezTo>
                    <a:pt x="5039" y="13410"/>
                    <a:pt x="5029" y="13413"/>
                    <a:pt x="5020" y="13417"/>
                  </a:cubicBezTo>
                  <a:lnTo>
                    <a:pt x="5023" y="13411"/>
                  </a:lnTo>
                  <a:cubicBezTo>
                    <a:pt x="5031" y="13396"/>
                    <a:pt x="5035" y="13380"/>
                    <a:pt x="5036" y="13365"/>
                  </a:cubicBezTo>
                  <a:cubicBezTo>
                    <a:pt x="5037" y="13350"/>
                    <a:pt x="5036" y="13335"/>
                    <a:pt x="5031" y="13322"/>
                  </a:cubicBezTo>
                  <a:cubicBezTo>
                    <a:pt x="5026" y="13308"/>
                    <a:pt x="5018" y="13296"/>
                    <a:pt x="5007" y="13284"/>
                  </a:cubicBezTo>
                  <a:cubicBezTo>
                    <a:pt x="4997" y="13272"/>
                    <a:pt x="4983" y="13263"/>
                    <a:pt x="4967" y="13255"/>
                  </a:cubicBezTo>
                  <a:cubicBezTo>
                    <a:pt x="4957" y="13250"/>
                    <a:pt x="4947" y="13246"/>
                    <a:pt x="4937" y="13244"/>
                  </a:cubicBezTo>
                  <a:cubicBezTo>
                    <a:pt x="4927" y="13243"/>
                    <a:pt x="4918" y="13242"/>
                    <a:pt x="4910" y="13242"/>
                  </a:cubicBezTo>
                  <a:cubicBezTo>
                    <a:pt x="4901" y="13243"/>
                    <a:pt x="4893" y="13244"/>
                    <a:pt x="4885" y="13246"/>
                  </a:cubicBezTo>
                  <a:cubicBezTo>
                    <a:pt x="4878" y="13248"/>
                    <a:pt x="4872" y="13250"/>
                    <a:pt x="4866" y="13253"/>
                  </a:cubicBezTo>
                  <a:cubicBezTo>
                    <a:pt x="4860" y="13256"/>
                    <a:pt x="4854" y="13259"/>
                    <a:pt x="4848" y="13264"/>
                  </a:cubicBezTo>
                  <a:cubicBezTo>
                    <a:pt x="4842" y="13269"/>
                    <a:pt x="4836" y="13274"/>
                    <a:pt x="4830" y="13280"/>
                  </a:cubicBezTo>
                  <a:cubicBezTo>
                    <a:pt x="4824" y="13287"/>
                    <a:pt x="4818" y="13295"/>
                    <a:pt x="4811" y="13305"/>
                  </a:cubicBezTo>
                  <a:cubicBezTo>
                    <a:pt x="4805" y="13315"/>
                    <a:pt x="4799" y="13326"/>
                    <a:pt x="4792" y="13340"/>
                  </a:cubicBezTo>
                  <a:lnTo>
                    <a:pt x="4748" y="13431"/>
                  </a:lnTo>
                  <a:lnTo>
                    <a:pt x="5138" y="13623"/>
                  </a:lnTo>
                  <a:lnTo>
                    <a:pt x="5161" y="13577"/>
                  </a:lnTo>
                  <a:lnTo>
                    <a:pt x="4984" y="13491"/>
                  </a:lnTo>
                  <a:cubicBezTo>
                    <a:pt x="4990" y="13481"/>
                    <a:pt x="4995" y="13474"/>
                    <a:pt x="5001" y="13469"/>
                  </a:cubicBezTo>
                  <a:cubicBezTo>
                    <a:pt x="5008" y="13465"/>
                    <a:pt x="5018" y="13461"/>
                    <a:pt x="5031" y="13458"/>
                  </a:cubicBezTo>
                  <a:cubicBezTo>
                    <a:pt x="5054" y="13454"/>
                    <a:pt x="5076" y="13449"/>
                    <a:pt x="5097" y="13446"/>
                  </a:cubicBezTo>
                  <a:cubicBezTo>
                    <a:pt x="5117" y="13443"/>
                    <a:pt x="5137" y="13440"/>
                    <a:pt x="5154" y="13438"/>
                  </a:cubicBezTo>
                  <a:cubicBezTo>
                    <a:pt x="5171" y="13435"/>
                    <a:pt x="5187" y="13434"/>
                    <a:pt x="5200" y="13434"/>
                  </a:cubicBezTo>
                  <a:cubicBezTo>
                    <a:pt x="5213" y="13433"/>
                    <a:pt x="5224" y="13433"/>
                    <a:pt x="5232" y="13433"/>
                  </a:cubicBezTo>
                  <a:lnTo>
                    <a:pt x="5261" y="13375"/>
                  </a:lnTo>
                  <a:close/>
                  <a:moveTo>
                    <a:pt x="4974" y="13326"/>
                  </a:moveTo>
                  <a:cubicBezTo>
                    <a:pt x="4983" y="13334"/>
                    <a:pt x="4988" y="13343"/>
                    <a:pt x="4991" y="13353"/>
                  </a:cubicBezTo>
                  <a:cubicBezTo>
                    <a:pt x="4994" y="13363"/>
                    <a:pt x="4995" y="13375"/>
                    <a:pt x="4992" y="13388"/>
                  </a:cubicBezTo>
                  <a:cubicBezTo>
                    <a:pt x="4990" y="13400"/>
                    <a:pt x="4985" y="13415"/>
                    <a:pt x="4976" y="13433"/>
                  </a:cubicBezTo>
                  <a:lnTo>
                    <a:pt x="4955" y="13476"/>
                  </a:lnTo>
                  <a:lnTo>
                    <a:pt x="4809" y="13405"/>
                  </a:lnTo>
                  <a:lnTo>
                    <a:pt x="4832" y="13358"/>
                  </a:lnTo>
                  <a:cubicBezTo>
                    <a:pt x="4838" y="13347"/>
                    <a:pt x="4843" y="13338"/>
                    <a:pt x="4848" y="13331"/>
                  </a:cubicBezTo>
                  <a:cubicBezTo>
                    <a:pt x="4853" y="13324"/>
                    <a:pt x="4858" y="13318"/>
                    <a:pt x="4864" y="13313"/>
                  </a:cubicBezTo>
                  <a:cubicBezTo>
                    <a:pt x="4874" y="13304"/>
                    <a:pt x="4887" y="13299"/>
                    <a:pt x="4901" y="13297"/>
                  </a:cubicBezTo>
                  <a:cubicBezTo>
                    <a:pt x="4916" y="13295"/>
                    <a:pt x="4929" y="13297"/>
                    <a:pt x="4942" y="13304"/>
                  </a:cubicBezTo>
                  <a:cubicBezTo>
                    <a:pt x="4955" y="13310"/>
                    <a:pt x="4966" y="13317"/>
                    <a:pt x="4974" y="13326"/>
                  </a:cubicBezTo>
                  <a:close/>
                  <a:moveTo>
                    <a:pt x="5271" y="12981"/>
                  </a:moveTo>
                  <a:cubicBezTo>
                    <a:pt x="5257" y="12979"/>
                    <a:pt x="5243" y="12980"/>
                    <a:pt x="5230" y="12984"/>
                  </a:cubicBezTo>
                  <a:cubicBezTo>
                    <a:pt x="5217" y="12987"/>
                    <a:pt x="5205" y="12993"/>
                    <a:pt x="5194" y="13000"/>
                  </a:cubicBezTo>
                  <a:cubicBezTo>
                    <a:pt x="5183" y="13007"/>
                    <a:pt x="5171" y="13018"/>
                    <a:pt x="5157" y="13033"/>
                  </a:cubicBezTo>
                  <a:lnTo>
                    <a:pt x="5120" y="13071"/>
                  </a:lnTo>
                  <a:cubicBezTo>
                    <a:pt x="5102" y="13091"/>
                    <a:pt x="5085" y="13103"/>
                    <a:pt x="5070" y="13108"/>
                  </a:cubicBezTo>
                  <a:cubicBezTo>
                    <a:pt x="5056" y="13114"/>
                    <a:pt x="5041" y="13113"/>
                    <a:pt x="5025" y="13105"/>
                  </a:cubicBezTo>
                  <a:cubicBezTo>
                    <a:pt x="5005" y="13095"/>
                    <a:pt x="4992" y="13080"/>
                    <a:pt x="4987" y="13061"/>
                  </a:cubicBezTo>
                  <a:cubicBezTo>
                    <a:pt x="4983" y="13042"/>
                    <a:pt x="4987" y="13020"/>
                    <a:pt x="4999" y="12995"/>
                  </a:cubicBezTo>
                  <a:cubicBezTo>
                    <a:pt x="5003" y="12987"/>
                    <a:pt x="5007" y="12979"/>
                    <a:pt x="5012" y="12972"/>
                  </a:cubicBezTo>
                  <a:cubicBezTo>
                    <a:pt x="5017" y="12965"/>
                    <a:pt x="5022" y="12959"/>
                    <a:pt x="5029" y="12953"/>
                  </a:cubicBezTo>
                  <a:cubicBezTo>
                    <a:pt x="5035" y="12947"/>
                    <a:pt x="5042" y="12941"/>
                    <a:pt x="5050" y="12935"/>
                  </a:cubicBezTo>
                  <a:cubicBezTo>
                    <a:pt x="5058" y="12929"/>
                    <a:pt x="5068" y="12923"/>
                    <a:pt x="5079" y="12916"/>
                  </a:cubicBezTo>
                  <a:lnTo>
                    <a:pt x="5055" y="12879"/>
                  </a:lnTo>
                  <a:cubicBezTo>
                    <a:pt x="5012" y="12904"/>
                    <a:pt x="4980" y="12937"/>
                    <a:pt x="4959" y="12979"/>
                  </a:cubicBezTo>
                  <a:cubicBezTo>
                    <a:pt x="4950" y="12997"/>
                    <a:pt x="4944" y="13016"/>
                    <a:pt x="4942" y="13034"/>
                  </a:cubicBezTo>
                  <a:cubicBezTo>
                    <a:pt x="4940" y="13053"/>
                    <a:pt x="4941" y="13070"/>
                    <a:pt x="4946" y="13086"/>
                  </a:cubicBezTo>
                  <a:cubicBezTo>
                    <a:pt x="4950" y="13101"/>
                    <a:pt x="4958" y="13116"/>
                    <a:pt x="4968" y="13129"/>
                  </a:cubicBezTo>
                  <a:cubicBezTo>
                    <a:pt x="4979" y="13142"/>
                    <a:pt x="4993" y="13152"/>
                    <a:pt x="5009" y="13160"/>
                  </a:cubicBezTo>
                  <a:cubicBezTo>
                    <a:pt x="5034" y="13173"/>
                    <a:pt x="5059" y="13175"/>
                    <a:pt x="5085" y="13167"/>
                  </a:cubicBezTo>
                  <a:cubicBezTo>
                    <a:pt x="5097" y="13164"/>
                    <a:pt x="5108" y="13158"/>
                    <a:pt x="5118" y="13149"/>
                  </a:cubicBezTo>
                  <a:cubicBezTo>
                    <a:pt x="5128" y="13142"/>
                    <a:pt x="5140" y="13130"/>
                    <a:pt x="5154" y="13115"/>
                  </a:cubicBezTo>
                  <a:lnTo>
                    <a:pt x="5186" y="13081"/>
                  </a:lnTo>
                  <a:cubicBezTo>
                    <a:pt x="5223" y="13042"/>
                    <a:pt x="5258" y="13030"/>
                    <a:pt x="5293" y="13047"/>
                  </a:cubicBezTo>
                  <a:cubicBezTo>
                    <a:pt x="5316" y="13059"/>
                    <a:pt x="5330" y="13077"/>
                    <a:pt x="5335" y="13103"/>
                  </a:cubicBezTo>
                  <a:cubicBezTo>
                    <a:pt x="5337" y="13114"/>
                    <a:pt x="5337" y="13125"/>
                    <a:pt x="5335" y="13135"/>
                  </a:cubicBezTo>
                  <a:cubicBezTo>
                    <a:pt x="5334" y="13146"/>
                    <a:pt x="5329" y="13158"/>
                    <a:pt x="5322" y="13173"/>
                  </a:cubicBezTo>
                  <a:cubicBezTo>
                    <a:pt x="5312" y="13193"/>
                    <a:pt x="5300" y="13210"/>
                    <a:pt x="5287" y="13224"/>
                  </a:cubicBezTo>
                  <a:cubicBezTo>
                    <a:pt x="5273" y="13238"/>
                    <a:pt x="5256" y="13251"/>
                    <a:pt x="5236" y="13261"/>
                  </a:cubicBezTo>
                  <a:lnTo>
                    <a:pt x="5263" y="13300"/>
                  </a:lnTo>
                  <a:cubicBezTo>
                    <a:pt x="5284" y="13286"/>
                    <a:pt x="5303" y="13271"/>
                    <a:pt x="5319" y="13253"/>
                  </a:cubicBezTo>
                  <a:cubicBezTo>
                    <a:pt x="5335" y="13236"/>
                    <a:pt x="5348" y="13215"/>
                    <a:pt x="5360" y="13192"/>
                  </a:cubicBezTo>
                  <a:cubicBezTo>
                    <a:pt x="5369" y="13174"/>
                    <a:pt x="5375" y="13157"/>
                    <a:pt x="5378" y="13141"/>
                  </a:cubicBezTo>
                  <a:cubicBezTo>
                    <a:pt x="5380" y="13126"/>
                    <a:pt x="5381" y="13110"/>
                    <a:pt x="5379" y="13092"/>
                  </a:cubicBezTo>
                  <a:cubicBezTo>
                    <a:pt x="5377" y="13069"/>
                    <a:pt x="5369" y="13049"/>
                    <a:pt x="5357" y="13031"/>
                  </a:cubicBezTo>
                  <a:cubicBezTo>
                    <a:pt x="5345" y="13014"/>
                    <a:pt x="5330" y="13001"/>
                    <a:pt x="5312" y="12992"/>
                  </a:cubicBezTo>
                  <a:cubicBezTo>
                    <a:pt x="5300" y="12986"/>
                    <a:pt x="5286" y="12982"/>
                    <a:pt x="5271" y="12981"/>
                  </a:cubicBezTo>
                  <a:close/>
                  <a:moveTo>
                    <a:pt x="5489" y="12910"/>
                  </a:moveTo>
                  <a:lnTo>
                    <a:pt x="5098" y="12718"/>
                  </a:lnTo>
                  <a:lnTo>
                    <a:pt x="5076" y="12764"/>
                  </a:lnTo>
                  <a:lnTo>
                    <a:pt x="5467" y="12956"/>
                  </a:lnTo>
                  <a:lnTo>
                    <a:pt x="5489" y="12910"/>
                  </a:lnTo>
                  <a:close/>
                  <a:moveTo>
                    <a:pt x="5264" y="12381"/>
                  </a:moveTo>
                  <a:lnTo>
                    <a:pt x="5137" y="12639"/>
                  </a:lnTo>
                  <a:lnTo>
                    <a:pt x="5176" y="12659"/>
                  </a:lnTo>
                  <a:lnTo>
                    <a:pt x="5228" y="12554"/>
                  </a:lnTo>
                  <a:lnTo>
                    <a:pt x="5579" y="12727"/>
                  </a:lnTo>
                  <a:lnTo>
                    <a:pt x="5601" y="12682"/>
                  </a:lnTo>
                  <a:lnTo>
                    <a:pt x="5250" y="12509"/>
                  </a:lnTo>
                  <a:lnTo>
                    <a:pt x="5302" y="12403"/>
                  </a:lnTo>
                  <a:lnTo>
                    <a:pt x="5264" y="12381"/>
                  </a:lnTo>
                  <a:close/>
                  <a:moveTo>
                    <a:pt x="5432" y="12040"/>
                  </a:moveTo>
                  <a:lnTo>
                    <a:pt x="5405" y="12094"/>
                  </a:lnTo>
                  <a:lnTo>
                    <a:pt x="5518" y="12243"/>
                  </a:lnTo>
                  <a:cubicBezTo>
                    <a:pt x="5525" y="12253"/>
                    <a:pt x="5532" y="12262"/>
                    <a:pt x="5538" y="12270"/>
                  </a:cubicBezTo>
                  <a:cubicBezTo>
                    <a:pt x="5545" y="12278"/>
                    <a:pt x="5549" y="12284"/>
                    <a:pt x="5551" y="12285"/>
                  </a:cubicBezTo>
                  <a:cubicBezTo>
                    <a:pt x="5542" y="12285"/>
                    <a:pt x="5533" y="12285"/>
                    <a:pt x="5524" y="12284"/>
                  </a:cubicBezTo>
                  <a:cubicBezTo>
                    <a:pt x="5516" y="12284"/>
                    <a:pt x="5507" y="12283"/>
                    <a:pt x="5497" y="12284"/>
                  </a:cubicBezTo>
                  <a:lnTo>
                    <a:pt x="5312" y="12284"/>
                  </a:lnTo>
                  <a:lnTo>
                    <a:pt x="5283" y="12342"/>
                  </a:lnTo>
                  <a:lnTo>
                    <a:pt x="5581" y="12332"/>
                  </a:lnTo>
                  <a:lnTo>
                    <a:pt x="5736" y="12408"/>
                  </a:lnTo>
                  <a:lnTo>
                    <a:pt x="5760" y="12360"/>
                  </a:lnTo>
                  <a:lnTo>
                    <a:pt x="5608" y="12285"/>
                  </a:lnTo>
                  <a:lnTo>
                    <a:pt x="5432" y="12040"/>
                  </a:lnTo>
                  <a:close/>
                  <a:moveTo>
                    <a:pt x="5791" y="11611"/>
                  </a:moveTo>
                  <a:cubicBezTo>
                    <a:pt x="5765" y="11606"/>
                    <a:pt x="5740" y="11605"/>
                    <a:pt x="5715" y="11608"/>
                  </a:cubicBezTo>
                  <a:cubicBezTo>
                    <a:pt x="5706" y="11609"/>
                    <a:pt x="5696" y="11611"/>
                    <a:pt x="5685" y="11615"/>
                  </a:cubicBezTo>
                  <a:cubicBezTo>
                    <a:pt x="5674" y="11618"/>
                    <a:pt x="5662" y="11623"/>
                    <a:pt x="5651" y="11630"/>
                  </a:cubicBezTo>
                  <a:cubicBezTo>
                    <a:pt x="5640" y="11636"/>
                    <a:pt x="5630" y="11645"/>
                    <a:pt x="5619" y="11656"/>
                  </a:cubicBezTo>
                  <a:cubicBezTo>
                    <a:pt x="5609" y="11668"/>
                    <a:pt x="5599" y="11682"/>
                    <a:pt x="5591" y="11699"/>
                  </a:cubicBezTo>
                  <a:cubicBezTo>
                    <a:pt x="5579" y="11723"/>
                    <a:pt x="5573" y="11747"/>
                    <a:pt x="5573" y="11771"/>
                  </a:cubicBezTo>
                  <a:cubicBezTo>
                    <a:pt x="5573" y="11795"/>
                    <a:pt x="5578" y="11818"/>
                    <a:pt x="5589" y="11840"/>
                  </a:cubicBezTo>
                  <a:cubicBezTo>
                    <a:pt x="5600" y="11861"/>
                    <a:pt x="5616" y="11882"/>
                    <a:pt x="5637" y="11901"/>
                  </a:cubicBezTo>
                  <a:cubicBezTo>
                    <a:pt x="5657" y="11921"/>
                    <a:pt x="5684" y="11938"/>
                    <a:pt x="5715" y="11953"/>
                  </a:cubicBezTo>
                  <a:cubicBezTo>
                    <a:pt x="5783" y="11987"/>
                    <a:pt x="5842" y="11997"/>
                    <a:pt x="5893" y="11983"/>
                  </a:cubicBezTo>
                  <a:cubicBezTo>
                    <a:pt x="5915" y="11977"/>
                    <a:pt x="5935" y="11967"/>
                    <a:pt x="5952" y="11953"/>
                  </a:cubicBezTo>
                  <a:cubicBezTo>
                    <a:pt x="5971" y="11939"/>
                    <a:pt x="5985" y="11920"/>
                    <a:pt x="5997" y="11896"/>
                  </a:cubicBezTo>
                  <a:cubicBezTo>
                    <a:pt x="6007" y="11876"/>
                    <a:pt x="6013" y="11856"/>
                    <a:pt x="6015" y="11838"/>
                  </a:cubicBezTo>
                  <a:cubicBezTo>
                    <a:pt x="6017" y="11819"/>
                    <a:pt x="6015" y="11799"/>
                    <a:pt x="6008" y="11779"/>
                  </a:cubicBezTo>
                  <a:cubicBezTo>
                    <a:pt x="6000" y="11750"/>
                    <a:pt x="5985" y="11725"/>
                    <a:pt x="5965" y="11703"/>
                  </a:cubicBezTo>
                  <a:cubicBezTo>
                    <a:pt x="5944" y="11682"/>
                    <a:pt x="5915" y="11662"/>
                    <a:pt x="5878" y="11643"/>
                  </a:cubicBezTo>
                  <a:cubicBezTo>
                    <a:pt x="5846" y="11628"/>
                    <a:pt x="5817" y="11617"/>
                    <a:pt x="5791" y="11611"/>
                  </a:cubicBezTo>
                  <a:close/>
                  <a:moveTo>
                    <a:pt x="5900" y="11722"/>
                  </a:moveTo>
                  <a:cubicBezTo>
                    <a:pt x="5912" y="11729"/>
                    <a:pt x="5922" y="11736"/>
                    <a:pt x="5930" y="11743"/>
                  </a:cubicBezTo>
                  <a:cubicBezTo>
                    <a:pt x="5939" y="11750"/>
                    <a:pt x="5946" y="11757"/>
                    <a:pt x="5951" y="11764"/>
                  </a:cubicBezTo>
                  <a:cubicBezTo>
                    <a:pt x="5957" y="11772"/>
                    <a:pt x="5961" y="11779"/>
                    <a:pt x="5965" y="11787"/>
                  </a:cubicBezTo>
                  <a:cubicBezTo>
                    <a:pt x="5971" y="11801"/>
                    <a:pt x="5975" y="11815"/>
                    <a:pt x="5975" y="11830"/>
                  </a:cubicBezTo>
                  <a:cubicBezTo>
                    <a:pt x="5975" y="11845"/>
                    <a:pt x="5970" y="11860"/>
                    <a:pt x="5962" y="11876"/>
                  </a:cubicBezTo>
                  <a:cubicBezTo>
                    <a:pt x="5959" y="11884"/>
                    <a:pt x="5954" y="11892"/>
                    <a:pt x="5947" y="11899"/>
                  </a:cubicBezTo>
                  <a:cubicBezTo>
                    <a:pt x="5941" y="11907"/>
                    <a:pt x="5935" y="11913"/>
                    <a:pt x="5927" y="11918"/>
                  </a:cubicBezTo>
                  <a:cubicBezTo>
                    <a:pt x="5920" y="11924"/>
                    <a:pt x="5912" y="11929"/>
                    <a:pt x="5904" y="11932"/>
                  </a:cubicBezTo>
                  <a:cubicBezTo>
                    <a:pt x="5896" y="11936"/>
                    <a:pt x="5888" y="11938"/>
                    <a:pt x="5879" y="11939"/>
                  </a:cubicBezTo>
                  <a:cubicBezTo>
                    <a:pt x="5863" y="11940"/>
                    <a:pt x="5841" y="11937"/>
                    <a:pt x="5815" y="11930"/>
                  </a:cubicBezTo>
                  <a:cubicBezTo>
                    <a:pt x="5788" y="11922"/>
                    <a:pt x="5761" y="11911"/>
                    <a:pt x="5731" y="11897"/>
                  </a:cubicBezTo>
                  <a:cubicBezTo>
                    <a:pt x="5706" y="11885"/>
                    <a:pt x="5687" y="11873"/>
                    <a:pt x="5671" y="11861"/>
                  </a:cubicBezTo>
                  <a:cubicBezTo>
                    <a:pt x="5655" y="11850"/>
                    <a:pt x="5643" y="11837"/>
                    <a:pt x="5633" y="11824"/>
                  </a:cubicBezTo>
                  <a:cubicBezTo>
                    <a:pt x="5622" y="11809"/>
                    <a:pt x="5617" y="11793"/>
                    <a:pt x="5616" y="11773"/>
                  </a:cubicBezTo>
                  <a:cubicBezTo>
                    <a:pt x="5616" y="11754"/>
                    <a:pt x="5620" y="11736"/>
                    <a:pt x="5629" y="11718"/>
                  </a:cubicBezTo>
                  <a:cubicBezTo>
                    <a:pt x="5640" y="11695"/>
                    <a:pt x="5654" y="11679"/>
                    <a:pt x="5672" y="11670"/>
                  </a:cubicBezTo>
                  <a:cubicBezTo>
                    <a:pt x="5690" y="11661"/>
                    <a:pt x="5707" y="11657"/>
                    <a:pt x="5725" y="11657"/>
                  </a:cubicBezTo>
                  <a:cubicBezTo>
                    <a:pt x="5742" y="11657"/>
                    <a:pt x="5761" y="11661"/>
                    <a:pt x="5783" y="11668"/>
                  </a:cubicBezTo>
                  <a:cubicBezTo>
                    <a:pt x="5804" y="11675"/>
                    <a:pt x="5830" y="11685"/>
                    <a:pt x="5859" y="11699"/>
                  </a:cubicBezTo>
                  <a:cubicBezTo>
                    <a:pt x="5875" y="11707"/>
                    <a:pt x="5888" y="11715"/>
                    <a:pt x="5900" y="11722"/>
                  </a:cubicBezTo>
                  <a:close/>
                  <a:moveTo>
                    <a:pt x="5825" y="11241"/>
                  </a:moveTo>
                  <a:lnTo>
                    <a:pt x="5724" y="11446"/>
                  </a:lnTo>
                  <a:lnTo>
                    <a:pt x="6115" y="11639"/>
                  </a:lnTo>
                  <a:lnTo>
                    <a:pt x="6138" y="11591"/>
                  </a:lnTo>
                  <a:lnTo>
                    <a:pt x="5952" y="11500"/>
                  </a:lnTo>
                  <a:lnTo>
                    <a:pt x="6014" y="11374"/>
                  </a:lnTo>
                  <a:lnTo>
                    <a:pt x="5976" y="11356"/>
                  </a:lnTo>
                  <a:lnTo>
                    <a:pt x="5914" y="11481"/>
                  </a:lnTo>
                  <a:lnTo>
                    <a:pt x="5786" y="11418"/>
                  </a:lnTo>
                  <a:lnTo>
                    <a:pt x="5860" y="11267"/>
                  </a:lnTo>
                  <a:lnTo>
                    <a:pt x="5825" y="11241"/>
                  </a:lnTo>
                  <a:close/>
                  <a:moveTo>
                    <a:pt x="6491" y="10874"/>
                  </a:moveTo>
                  <a:lnTo>
                    <a:pt x="6084" y="10715"/>
                  </a:lnTo>
                  <a:lnTo>
                    <a:pt x="6050" y="10784"/>
                  </a:lnTo>
                  <a:lnTo>
                    <a:pt x="6273" y="10985"/>
                  </a:lnTo>
                  <a:cubicBezTo>
                    <a:pt x="6287" y="10997"/>
                    <a:pt x="6299" y="11007"/>
                    <a:pt x="6311" y="11016"/>
                  </a:cubicBezTo>
                  <a:cubicBezTo>
                    <a:pt x="6322" y="11025"/>
                    <a:pt x="6328" y="11029"/>
                    <a:pt x="6330" y="11031"/>
                  </a:cubicBezTo>
                  <a:cubicBezTo>
                    <a:pt x="6328" y="11031"/>
                    <a:pt x="6320" y="11028"/>
                    <a:pt x="6306" y="11024"/>
                  </a:cubicBezTo>
                  <a:cubicBezTo>
                    <a:pt x="6292" y="11021"/>
                    <a:pt x="6275" y="11017"/>
                    <a:pt x="6254" y="11013"/>
                  </a:cubicBezTo>
                  <a:lnTo>
                    <a:pt x="5964" y="10958"/>
                  </a:lnTo>
                  <a:lnTo>
                    <a:pt x="5930" y="11027"/>
                  </a:lnTo>
                  <a:lnTo>
                    <a:pt x="6304" y="11253"/>
                  </a:lnTo>
                  <a:lnTo>
                    <a:pt x="6327" y="11208"/>
                  </a:lnTo>
                  <a:lnTo>
                    <a:pt x="6059" y="11050"/>
                  </a:lnTo>
                  <a:cubicBezTo>
                    <a:pt x="6054" y="11047"/>
                    <a:pt x="6047" y="11043"/>
                    <a:pt x="6040" y="11038"/>
                  </a:cubicBezTo>
                  <a:cubicBezTo>
                    <a:pt x="6032" y="11034"/>
                    <a:pt x="6024" y="11030"/>
                    <a:pt x="6017" y="11026"/>
                  </a:cubicBezTo>
                  <a:cubicBezTo>
                    <a:pt x="6010" y="11022"/>
                    <a:pt x="6003" y="11018"/>
                    <a:pt x="5998" y="11015"/>
                  </a:cubicBezTo>
                  <a:cubicBezTo>
                    <a:pt x="5993" y="11012"/>
                    <a:pt x="5990" y="11010"/>
                    <a:pt x="5988" y="11009"/>
                  </a:cubicBezTo>
                  <a:cubicBezTo>
                    <a:pt x="5993" y="11011"/>
                    <a:pt x="6002" y="11013"/>
                    <a:pt x="6016" y="11015"/>
                  </a:cubicBezTo>
                  <a:cubicBezTo>
                    <a:pt x="6031" y="11018"/>
                    <a:pt x="6050" y="11022"/>
                    <a:pt x="6072" y="11026"/>
                  </a:cubicBezTo>
                  <a:lnTo>
                    <a:pt x="6387" y="11085"/>
                  </a:lnTo>
                  <a:lnTo>
                    <a:pt x="6407" y="11045"/>
                  </a:lnTo>
                  <a:lnTo>
                    <a:pt x="6156" y="10818"/>
                  </a:lnTo>
                  <a:cubicBezTo>
                    <a:pt x="6151" y="10813"/>
                    <a:pt x="6145" y="10809"/>
                    <a:pt x="6139" y="10803"/>
                  </a:cubicBezTo>
                  <a:cubicBezTo>
                    <a:pt x="6134" y="10799"/>
                    <a:pt x="6128" y="10794"/>
                    <a:pt x="6123" y="10790"/>
                  </a:cubicBezTo>
                  <a:cubicBezTo>
                    <a:pt x="6117" y="10785"/>
                    <a:pt x="6113" y="10781"/>
                    <a:pt x="6109" y="10778"/>
                  </a:cubicBezTo>
                  <a:cubicBezTo>
                    <a:pt x="6106" y="10776"/>
                    <a:pt x="6103" y="10774"/>
                    <a:pt x="6103" y="10773"/>
                  </a:cubicBezTo>
                  <a:cubicBezTo>
                    <a:pt x="6103" y="10773"/>
                    <a:pt x="6106" y="10774"/>
                    <a:pt x="6111" y="10776"/>
                  </a:cubicBezTo>
                  <a:cubicBezTo>
                    <a:pt x="6116" y="10778"/>
                    <a:pt x="6121" y="10781"/>
                    <a:pt x="6128" y="10784"/>
                  </a:cubicBezTo>
                  <a:cubicBezTo>
                    <a:pt x="6135" y="10787"/>
                    <a:pt x="6142" y="10790"/>
                    <a:pt x="6149" y="10793"/>
                  </a:cubicBezTo>
                  <a:cubicBezTo>
                    <a:pt x="6157" y="10797"/>
                    <a:pt x="6164" y="10800"/>
                    <a:pt x="6170" y="10802"/>
                  </a:cubicBezTo>
                  <a:lnTo>
                    <a:pt x="6468" y="10921"/>
                  </a:lnTo>
                  <a:lnTo>
                    <a:pt x="6491" y="10874"/>
                  </a:lnTo>
                  <a:close/>
                  <a:moveTo>
                    <a:pt x="6276" y="10325"/>
                  </a:moveTo>
                  <a:lnTo>
                    <a:pt x="6253" y="10372"/>
                  </a:lnTo>
                  <a:lnTo>
                    <a:pt x="6525" y="10506"/>
                  </a:lnTo>
                  <a:cubicBezTo>
                    <a:pt x="6538" y="10512"/>
                    <a:pt x="6549" y="10518"/>
                    <a:pt x="6558" y="10524"/>
                  </a:cubicBezTo>
                  <a:cubicBezTo>
                    <a:pt x="6567" y="10531"/>
                    <a:pt x="6573" y="10540"/>
                    <a:pt x="6579" y="10550"/>
                  </a:cubicBezTo>
                  <a:cubicBezTo>
                    <a:pt x="6584" y="10561"/>
                    <a:pt x="6586" y="10572"/>
                    <a:pt x="6584" y="10586"/>
                  </a:cubicBezTo>
                  <a:cubicBezTo>
                    <a:pt x="6582" y="10600"/>
                    <a:pt x="6578" y="10615"/>
                    <a:pt x="6569" y="10631"/>
                  </a:cubicBezTo>
                  <a:cubicBezTo>
                    <a:pt x="6564" y="10643"/>
                    <a:pt x="6557" y="10654"/>
                    <a:pt x="6551" y="10661"/>
                  </a:cubicBezTo>
                  <a:cubicBezTo>
                    <a:pt x="6544" y="10668"/>
                    <a:pt x="6538" y="10674"/>
                    <a:pt x="6531" y="10679"/>
                  </a:cubicBezTo>
                  <a:cubicBezTo>
                    <a:pt x="6523" y="10683"/>
                    <a:pt x="6517" y="10686"/>
                    <a:pt x="6511" y="10687"/>
                  </a:cubicBezTo>
                  <a:cubicBezTo>
                    <a:pt x="6505" y="10689"/>
                    <a:pt x="6499" y="10689"/>
                    <a:pt x="6494" y="10689"/>
                  </a:cubicBezTo>
                  <a:cubicBezTo>
                    <a:pt x="6486" y="10689"/>
                    <a:pt x="6477" y="10686"/>
                    <a:pt x="6466" y="10681"/>
                  </a:cubicBezTo>
                  <a:cubicBezTo>
                    <a:pt x="6454" y="10677"/>
                    <a:pt x="6444" y="10673"/>
                    <a:pt x="6434" y="10668"/>
                  </a:cubicBezTo>
                  <a:lnTo>
                    <a:pt x="6171" y="10538"/>
                  </a:lnTo>
                  <a:lnTo>
                    <a:pt x="6148" y="10585"/>
                  </a:lnTo>
                  <a:lnTo>
                    <a:pt x="6428" y="10723"/>
                  </a:lnTo>
                  <a:cubicBezTo>
                    <a:pt x="6437" y="10727"/>
                    <a:pt x="6447" y="10731"/>
                    <a:pt x="6459" y="10735"/>
                  </a:cubicBezTo>
                  <a:cubicBezTo>
                    <a:pt x="6471" y="10740"/>
                    <a:pt x="6483" y="10741"/>
                    <a:pt x="6495" y="10741"/>
                  </a:cubicBezTo>
                  <a:cubicBezTo>
                    <a:pt x="6520" y="10740"/>
                    <a:pt x="6541" y="10733"/>
                    <a:pt x="6559" y="10719"/>
                  </a:cubicBezTo>
                  <a:cubicBezTo>
                    <a:pt x="6577" y="10706"/>
                    <a:pt x="6593" y="10683"/>
                    <a:pt x="6608" y="10653"/>
                  </a:cubicBezTo>
                  <a:cubicBezTo>
                    <a:pt x="6620" y="10629"/>
                    <a:pt x="6628" y="10608"/>
                    <a:pt x="6631" y="10589"/>
                  </a:cubicBezTo>
                  <a:cubicBezTo>
                    <a:pt x="6633" y="10571"/>
                    <a:pt x="6633" y="10553"/>
                    <a:pt x="6628" y="10536"/>
                  </a:cubicBezTo>
                  <a:cubicBezTo>
                    <a:pt x="6625" y="10519"/>
                    <a:pt x="6617" y="10505"/>
                    <a:pt x="6606" y="10495"/>
                  </a:cubicBezTo>
                  <a:cubicBezTo>
                    <a:pt x="6594" y="10484"/>
                    <a:pt x="6577" y="10474"/>
                    <a:pt x="6554" y="10462"/>
                  </a:cubicBezTo>
                  <a:lnTo>
                    <a:pt x="6276" y="10325"/>
                  </a:lnTo>
                  <a:close/>
                  <a:moveTo>
                    <a:pt x="6118" y="10456"/>
                  </a:moveTo>
                  <a:cubicBezTo>
                    <a:pt x="6110" y="10459"/>
                    <a:pt x="6104" y="10464"/>
                    <a:pt x="6100" y="10473"/>
                  </a:cubicBezTo>
                  <a:cubicBezTo>
                    <a:pt x="6096" y="10481"/>
                    <a:pt x="6095" y="10489"/>
                    <a:pt x="6098" y="10498"/>
                  </a:cubicBezTo>
                  <a:cubicBezTo>
                    <a:pt x="6101" y="10506"/>
                    <a:pt x="6106" y="10512"/>
                    <a:pt x="6114" y="10516"/>
                  </a:cubicBezTo>
                  <a:cubicBezTo>
                    <a:pt x="6123" y="10521"/>
                    <a:pt x="6131" y="10521"/>
                    <a:pt x="6140" y="10518"/>
                  </a:cubicBezTo>
                  <a:cubicBezTo>
                    <a:pt x="6149" y="10516"/>
                    <a:pt x="6155" y="10510"/>
                    <a:pt x="6159" y="10502"/>
                  </a:cubicBezTo>
                  <a:cubicBezTo>
                    <a:pt x="6163" y="10493"/>
                    <a:pt x="6164" y="10485"/>
                    <a:pt x="6160" y="10476"/>
                  </a:cubicBezTo>
                  <a:cubicBezTo>
                    <a:pt x="6157" y="10468"/>
                    <a:pt x="6152" y="10462"/>
                    <a:pt x="6143" y="10458"/>
                  </a:cubicBezTo>
                  <a:cubicBezTo>
                    <a:pt x="6135" y="10454"/>
                    <a:pt x="6127" y="10453"/>
                    <a:pt x="6118" y="10456"/>
                  </a:cubicBezTo>
                  <a:close/>
                  <a:moveTo>
                    <a:pt x="6176" y="10339"/>
                  </a:moveTo>
                  <a:cubicBezTo>
                    <a:pt x="6167" y="10342"/>
                    <a:pt x="6161" y="10348"/>
                    <a:pt x="6157" y="10356"/>
                  </a:cubicBezTo>
                  <a:cubicBezTo>
                    <a:pt x="6153" y="10364"/>
                    <a:pt x="6153" y="10372"/>
                    <a:pt x="6156" y="10381"/>
                  </a:cubicBezTo>
                  <a:cubicBezTo>
                    <a:pt x="6158" y="10389"/>
                    <a:pt x="6164" y="10396"/>
                    <a:pt x="6172" y="10400"/>
                  </a:cubicBezTo>
                  <a:cubicBezTo>
                    <a:pt x="6180" y="10404"/>
                    <a:pt x="6189" y="10404"/>
                    <a:pt x="6197" y="10401"/>
                  </a:cubicBezTo>
                  <a:cubicBezTo>
                    <a:pt x="6206" y="10399"/>
                    <a:pt x="6212" y="10393"/>
                    <a:pt x="6217" y="10385"/>
                  </a:cubicBezTo>
                  <a:cubicBezTo>
                    <a:pt x="6221" y="10376"/>
                    <a:pt x="6221" y="10368"/>
                    <a:pt x="6218" y="10359"/>
                  </a:cubicBezTo>
                  <a:cubicBezTo>
                    <a:pt x="6215" y="10351"/>
                    <a:pt x="6209" y="10345"/>
                    <a:pt x="6201" y="10341"/>
                  </a:cubicBezTo>
                  <a:cubicBezTo>
                    <a:pt x="6193" y="10337"/>
                    <a:pt x="6184" y="10336"/>
                    <a:pt x="6176" y="10339"/>
                  </a:cubicBezTo>
                  <a:close/>
                  <a:moveTo>
                    <a:pt x="6850" y="10145"/>
                  </a:moveTo>
                  <a:lnTo>
                    <a:pt x="6459" y="9953"/>
                  </a:lnTo>
                  <a:lnTo>
                    <a:pt x="6436" y="9999"/>
                  </a:lnTo>
                  <a:lnTo>
                    <a:pt x="6650" y="10102"/>
                  </a:lnTo>
                  <a:cubicBezTo>
                    <a:pt x="6664" y="10109"/>
                    <a:pt x="6678" y="10115"/>
                    <a:pt x="6692" y="10121"/>
                  </a:cubicBezTo>
                  <a:cubicBezTo>
                    <a:pt x="6707" y="10128"/>
                    <a:pt x="6720" y="10133"/>
                    <a:pt x="6731" y="10138"/>
                  </a:cubicBezTo>
                  <a:cubicBezTo>
                    <a:pt x="6742" y="10143"/>
                    <a:pt x="6752" y="10147"/>
                    <a:pt x="6759" y="10150"/>
                  </a:cubicBezTo>
                  <a:cubicBezTo>
                    <a:pt x="6767" y="10153"/>
                    <a:pt x="6771" y="10155"/>
                    <a:pt x="6771" y="10155"/>
                  </a:cubicBezTo>
                  <a:cubicBezTo>
                    <a:pt x="6770" y="10155"/>
                    <a:pt x="6766" y="10155"/>
                    <a:pt x="6760" y="10154"/>
                  </a:cubicBezTo>
                  <a:cubicBezTo>
                    <a:pt x="6754" y="10154"/>
                    <a:pt x="6746" y="10153"/>
                    <a:pt x="6737" y="10153"/>
                  </a:cubicBezTo>
                  <a:cubicBezTo>
                    <a:pt x="6728" y="10152"/>
                    <a:pt x="6717" y="10152"/>
                    <a:pt x="6706" y="10151"/>
                  </a:cubicBezTo>
                  <a:cubicBezTo>
                    <a:pt x="6694" y="10151"/>
                    <a:pt x="6683" y="10151"/>
                    <a:pt x="6671" y="10151"/>
                  </a:cubicBezTo>
                  <a:lnTo>
                    <a:pt x="6358" y="10158"/>
                  </a:lnTo>
                  <a:lnTo>
                    <a:pt x="6331" y="10213"/>
                  </a:lnTo>
                  <a:lnTo>
                    <a:pt x="6722" y="10405"/>
                  </a:lnTo>
                  <a:lnTo>
                    <a:pt x="6746" y="10356"/>
                  </a:lnTo>
                  <a:lnTo>
                    <a:pt x="6518" y="10247"/>
                  </a:lnTo>
                  <a:cubicBezTo>
                    <a:pt x="6506" y="10242"/>
                    <a:pt x="6495" y="10236"/>
                    <a:pt x="6483" y="10231"/>
                  </a:cubicBezTo>
                  <a:cubicBezTo>
                    <a:pt x="6472" y="10226"/>
                    <a:pt x="6461" y="10221"/>
                    <a:pt x="6451" y="10217"/>
                  </a:cubicBezTo>
                  <a:cubicBezTo>
                    <a:pt x="6441" y="10213"/>
                    <a:pt x="6432" y="10209"/>
                    <a:pt x="6425" y="10206"/>
                  </a:cubicBezTo>
                  <a:cubicBezTo>
                    <a:pt x="6418" y="10204"/>
                    <a:pt x="6412" y="10201"/>
                    <a:pt x="6409" y="10200"/>
                  </a:cubicBezTo>
                  <a:cubicBezTo>
                    <a:pt x="6413" y="10201"/>
                    <a:pt x="6419" y="10201"/>
                    <a:pt x="6426" y="10201"/>
                  </a:cubicBezTo>
                  <a:cubicBezTo>
                    <a:pt x="6434" y="10202"/>
                    <a:pt x="6443" y="10202"/>
                    <a:pt x="6453" y="10202"/>
                  </a:cubicBezTo>
                  <a:cubicBezTo>
                    <a:pt x="6463" y="10202"/>
                    <a:pt x="6474" y="10202"/>
                    <a:pt x="6486" y="10202"/>
                  </a:cubicBezTo>
                  <a:cubicBezTo>
                    <a:pt x="6498" y="10202"/>
                    <a:pt x="6511" y="10202"/>
                    <a:pt x="6525" y="10202"/>
                  </a:cubicBezTo>
                  <a:lnTo>
                    <a:pt x="6826" y="10194"/>
                  </a:lnTo>
                  <a:lnTo>
                    <a:pt x="6850" y="10145"/>
                  </a:lnTo>
                  <a:close/>
                  <a:moveTo>
                    <a:pt x="6874" y="9724"/>
                  </a:moveTo>
                  <a:cubicBezTo>
                    <a:pt x="6859" y="9723"/>
                    <a:pt x="6845" y="9724"/>
                    <a:pt x="6832" y="9727"/>
                  </a:cubicBezTo>
                  <a:cubicBezTo>
                    <a:pt x="6819" y="9731"/>
                    <a:pt x="6807" y="9736"/>
                    <a:pt x="6796" y="9743"/>
                  </a:cubicBezTo>
                  <a:cubicBezTo>
                    <a:pt x="6785" y="9751"/>
                    <a:pt x="6773" y="9762"/>
                    <a:pt x="6759" y="9777"/>
                  </a:cubicBezTo>
                  <a:lnTo>
                    <a:pt x="6723" y="9815"/>
                  </a:lnTo>
                  <a:cubicBezTo>
                    <a:pt x="6704" y="9835"/>
                    <a:pt x="6687" y="9847"/>
                    <a:pt x="6673" y="9852"/>
                  </a:cubicBezTo>
                  <a:cubicBezTo>
                    <a:pt x="6658" y="9857"/>
                    <a:pt x="6643" y="9856"/>
                    <a:pt x="6627" y="9848"/>
                  </a:cubicBezTo>
                  <a:cubicBezTo>
                    <a:pt x="6607" y="9839"/>
                    <a:pt x="6594" y="9824"/>
                    <a:pt x="6590" y="9805"/>
                  </a:cubicBezTo>
                  <a:cubicBezTo>
                    <a:pt x="6585" y="9785"/>
                    <a:pt x="6589" y="9763"/>
                    <a:pt x="6601" y="9739"/>
                  </a:cubicBezTo>
                  <a:cubicBezTo>
                    <a:pt x="6605" y="9730"/>
                    <a:pt x="6610" y="9722"/>
                    <a:pt x="6615" y="9716"/>
                  </a:cubicBezTo>
                  <a:cubicBezTo>
                    <a:pt x="6619" y="9709"/>
                    <a:pt x="6625" y="9702"/>
                    <a:pt x="6631" y="9696"/>
                  </a:cubicBezTo>
                  <a:cubicBezTo>
                    <a:pt x="6638" y="9690"/>
                    <a:pt x="6645" y="9684"/>
                    <a:pt x="6653" y="9678"/>
                  </a:cubicBezTo>
                  <a:cubicBezTo>
                    <a:pt x="6661" y="9672"/>
                    <a:pt x="6670" y="9666"/>
                    <a:pt x="6681" y="9660"/>
                  </a:cubicBezTo>
                  <a:lnTo>
                    <a:pt x="6657" y="9623"/>
                  </a:lnTo>
                  <a:cubicBezTo>
                    <a:pt x="6614" y="9647"/>
                    <a:pt x="6582" y="9681"/>
                    <a:pt x="6562" y="9722"/>
                  </a:cubicBezTo>
                  <a:cubicBezTo>
                    <a:pt x="6553" y="9741"/>
                    <a:pt x="6547" y="9760"/>
                    <a:pt x="6544" y="9778"/>
                  </a:cubicBezTo>
                  <a:cubicBezTo>
                    <a:pt x="6542" y="9796"/>
                    <a:pt x="6544" y="9814"/>
                    <a:pt x="6548" y="9829"/>
                  </a:cubicBezTo>
                  <a:cubicBezTo>
                    <a:pt x="6552" y="9845"/>
                    <a:pt x="6560" y="9859"/>
                    <a:pt x="6571" y="9872"/>
                  </a:cubicBezTo>
                  <a:cubicBezTo>
                    <a:pt x="6581" y="9885"/>
                    <a:pt x="6595" y="9896"/>
                    <a:pt x="6612" y="9904"/>
                  </a:cubicBezTo>
                  <a:cubicBezTo>
                    <a:pt x="6637" y="9916"/>
                    <a:pt x="6662" y="9919"/>
                    <a:pt x="6688" y="9911"/>
                  </a:cubicBezTo>
                  <a:cubicBezTo>
                    <a:pt x="6699" y="9907"/>
                    <a:pt x="6710" y="9901"/>
                    <a:pt x="6720" y="9893"/>
                  </a:cubicBezTo>
                  <a:cubicBezTo>
                    <a:pt x="6731" y="9885"/>
                    <a:pt x="6743" y="9874"/>
                    <a:pt x="6757" y="9858"/>
                  </a:cubicBezTo>
                  <a:lnTo>
                    <a:pt x="6788" y="9825"/>
                  </a:lnTo>
                  <a:cubicBezTo>
                    <a:pt x="6825" y="9785"/>
                    <a:pt x="6861" y="9774"/>
                    <a:pt x="6895" y="9791"/>
                  </a:cubicBezTo>
                  <a:cubicBezTo>
                    <a:pt x="6919" y="9802"/>
                    <a:pt x="6932" y="9820"/>
                    <a:pt x="6937" y="9846"/>
                  </a:cubicBezTo>
                  <a:cubicBezTo>
                    <a:pt x="6939" y="9858"/>
                    <a:pt x="6940" y="9869"/>
                    <a:pt x="6938" y="9879"/>
                  </a:cubicBezTo>
                  <a:cubicBezTo>
                    <a:pt x="6936" y="9889"/>
                    <a:pt x="6931" y="9902"/>
                    <a:pt x="6924" y="9917"/>
                  </a:cubicBezTo>
                  <a:cubicBezTo>
                    <a:pt x="6914" y="9937"/>
                    <a:pt x="6902" y="9953"/>
                    <a:pt x="6889" y="9967"/>
                  </a:cubicBezTo>
                  <a:cubicBezTo>
                    <a:pt x="6876" y="9982"/>
                    <a:pt x="6859" y="9994"/>
                    <a:pt x="6839" y="10005"/>
                  </a:cubicBezTo>
                  <a:lnTo>
                    <a:pt x="6865" y="10043"/>
                  </a:lnTo>
                  <a:cubicBezTo>
                    <a:pt x="6887" y="10030"/>
                    <a:pt x="6906" y="10014"/>
                    <a:pt x="6921" y="9997"/>
                  </a:cubicBezTo>
                  <a:cubicBezTo>
                    <a:pt x="6937" y="9980"/>
                    <a:pt x="6951" y="9959"/>
                    <a:pt x="6962" y="9935"/>
                  </a:cubicBezTo>
                  <a:cubicBezTo>
                    <a:pt x="6971" y="9917"/>
                    <a:pt x="6977" y="9900"/>
                    <a:pt x="6980" y="9885"/>
                  </a:cubicBezTo>
                  <a:cubicBezTo>
                    <a:pt x="6983" y="9869"/>
                    <a:pt x="6983" y="9853"/>
                    <a:pt x="6981" y="9836"/>
                  </a:cubicBezTo>
                  <a:cubicBezTo>
                    <a:pt x="6979" y="9813"/>
                    <a:pt x="6971" y="9793"/>
                    <a:pt x="6960" y="9775"/>
                  </a:cubicBezTo>
                  <a:cubicBezTo>
                    <a:pt x="6948" y="9758"/>
                    <a:pt x="6932" y="9745"/>
                    <a:pt x="6914" y="9736"/>
                  </a:cubicBezTo>
                  <a:cubicBezTo>
                    <a:pt x="6902" y="9730"/>
                    <a:pt x="6888" y="9726"/>
                    <a:pt x="6874" y="9724"/>
                  </a:cubicBezTo>
                  <a:close/>
                  <a:moveTo>
                    <a:pt x="6791" y="9278"/>
                  </a:moveTo>
                  <a:lnTo>
                    <a:pt x="6664" y="9536"/>
                  </a:lnTo>
                  <a:lnTo>
                    <a:pt x="6703" y="9556"/>
                  </a:lnTo>
                  <a:lnTo>
                    <a:pt x="6755" y="9451"/>
                  </a:lnTo>
                  <a:lnTo>
                    <a:pt x="7106" y="9624"/>
                  </a:lnTo>
                  <a:lnTo>
                    <a:pt x="7128" y="9579"/>
                  </a:lnTo>
                  <a:lnTo>
                    <a:pt x="6777" y="9406"/>
                  </a:lnTo>
                  <a:lnTo>
                    <a:pt x="6829" y="9300"/>
                  </a:lnTo>
                  <a:lnTo>
                    <a:pt x="6791" y="9278"/>
                  </a:lnTo>
                  <a:close/>
                  <a:moveTo>
                    <a:pt x="7323" y="9183"/>
                  </a:moveTo>
                  <a:lnTo>
                    <a:pt x="7283" y="9163"/>
                  </a:lnTo>
                  <a:lnTo>
                    <a:pt x="7198" y="9335"/>
                  </a:lnTo>
                  <a:lnTo>
                    <a:pt x="7055" y="9265"/>
                  </a:lnTo>
                  <a:lnTo>
                    <a:pt x="7121" y="9131"/>
                  </a:lnTo>
                  <a:lnTo>
                    <a:pt x="7080" y="9111"/>
                  </a:lnTo>
                  <a:lnTo>
                    <a:pt x="7014" y="9245"/>
                  </a:lnTo>
                  <a:lnTo>
                    <a:pt x="6886" y="9182"/>
                  </a:lnTo>
                  <a:lnTo>
                    <a:pt x="6965" y="9022"/>
                  </a:lnTo>
                  <a:lnTo>
                    <a:pt x="6929" y="8997"/>
                  </a:lnTo>
                  <a:lnTo>
                    <a:pt x="6824" y="9210"/>
                  </a:lnTo>
                  <a:lnTo>
                    <a:pt x="7215" y="9403"/>
                  </a:lnTo>
                  <a:lnTo>
                    <a:pt x="7323" y="9183"/>
                  </a:lnTo>
                  <a:close/>
                  <a:moveTo>
                    <a:pt x="7486" y="8852"/>
                  </a:moveTo>
                  <a:lnTo>
                    <a:pt x="7450" y="8857"/>
                  </a:lnTo>
                  <a:cubicBezTo>
                    <a:pt x="7433" y="8859"/>
                    <a:pt x="7416" y="8861"/>
                    <a:pt x="7397" y="8864"/>
                  </a:cubicBezTo>
                  <a:cubicBezTo>
                    <a:pt x="7378" y="8867"/>
                    <a:pt x="7360" y="8869"/>
                    <a:pt x="7343" y="8871"/>
                  </a:cubicBezTo>
                  <a:cubicBezTo>
                    <a:pt x="7327" y="8874"/>
                    <a:pt x="7316" y="8875"/>
                    <a:pt x="7309" y="8877"/>
                  </a:cubicBezTo>
                  <a:cubicBezTo>
                    <a:pt x="7299" y="8878"/>
                    <a:pt x="7288" y="8881"/>
                    <a:pt x="7276" y="8884"/>
                  </a:cubicBezTo>
                  <a:cubicBezTo>
                    <a:pt x="7264" y="8887"/>
                    <a:pt x="7254" y="8891"/>
                    <a:pt x="7246" y="8895"/>
                  </a:cubicBezTo>
                  <a:lnTo>
                    <a:pt x="7248" y="8889"/>
                  </a:lnTo>
                  <a:cubicBezTo>
                    <a:pt x="7256" y="8874"/>
                    <a:pt x="7260" y="8858"/>
                    <a:pt x="7262" y="8842"/>
                  </a:cubicBezTo>
                  <a:cubicBezTo>
                    <a:pt x="7263" y="8827"/>
                    <a:pt x="7261" y="8813"/>
                    <a:pt x="7256" y="8799"/>
                  </a:cubicBezTo>
                  <a:cubicBezTo>
                    <a:pt x="7251" y="8786"/>
                    <a:pt x="7243" y="8773"/>
                    <a:pt x="7233" y="8762"/>
                  </a:cubicBezTo>
                  <a:cubicBezTo>
                    <a:pt x="7222" y="8750"/>
                    <a:pt x="7208" y="8740"/>
                    <a:pt x="7192" y="8733"/>
                  </a:cubicBezTo>
                  <a:cubicBezTo>
                    <a:pt x="7182" y="8728"/>
                    <a:pt x="7172" y="8724"/>
                    <a:pt x="7162" y="8722"/>
                  </a:cubicBezTo>
                  <a:cubicBezTo>
                    <a:pt x="7152" y="8721"/>
                    <a:pt x="7143" y="8720"/>
                    <a:pt x="7135" y="8720"/>
                  </a:cubicBezTo>
                  <a:cubicBezTo>
                    <a:pt x="7126" y="8720"/>
                    <a:pt x="7118" y="8721"/>
                    <a:pt x="7111" y="8723"/>
                  </a:cubicBezTo>
                  <a:cubicBezTo>
                    <a:pt x="7103" y="8725"/>
                    <a:pt x="7097" y="8728"/>
                    <a:pt x="7091" y="8731"/>
                  </a:cubicBezTo>
                  <a:cubicBezTo>
                    <a:pt x="7085" y="8734"/>
                    <a:pt x="7079" y="8737"/>
                    <a:pt x="7073" y="8741"/>
                  </a:cubicBezTo>
                  <a:cubicBezTo>
                    <a:pt x="7067" y="8746"/>
                    <a:pt x="7061" y="8752"/>
                    <a:pt x="7055" y="8758"/>
                  </a:cubicBezTo>
                  <a:cubicBezTo>
                    <a:pt x="7049" y="8765"/>
                    <a:pt x="7043" y="8773"/>
                    <a:pt x="7037" y="8783"/>
                  </a:cubicBezTo>
                  <a:cubicBezTo>
                    <a:pt x="7031" y="8792"/>
                    <a:pt x="7024" y="8804"/>
                    <a:pt x="7018" y="8817"/>
                  </a:cubicBezTo>
                  <a:lnTo>
                    <a:pt x="6973" y="8908"/>
                  </a:lnTo>
                  <a:lnTo>
                    <a:pt x="7364" y="9101"/>
                  </a:lnTo>
                  <a:lnTo>
                    <a:pt x="7386" y="9055"/>
                  </a:lnTo>
                  <a:lnTo>
                    <a:pt x="7209" y="8968"/>
                  </a:lnTo>
                  <a:cubicBezTo>
                    <a:pt x="7215" y="8959"/>
                    <a:pt x="7220" y="8952"/>
                    <a:pt x="7226" y="8947"/>
                  </a:cubicBezTo>
                  <a:cubicBezTo>
                    <a:pt x="7233" y="8942"/>
                    <a:pt x="7243" y="8939"/>
                    <a:pt x="7256" y="8936"/>
                  </a:cubicBezTo>
                  <a:cubicBezTo>
                    <a:pt x="7279" y="8931"/>
                    <a:pt x="7301" y="8927"/>
                    <a:pt x="7322" y="8924"/>
                  </a:cubicBezTo>
                  <a:cubicBezTo>
                    <a:pt x="7343" y="8920"/>
                    <a:pt x="7362" y="8917"/>
                    <a:pt x="7379" y="8915"/>
                  </a:cubicBezTo>
                  <a:cubicBezTo>
                    <a:pt x="7397" y="8913"/>
                    <a:pt x="7412" y="8912"/>
                    <a:pt x="7425" y="8911"/>
                  </a:cubicBezTo>
                  <a:cubicBezTo>
                    <a:pt x="7439" y="8911"/>
                    <a:pt x="7449" y="8911"/>
                    <a:pt x="7457" y="8911"/>
                  </a:cubicBezTo>
                  <a:lnTo>
                    <a:pt x="7486" y="8852"/>
                  </a:lnTo>
                  <a:close/>
                  <a:moveTo>
                    <a:pt x="7199" y="8803"/>
                  </a:moveTo>
                  <a:cubicBezTo>
                    <a:pt x="7208" y="8812"/>
                    <a:pt x="7213" y="8821"/>
                    <a:pt x="7217" y="8830"/>
                  </a:cubicBezTo>
                  <a:cubicBezTo>
                    <a:pt x="7220" y="8841"/>
                    <a:pt x="7220" y="8853"/>
                    <a:pt x="7218" y="8865"/>
                  </a:cubicBezTo>
                  <a:cubicBezTo>
                    <a:pt x="7216" y="8878"/>
                    <a:pt x="7210" y="8893"/>
                    <a:pt x="7202" y="8911"/>
                  </a:cubicBezTo>
                  <a:lnTo>
                    <a:pt x="7180" y="8954"/>
                  </a:lnTo>
                  <a:lnTo>
                    <a:pt x="7035" y="8882"/>
                  </a:lnTo>
                  <a:lnTo>
                    <a:pt x="7058" y="8835"/>
                  </a:lnTo>
                  <a:cubicBezTo>
                    <a:pt x="7063" y="8825"/>
                    <a:pt x="7068" y="8816"/>
                    <a:pt x="7073" y="8808"/>
                  </a:cubicBezTo>
                  <a:cubicBezTo>
                    <a:pt x="7078" y="8802"/>
                    <a:pt x="7084" y="8795"/>
                    <a:pt x="7090" y="8790"/>
                  </a:cubicBezTo>
                  <a:cubicBezTo>
                    <a:pt x="7100" y="8782"/>
                    <a:pt x="7112" y="8777"/>
                    <a:pt x="7126" y="8774"/>
                  </a:cubicBezTo>
                  <a:cubicBezTo>
                    <a:pt x="7141" y="8772"/>
                    <a:pt x="7155" y="8775"/>
                    <a:pt x="7168" y="8781"/>
                  </a:cubicBezTo>
                  <a:cubicBezTo>
                    <a:pt x="7181" y="8788"/>
                    <a:pt x="7191" y="8795"/>
                    <a:pt x="7199" y="8803"/>
                  </a:cubicBezTo>
                  <a:close/>
                  <a:moveTo>
                    <a:pt x="4335" y="15476"/>
                  </a:moveTo>
                  <a:lnTo>
                    <a:pt x="3785" y="15206"/>
                  </a:lnTo>
                  <a:lnTo>
                    <a:pt x="3767" y="15243"/>
                  </a:lnTo>
                  <a:lnTo>
                    <a:pt x="4316" y="15514"/>
                  </a:lnTo>
                  <a:lnTo>
                    <a:pt x="4335" y="15476"/>
                  </a:lnTo>
                  <a:close/>
                  <a:moveTo>
                    <a:pt x="3128" y="17709"/>
                  </a:moveTo>
                  <a:lnTo>
                    <a:pt x="2720" y="17550"/>
                  </a:lnTo>
                  <a:lnTo>
                    <a:pt x="2687" y="17619"/>
                  </a:lnTo>
                  <a:lnTo>
                    <a:pt x="2910" y="17821"/>
                  </a:lnTo>
                  <a:cubicBezTo>
                    <a:pt x="2924" y="17832"/>
                    <a:pt x="2936" y="17843"/>
                    <a:pt x="2948" y="17851"/>
                  </a:cubicBezTo>
                  <a:cubicBezTo>
                    <a:pt x="2959" y="17860"/>
                    <a:pt x="2965" y="17865"/>
                    <a:pt x="2966" y="17866"/>
                  </a:cubicBezTo>
                  <a:cubicBezTo>
                    <a:pt x="2964" y="17866"/>
                    <a:pt x="2956" y="17863"/>
                    <a:pt x="2943" y="17859"/>
                  </a:cubicBezTo>
                  <a:cubicBezTo>
                    <a:pt x="2929" y="17856"/>
                    <a:pt x="2912" y="17852"/>
                    <a:pt x="2891" y="17848"/>
                  </a:cubicBezTo>
                  <a:lnTo>
                    <a:pt x="2601" y="17794"/>
                  </a:lnTo>
                  <a:lnTo>
                    <a:pt x="2567" y="17862"/>
                  </a:lnTo>
                  <a:lnTo>
                    <a:pt x="2800" y="18003"/>
                  </a:lnTo>
                  <a:lnTo>
                    <a:pt x="2895" y="18003"/>
                  </a:lnTo>
                  <a:lnTo>
                    <a:pt x="2696" y="17885"/>
                  </a:lnTo>
                  <a:cubicBezTo>
                    <a:pt x="2690" y="17882"/>
                    <a:pt x="2684" y="17878"/>
                    <a:pt x="2676" y="17873"/>
                  </a:cubicBezTo>
                  <a:cubicBezTo>
                    <a:pt x="2669" y="17869"/>
                    <a:pt x="2661" y="17865"/>
                    <a:pt x="2654" y="17861"/>
                  </a:cubicBezTo>
                  <a:cubicBezTo>
                    <a:pt x="2647" y="17857"/>
                    <a:pt x="2640" y="17853"/>
                    <a:pt x="2635" y="17850"/>
                  </a:cubicBezTo>
                  <a:cubicBezTo>
                    <a:pt x="2630" y="17847"/>
                    <a:pt x="2627" y="17845"/>
                    <a:pt x="2625" y="17845"/>
                  </a:cubicBezTo>
                  <a:cubicBezTo>
                    <a:pt x="2629" y="17846"/>
                    <a:pt x="2639" y="17848"/>
                    <a:pt x="2653" y="17850"/>
                  </a:cubicBezTo>
                  <a:cubicBezTo>
                    <a:pt x="2668" y="17853"/>
                    <a:pt x="2686" y="17857"/>
                    <a:pt x="2708" y="17861"/>
                  </a:cubicBezTo>
                  <a:lnTo>
                    <a:pt x="3024" y="17920"/>
                  </a:lnTo>
                  <a:lnTo>
                    <a:pt x="3043" y="17881"/>
                  </a:lnTo>
                  <a:lnTo>
                    <a:pt x="2793" y="17653"/>
                  </a:lnTo>
                  <a:cubicBezTo>
                    <a:pt x="2788" y="17648"/>
                    <a:pt x="2782" y="17644"/>
                    <a:pt x="2776" y="17639"/>
                  </a:cubicBezTo>
                  <a:cubicBezTo>
                    <a:pt x="2771" y="17634"/>
                    <a:pt x="2765" y="17630"/>
                    <a:pt x="2760" y="17625"/>
                  </a:cubicBezTo>
                  <a:cubicBezTo>
                    <a:pt x="2754" y="17620"/>
                    <a:pt x="2750" y="17616"/>
                    <a:pt x="2746" y="17613"/>
                  </a:cubicBezTo>
                  <a:cubicBezTo>
                    <a:pt x="2742" y="17611"/>
                    <a:pt x="2740" y="17609"/>
                    <a:pt x="2740" y="17608"/>
                  </a:cubicBezTo>
                  <a:cubicBezTo>
                    <a:pt x="2740" y="17608"/>
                    <a:pt x="2743" y="17610"/>
                    <a:pt x="2748" y="17611"/>
                  </a:cubicBezTo>
                  <a:cubicBezTo>
                    <a:pt x="2752" y="17613"/>
                    <a:pt x="2758" y="17616"/>
                    <a:pt x="2765" y="17619"/>
                  </a:cubicBezTo>
                  <a:cubicBezTo>
                    <a:pt x="2771" y="17622"/>
                    <a:pt x="2778" y="17626"/>
                    <a:pt x="2786" y="17629"/>
                  </a:cubicBezTo>
                  <a:cubicBezTo>
                    <a:pt x="2794" y="17632"/>
                    <a:pt x="2800" y="17635"/>
                    <a:pt x="2807" y="17638"/>
                  </a:cubicBezTo>
                  <a:lnTo>
                    <a:pt x="3105" y="17756"/>
                  </a:lnTo>
                  <a:lnTo>
                    <a:pt x="3128" y="17709"/>
                  </a:lnTo>
                  <a:close/>
                  <a:moveTo>
                    <a:pt x="2912" y="17161"/>
                  </a:moveTo>
                  <a:lnTo>
                    <a:pt x="2890" y="17207"/>
                  </a:lnTo>
                  <a:lnTo>
                    <a:pt x="3162" y="17341"/>
                  </a:lnTo>
                  <a:cubicBezTo>
                    <a:pt x="3175" y="17347"/>
                    <a:pt x="3186" y="17353"/>
                    <a:pt x="3194" y="17360"/>
                  </a:cubicBezTo>
                  <a:cubicBezTo>
                    <a:pt x="3203" y="17366"/>
                    <a:pt x="3210" y="17375"/>
                    <a:pt x="3216" y="17386"/>
                  </a:cubicBezTo>
                  <a:cubicBezTo>
                    <a:pt x="3220" y="17396"/>
                    <a:pt x="3223" y="17407"/>
                    <a:pt x="3221" y="17421"/>
                  </a:cubicBezTo>
                  <a:cubicBezTo>
                    <a:pt x="3219" y="17435"/>
                    <a:pt x="3214" y="17450"/>
                    <a:pt x="3206" y="17467"/>
                  </a:cubicBezTo>
                  <a:cubicBezTo>
                    <a:pt x="3200" y="17478"/>
                    <a:pt x="3194" y="17489"/>
                    <a:pt x="3187" y="17496"/>
                  </a:cubicBezTo>
                  <a:cubicBezTo>
                    <a:pt x="3181" y="17504"/>
                    <a:pt x="3174" y="17510"/>
                    <a:pt x="3167" y="17514"/>
                  </a:cubicBezTo>
                  <a:cubicBezTo>
                    <a:pt x="3160" y="17518"/>
                    <a:pt x="3154" y="17521"/>
                    <a:pt x="3148" y="17522"/>
                  </a:cubicBezTo>
                  <a:cubicBezTo>
                    <a:pt x="3141" y="17524"/>
                    <a:pt x="3135" y="17524"/>
                    <a:pt x="3130" y="17524"/>
                  </a:cubicBezTo>
                  <a:cubicBezTo>
                    <a:pt x="3123" y="17524"/>
                    <a:pt x="3113" y="17521"/>
                    <a:pt x="3102" y="17517"/>
                  </a:cubicBezTo>
                  <a:cubicBezTo>
                    <a:pt x="3091" y="17512"/>
                    <a:pt x="3080" y="17508"/>
                    <a:pt x="3071" y="17503"/>
                  </a:cubicBezTo>
                  <a:lnTo>
                    <a:pt x="2807" y="17374"/>
                  </a:lnTo>
                  <a:lnTo>
                    <a:pt x="2785" y="17420"/>
                  </a:lnTo>
                  <a:lnTo>
                    <a:pt x="3065" y="17558"/>
                  </a:lnTo>
                  <a:cubicBezTo>
                    <a:pt x="3074" y="17562"/>
                    <a:pt x="3084" y="17566"/>
                    <a:pt x="3095" y="17571"/>
                  </a:cubicBezTo>
                  <a:cubicBezTo>
                    <a:pt x="3107" y="17575"/>
                    <a:pt x="3119" y="17577"/>
                    <a:pt x="3132" y="17576"/>
                  </a:cubicBezTo>
                  <a:cubicBezTo>
                    <a:pt x="3156" y="17575"/>
                    <a:pt x="3178" y="17568"/>
                    <a:pt x="3196" y="17554"/>
                  </a:cubicBezTo>
                  <a:cubicBezTo>
                    <a:pt x="3213" y="17541"/>
                    <a:pt x="3230" y="17519"/>
                    <a:pt x="3245" y="17488"/>
                  </a:cubicBezTo>
                  <a:cubicBezTo>
                    <a:pt x="3257" y="17464"/>
                    <a:pt x="3264" y="17443"/>
                    <a:pt x="3267" y="17424"/>
                  </a:cubicBezTo>
                  <a:cubicBezTo>
                    <a:pt x="3270" y="17406"/>
                    <a:pt x="3270" y="17388"/>
                    <a:pt x="3265" y="17371"/>
                  </a:cubicBezTo>
                  <a:cubicBezTo>
                    <a:pt x="3261" y="17354"/>
                    <a:pt x="3253" y="17340"/>
                    <a:pt x="3242" y="17330"/>
                  </a:cubicBezTo>
                  <a:cubicBezTo>
                    <a:pt x="3231" y="17320"/>
                    <a:pt x="3214" y="17309"/>
                    <a:pt x="3190" y="17297"/>
                  </a:cubicBezTo>
                  <a:lnTo>
                    <a:pt x="2912" y="17161"/>
                  </a:lnTo>
                  <a:close/>
                  <a:moveTo>
                    <a:pt x="2755" y="17291"/>
                  </a:moveTo>
                  <a:cubicBezTo>
                    <a:pt x="2747" y="17294"/>
                    <a:pt x="2740" y="17300"/>
                    <a:pt x="2736" y="17308"/>
                  </a:cubicBezTo>
                  <a:cubicBezTo>
                    <a:pt x="2732" y="17316"/>
                    <a:pt x="2732" y="17324"/>
                    <a:pt x="2735" y="17333"/>
                  </a:cubicBezTo>
                  <a:cubicBezTo>
                    <a:pt x="2738" y="17341"/>
                    <a:pt x="2743" y="17348"/>
                    <a:pt x="2751" y="17352"/>
                  </a:cubicBezTo>
                  <a:cubicBezTo>
                    <a:pt x="2760" y="17356"/>
                    <a:pt x="2768" y="17356"/>
                    <a:pt x="2776" y="17353"/>
                  </a:cubicBezTo>
                  <a:cubicBezTo>
                    <a:pt x="2785" y="17351"/>
                    <a:pt x="2792" y="17345"/>
                    <a:pt x="2796" y="17337"/>
                  </a:cubicBezTo>
                  <a:cubicBezTo>
                    <a:pt x="2800" y="17328"/>
                    <a:pt x="2801" y="17320"/>
                    <a:pt x="2797" y="17311"/>
                  </a:cubicBezTo>
                  <a:cubicBezTo>
                    <a:pt x="2794" y="17303"/>
                    <a:pt x="2788" y="17297"/>
                    <a:pt x="2780" y="17293"/>
                  </a:cubicBezTo>
                  <a:cubicBezTo>
                    <a:pt x="2772" y="17289"/>
                    <a:pt x="2764" y="17288"/>
                    <a:pt x="2755" y="17291"/>
                  </a:cubicBezTo>
                  <a:close/>
                  <a:moveTo>
                    <a:pt x="2813" y="17175"/>
                  </a:moveTo>
                  <a:cubicBezTo>
                    <a:pt x="2804" y="17177"/>
                    <a:pt x="2798" y="17183"/>
                    <a:pt x="2794" y="17191"/>
                  </a:cubicBezTo>
                  <a:cubicBezTo>
                    <a:pt x="2790" y="17199"/>
                    <a:pt x="2789" y="17208"/>
                    <a:pt x="2792" y="17216"/>
                  </a:cubicBezTo>
                  <a:cubicBezTo>
                    <a:pt x="2795" y="17225"/>
                    <a:pt x="2801" y="17231"/>
                    <a:pt x="2808" y="17235"/>
                  </a:cubicBezTo>
                  <a:cubicBezTo>
                    <a:pt x="2817" y="17239"/>
                    <a:pt x="2825" y="17239"/>
                    <a:pt x="2834" y="17237"/>
                  </a:cubicBezTo>
                  <a:cubicBezTo>
                    <a:pt x="2843" y="17234"/>
                    <a:pt x="2849" y="17229"/>
                    <a:pt x="2853" y="17220"/>
                  </a:cubicBezTo>
                  <a:cubicBezTo>
                    <a:pt x="2857" y="17211"/>
                    <a:pt x="2858" y="17203"/>
                    <a:pt x="2855" y="17194"/>
                  </a:cubicBezTo>
                  <a:cubicBezTo>
                    <a:pt x="2851" y="17186"/>
                    <a:pt x="2846" y="17180"/>
                    <a:pt x="2837" y="17176"/>
                  </a:cubicBezTo>
                  <a:cubicBezTo>
                    <a:pt x="2829" y="17172"/>
                    <a:pt x="2821" y="17172"/>
                    <a:pt x="2813" y="17175"/>
                  </a:cubicBezTo>
                  <a:close/>
                  <a:moveTo>
                    <a:pt x="3486" y="16980"/>
                  </a:moveTo>
                  <a:lnTo>
                    <a:pt x="3096" y="16788"/>
                  </a:lnTo>
                  <a:lnTo>
                    <a:pt x="3073" y="16834"/>
                  </a:lnTo>
                  <a:lnTo>
                    <a:pt x="3286" y="16937"/>
                  </a:lnTo>
                  <a:cubicBezTo>
                    <a:pt x="3300" y="16944"/>
                    <a:pt x="3314" y="16950"/>
                    <a:pt x="3329" y="16957"/>
                  </a:cubicBezTo>
                  <a:cubicBezTo>
                    <a:pt x="3343" y="16963"/>
                    <a:pt x="3356" y="16969"/>
                    <a:pt x="3367" y="16973"/>
                  </a:cubicBezTo>
                  <a:cubicBezTo>
                    <a:pt x="3379" y="16978"/>
                    <a:pt x="3388" y="16982"/>
                    <a:pt x="3396" y="16985"/>
                  </a:cubicBezTo>
                  <a:cubicBezTo>
                    <a:pt x="3404" y="16988"/>
                    <a:pt x="3407" y="16990"/>
                    <a:pt x="3408" y="16990"/>
                  </a:cubicBezTo>
                  <a:cubicBezTo>
                    <a:pt x="3406" y="16990"/>
                    <a:pt x="3402" y="16990"/>
                    <a:pt x="3396" y="16989"/>
                  </a:cubicBezTo>
                  <a:cubicBezTo>
                    <a:pt x="3390" y="16989"/>
                    <a:pt x="3383" y="16989"/>
                    <a:pt x="3374" y="16988"/>
                  </a:cubicBezTo>
                  <a:cubicBezTo>
                    <a:pt x="3365" y="16988"/>
                    <a:pt x="3354" y="16987"/>
                    <a:pt x="3342" y="16987"/>
                  </a:cubicBezTo>
                  <a:cubicBezTo>
                    <a:pt x="3331" y="16986"/>
                    <a:pt x="3319" y="16986"/>
                    <a:pt x="3308" y="16987"/>
                  </a:cubicBezTo>
                  <a:lnTo>
                    <a:pt x="2994" y="16994"/>
                  </a:lnTo>
                  <a:lnTo>
                    <a:pt x="2968" y="17048"/>
                  </a:lnTo>
                  <a:lnTo>
                    <a:pt x="3359" y="17240"/>
                  </a:lnTo>
                  <a:lnTo>
                    <a:pt x="3382" y="17192"/>
                  </a:lnTo>
                  <a:lnTo>
                    <a:pt x="3155" y="17082"/>
                  </a:lnTo>
                  <a:cubicBezTo>
                    <a:pt x="3143" y="17077"/>
                    <a:pt x="3132" y="17071"/>
                    <a:pt x="3120" y="17066"/>
                  </a:cubicBezTo>
                  <a:cubicBezTo>
                    <a:pt x="3108" y="17061"/>
                    <a:pt x="3097" y="17056"/>
                    <a:pt x="3087" y="17052"/>
                  </a:cubicBezTo>
                  <a:cubicBezTo>
                    <a:pt x="3077" y="17048"/>
                    <a:pt x="3069" y="17045"/>
                    <a:pt x="3061" y="17042"/>
                  </a:cubicBezTo>
                  <a:cubicBezTo>
                    <a:pt x="3054" y="17039"/>
                    <a:pt x="3049" y="17036"/>
                    <a:pt x="3046" y="17035"/>
                  </a:cubicBezTo>
                  <a:cubicBezTo>
                    <a:pt x="3050" y="17036"/>
                    <a:pt x="3055" y="17036"/>
                    <a:pt x="3063" y="17037"/>
                  </a:cubicBezTo>
                  <a:cubicBezTo>
                    <a:pt x="3071" y="17037"/>
                    <a:pt x="3079" y="17037"/>
                    <a:pt x="3089" y="17037"/>
                  </a:cubicBezTo>
                  <a:cubicBezTo>
                    <a:pt x="3100" y="17037"/>
                    <a:pt x="3111" y="17037"/>
                    <a:pt x="3123" y="17037"/>
                  </a:cubicBezTo>
                  <a:cubicBezTo>
                    <a:pt x="3135" y="17037"/>
                    <a:pt x="3148" y="17037"/>
                    <a:pt x="3161" y="17037"/>
                  </a:cubicBezTo>
                  <a:lnTo>
                    <a:pt x="3462" y="17029"/>
                  </a:lnTo>
                  <a:lnTo>
                    <a:pt x="3486" y="16980"/>
                  </a:lnTo>
                  <a:close/>
                  <a:moveTo>
                    <a:pt x="3509" y="16562"/>
                  </a:moveTo>
                  <a:cubicBezTo>
                    <a:pt x="3495" y="16561"/>
                    <a:pt x="3481" y="16561"/>
                    <a:pt x="3468" y="16565"/>
                  </a:cubicBezTo>
                  <a:cubicBezTo>
                    <a:pt x="3455" y="16568"/>
                    <a:pt x="3443" y="16574"/>
                    <a:pt x="3432" y="16581"/>
                  </a:cubicBezTo>
                  <a:cubicBezTo>
                    <a:pt x="3421" y="16589"/>
                    <a:pt x="3408" y="16599"/>
                    <a:pt x="3395" y="16615"/>
                  </a:cubicBezTo>
                  <a:lnTo>
                    <a:pt x="3358" y="16653"/>
                  </a:lnTo>
                  <a:cubicBezTo>
                    <a:pt x="3339" y="16672"/>
                    <a:pt x="3323" y="16685"/>
                    <a:pt x="3308" y="16689"/>
                  </a:cubicBezTo>
                  <a:cubicBezTo>
                    <a:pt x="3293" y="16695"/>
                    <a:pt x="3278" y="16694"/>
                    <a:pt x="3262" y="16686"/>
                  </a:cubicBezTo>
                  <a:cubicBezTo>
                    <a:pt x="3243" y="16676"/>
                    <a:pt x="3230" y="16662"/>
                    <a:pt x="3225" y="16642"/>
                  </a:cubicBezTo>
                  <a:cubicBezTo>
                    <a:pt x="3221" y="16623"/>
                    <a:pt x="3224" y="16601"/>
                    <a:pt x="3236" y="16576"/>
                  </a:cubicBezTo>
                  <a:cubicBezTo>
                    <a:pt x="3241" y="16568"/>
                    <a:pt x="3245" y="16560"/>
                    <a:pt x="3250" y="16553"/>
                  </a:cubicBezTo>
                  <a:cubicBezTo>
                    <a:pt x="3255" y="16546"/>
                    <a:pt x="3260" y="16540"/>
                    <a:pt x="3267" y="16534"/>
                  </a:cubicBezTo>
                  <a:cubicBezTo>
                    <a:pt x="3273" y="16528"/>
                    <a:pt x="3280" y="16522"/>
                    <a:pt x="3288" y="16516"/>
                  </a:cubicBezTo>
                  <a:cubicBezTo>
                    <a:pt x="3296" y="16510"/>
                    <a:pt x="3305" y="16504"/>
                    <a:pt x="3316" y="16497"/>
                  </a:cubicBezTo>
                  <a:lnTo>
                    <a:pt x="3293" y="16460"/>
                  </a:lnTo>
                  <a:cubicBezTo>
                    <a:pt x="3250" y="16485"/>
                    <a:pt x="3218" y="16518"/>
                    <a:pt x="3197" y="16560"/>
                  </a:cubicBezTo>
                  <a:cubicBezTo>
                    <a:pt x="3188" y="16579"/>
                    <a:pt x="3182" y="16598"/>
                    <a:pt x="3180" y="16616"/>
                  </a:cubicBezTo>
                  <a:cubicBezTo>
                    <a:pt x="3178" y="16634"/>
                    <a:pt x="3179" y="16651"/>
                    <a:pt x="3183" y="16667"/>
                  </a:cubicBezTo>
                  <a:cubicBezTo>
                    <a:pt x="3188" y="16683"/>
                    <a:pt x="3196" y="16697"/>
                    <a:pt x="3206" y="16710"/>
                  </a:cubicBezTo>
                  <a:cubicBezTo>
                    <a:pt x="3217" y="16723"/>
                    <a:pt x="3231" y="16733"/>
                    <a:pt x="3247" y="16742"/>
                  </a:cubicBezTo>
                  <a:cubicBezTo>
                    <a:pt x="3272" y="16754"/>
                    <a:pt x="3297" y="16756"/>
                    <a:pt x="3323" y="16748"/>
                  </a:cubicBezTo>
                  <a:cubicBezTo>
                    <a:pt x="3335" y="16745"/>
                    <a:pt x="3345" y="16739"/>
                    <a:pt x="3356" y="16731"/>
                  </a:cubicBezTo>
                  <a:cubicBezTo>
                    <a:pt x="3366" y="16723"/>
                    <a:pt x="3378" y="16711"/>
                    <a:pt x="3392" y="16696"/>
                  </a:cubicBezTo>
                  <a:lnTo>
                    <a:pt x="3423" y="16663"/>
                  </a:lnTo>
                  <a:cubicBezTo>
                    <a:pt x="3461" y="16623"/>
                    <a:pt x="3496" y="16611"/>
                    <a:pt x="3531" y="16628"/>
                  </a:cubicBezTo>
                  <a:cubicBezTo>
                    <a:pt x="3554" y="16640"/>
                    <a:pt x="3568" y="16658"/>
                    <a:pt x="3573" y="16684"/>
                  </a:cubicBezTo>
                  <a:cubicBezTo>
                    <a:pt x="3575" y="16695"/>
                    <a:pt x="3575" y="16706"/>
                    <a:pt x="3573" y="16716"/>
                  </a:cubicBezTo>
                  <a:cubicBezTo>
                    <a:pt x="3571" y="16727"/>
                    <a:pt x="3567" y="16740"/>
                    <a:pt x="3559" y="16754"/>
                  </a:cubicBezTo>
                  <a:cubicBezTo>
                    <a:pt x="3550" y="16774"/>
                    <a:pt x="3538" y="16791"/>
                    <a:pt x="3525" y="16805"/>
                  </a:cubicBezTo>
                  <a:cubicBezTo>
                    <a:pt x="3511" y="16820"/>
                    <a:pt x="3494" y="16832"/>
                    <a:pt x="3474" y="16843"/>
                  </a:cubicBezTo>
                  <a:lnTo>
                    <a:pt x="3501" y="16881"/>
                  </a:lnTo>
                  <a:cubicBezTo>
                    <a:pt x="3522" y="16868"/>
                    <a:pt x="3541" y="16852"/>
                    <a:pt x="3557" y="16834"/>
                  </a:cubicBezTo>
                  <a:cubicBezTo>
                    <a:pt x="3572" y="16817"/>
                    <a:pt x="3586" y="16796"/>
                    <a:pt x="3598" y="16773"/>
                  </a:cubicBezTo>
                  <a:cubicBezTo>
                    <a:pt x="3607" y="16755"/>
                    <a:pt x="3613" y="16738"/>
                    <a:pt x="3615" y="16722"/>
                  </a:cubicBezTo>
                  <a:cubicBezTo>
                    <a:pt x="3618" y="16707"/>
                    <a:pt x="3619" y="16691"/>
                    <a:pt x="3617" y="16674"/>
                  </a:cubicBezTo>
                  <a:cubicBezTo>
                    <a:pt x="3615" y="16651"/>
                    <a:pt x="3607" y="16631"/>
                    <a:pt x="3595" y="16613"/>
                  </a:cubicBezTo>
                  <a:cubicBezTo>
                    <a:pt x="3583" y="16595"/>
                    <a:pt x="3568" y="16582"/>
                    <a:pt x="3549" y="16573"/>
                  </a:cubicBezTo>
                  <a:cubicBezTo>
                    <a:pt x="3537" y="16567"/>
                    <a:pt x="3524" y="16563"/>
                    <a:pt x="3509" y="16562"/>
                  </a:cubicBezTo>
                  <a:close/>
                  <a:moveTo>
                    <a:pt x="3427" y="16115"/>
                  </a:moveTo>
                  <a:lnTo>
                    <a:pt x="3299" y="16374"/>
                  </a:lnTo>
                  <a:lnTo>
                    <a:pt x="3339" y="16393"/>
                  </a:lnTo>
                  <a:lnTo>
                    <a:pt x="3390" y="16288"/>
                  </a:lnTo>
                  <a:lnTo>
                    <a:pt x="3742" y="16461"/>
                  </a:lnTo>
                  <a:lnTo>
                    <a:pt x="3764" y="16416"/>
                  </a:lnTo>
                  <a:lnTo>
                    <a:pt x="3412" y="16243"/>
                  </a:lnTo>
                  <a:lnTo>
                    <a:pt x="3465" y="16137"/>
                  </a:lnTo>
                  <a:lnTo>
                    <a:pt x="3427" y="16115"/>
                  </a:lnTo>
                  <a:close/>
                  <a:moveTo>
                    <a:pt x="3958" y="16021"/>
                  </a:moveTo>
                  <a:lnTo>
                    <a:pt x="3918" y="16001"/>
                  </a:lnTo>
                  <a:lnTo>
                    <a:pt x="3833" y="16173"/>
                  </a:lnTo>
                  <a:lnTo>
                    <a:pt x="3690" y="16103"/>
                  </a:lnTo>
                  <a:lnTo>
                    <a:pt x="3756" y="15969"/>
                  </a:lnTo>
                  <a:lnTo>
                    <a:pt x="3716" y="15949"/>
                  </a:lnTo>
                  <a:lnTo>
                    <a:pt x="3650" y="16083"/>
                  </a:lnTo>
                  <a:lnTo>
                    <a:pt x="3522" y="16020"/>
                  </a:lnTo>
                  <a:lnTo>
                    <a:pt x="3600" y="15860"/>
                  </a:lnTo>
                  <a:lnTo>
                    <a:pt x="3565" y="15834"/>
                  </a:lnTo>
                  <a:lnTo>
                    <a:pt x="3460" y="16048"/>
                  </a:lnTo>
                  <a:lnTo>
                    <a:pt x="3851" y="16240"/>
                  </a:lnTo>
                  <a:lnTo>
                    <a:pt x="3958" y="16021"/>
                  </a:lnTo>
                  <a:close/>
                  <a:moveTo>
                    <a:pt x="4121" y="15690"/>
                  </a:moveTo>
                  <a:lnTo>
                    <a:pt x="4085" y="15695"/>
                  </a:lnTo>
                  <a:cubicBezTo>
                    <a:pt x="4068" y="15697"/>
                    <a:pt x="4051" y="15699"/>
                    <a:pt x="4032" y="15702"/>
                  </a:cubicBezTo>
                  <a:cubicBezTo>
                    <a:pt x="4013" y="15705"/>
                    <a:pt x="3996" y="15707"/>
                    <a:pt x="3979" y="15709"/>
                  </a:cubicBezTo>
                  <a:cubicBezTo>
                    <a:pt x="3963" y="15712"/>
                    <a:pt x="3951" y="15713"/>
                    <a:pt x="3944" y="15715"/>
                  </a:cubicBezTo>
                  <a:cubicBezTo>
                    <a:pt x="3934" y="15716"/>
                    <a:pt x="3924" y="15719"/>
                    <a:pt x="3912" y="15722"/>
                  </a:cubicBezTo>
                  <a:cubicBezTo>
                    <a:pt x="3900" y="15725"/>
                    <a:pt x="3889" y="15729"/>
                    <a:pt x="3881" y="15732"/>
                  </a:cubicBezTo>
                  <a:lnTo>
                    <a:pt x="3884" y="15727"/>
                  </a:lnTo>
                  <a:cubicBezTo>
                    <a:pt x="3891" y="15711"/>
                    <a:pt x="3896" y="15696"/>
                    <a:pt x="3897" y="15680"/>
                  </a:cubicBezTo>
                  <a:cubicBezTo>
                    <a:pt x="3898" y="15665"/>
                    <a:pt x="3896" y="15651"/>
                    <a:pt x="3891" y="15637"/>
                  </a:cubicBezTo>
                  <a:cubicBezTo>
                    <a:pt x="3887" y="15623"/>
                    <a:pt x="3879" y="15611"/>
                    <a:pt x="3868" y="15599"/>
                  </a:cubicBezTo>
                  <a:cubicBezTo>
                    <a:pt x="3857" y="15588"/>
                    <a:pt x="3844" y="15578"/>
                    <a:pt x="3828" y="15570"/>
                  </a:cubicBezTo>
                  <a:cubicBezTo>
                    <a:pt x="3818" y="15565"/>
                    <a:pt x="3807" y="15562"/>
                    <a:pt x="3798" y="15560"/>
                  </a:cubicBezTo>
                  <a:cubicBezTo>
                    <a:pt x="3788" y="15558"/>
                    <a:pt x="3779" y="15557"/>
                    <a:pt x="3770" y="15558"/>
                  </a:cubicBezTo>
                  <a:cubicBezTo>
                    <a:pt x="3762" y="15558"/>
                    <a:pt x="3753" y="15559"/>
                    <a:pt x="3746" y="15561"/>
                  </a:cubicBezTo>
                  <a:cubicBezTo>
                    <a:pt x="3739" y="15563"/>
                    <a:pt x="3732" y="15566"/>
                    <a:pt x="3727" y="15569"/>
                  </a:cubicBezTo>
                  <a:cubicBezTo>
                    <a:pt x="3720" y="15571"/>
                    <a:pt x="3715" y="15575"/>
                    <a:pt x="3709" y="15579"/>
                  </a:cubicBezTo>
                  <a:cubicBezTo>
                    <a:pt x="3703" y="15584"/>
                    <a:pt x="3697" y="15589"/>
                    <a:pt x="3691" y="15596"/>
                  </a:cubicBezTo>
                  <a:cubicBezTo>
                    <a:pt x="3685" y="15602"/>
                    <a:pt x="3678" y="15611"/>
                    <a:pt x="3672" y="15620"/>
                  </a:cubicBezTo>
                  <a:cubicBezTo>
                    <a:pt x="3666" y="15630"/>
                    <a:pt x="3660" y="15642"/>
                    <a:pt x="3653" y="15655"/>
                  </a:cubicBezTo>
                  <a:lnTo>
                    <a:pt x="3608" y="15746"/>
                  </a:lnTo>
                  <a:lnTo>
                    <a:pt x="3999" y="15938"/>
                  </a:lnTo>
                  <a:lnTo>
                    <a:pt x="4022" y="15893"/>
                  </a:lnTo>
                  <a:lnTo>
                    <a:pt x="3845" y="15806"/>
                  </a:lnTo>
                  <a:cubicBezTo>
                    <a:pt x="3850" y="15796"/>
                    <a:pt x="3856" y="15789"/>
                    <a:pt x="3862" y="15784"/>
                  </a:cubicBezTo>
                  <a:cubicBezTo>
                    <a:pt x="3868" y="15780"/>
                    <a:pt x="3879" y="15776"/>
                    <a:pt x="3892" y="15774"/>
                  </a:cubicBezTo>
                  <a:cubicBezTo>
                    <a:pt x="3915" y="15769"/>
                    <a:pt x="3937" y="15765"/>
                    <a:pt x="3957" y="15761"/>
                  </a:cubicBezTo>
                  <a:cubicBezTo>
                    <a:pt x="3978" y="15758"/>
                    <a:pt x="3997" y="15755"/>
                    <a:pt x="4015" y="15753"/>
                  </a:cubicBezTo>
                  <a:cubicBezTo>
                    <a:pt x="4032" y="15751"/>
                    <a:pt x="4047" y="15750"/>
                    <a:pt x="4060" y="15749"/>
                  </a:cubicBezTo>
                  <a:cubicBezTo>
                    <a:pt x="4074" y="15749"/>
                    <a:pt x="4085" y="15748"/>
                    <a:pt x="4092" y="15749"/>
                  </a:cubicBezTo>
                  <a:lnTo>
                    <a:pt x="4121" y="15690"/>
                  </a:lnTo>
                  <a:close/>
                  <a:moveTo>
                    <a:pt x="3835" y="15641"/>
                  </a:moveTo>
                  <a:cubicBezTo>
                    <a:pt x="3843" y="15649"/>
                    <a:pt x="3849" y="15658"/>
                    <a:pt x="3852" y="15668"/>
                  </a:cubicBezTo>
                  <a:cubicBezTo>
                    <a:pt x="3855" y="15679"/>
                    <a:pt x="3856" y="15691"/>
                    <a:pt x="3853" y="15703"/>
                  </a:cubicBezTo>
                  <a:cubicBezTo>
                    <a:pt x="3851" y="15715"/>
                    <a:pt x="3846" y="15731"/>
                    <a:pt x="3837" y="15748"/>
                  </a:cubicBezTo>
                  <a:lnTo>
                    <a:pt x="3816" y="15792"/>
                  </a:lnTo>
                  <a:lnTo>
                    <a:pt x="3670" y="15720"/>
                  </a:lnTo>
                  <a:lnTo>
                    <a:pt x="3693" y="15673"/>
                  </a:lnTo>
                  <a:cubicBezTo>
                    <a:pt x="3698" y="15662"/>
                    <a:pt x="3703" y="15653"/>
                    <a:pt x="3708" y="15646"/>
                  </a:cubicBezTo>
                  <a:cubicBezTo>
                    <a:pt x="3714" y="15639"/>
                    <a:pt x="3719" y="15633"/>
                    <a:pt x="3725" y="15628"/>
                  </a:cubicBezTo>
                  <a:cubicBezTo>
                    <a:pt x="3735" y="15619"/>
                    <a:pt x="3747" y="15614"/>
                    <a:pt x="3762" y="15612"/>
                  </a:cubicBezTo>
                  <a:cubicBezTo>
                    <a:pt x="3776" y="15610"/>
                    <a:pt x="3790" y="15613"/>
                    <a:pt x="3803" y="15619"/>
                  </a:cubicBezTo>
                  <a:cubicBezTo>
                    <a:pt x="3816" y="15625"/>
                    <a:pt x="3827" y="15633"/>
                    <a:pt x="3835" y="15641"/>
                  </a:cubicBezTo>
                  <a:close/>
                  <a:moveTo>
                    <a:pt x="4311" y="12593"/>
                  </a:moveTo>
                  <a:lnTo>
                    <a:pt x="4288" y="12639"/>
                  </a:lnTo>
                  <a:lnTo>
                    <a:pt x="4491" y="12799"/>
                  </a:lnTo>
                  <a:cubicBezTo>
                    <a:pt x="4503" y="12809"/>
                    <a:pt x="4516" y="12819"/>
                    <a:pt x="4529" y="12829"/>
                  </a:cubicBezTo>
                  <a:cubicBezTo>
                    <a:pt x="4542" y="12839"/>
                    <a:pt x="4553" y="12848"/>
                    <a:pt x="4563" y="12855"/>
                  </a:cubicBezTo>
                  <a:cubicBezTo>
                    <a:pt x="4574" y="12862"/>
                    <a:pt x="4582" y="12868"/>
                    <a:pt x="4589" y="12874"/>
                  </a:cubicBezTo>
                  <a:cubicBezTo>
                    <a:pt x="4594" y="12877"/>
                    <a:pt x="4597" y="12879"/>
                    <a:pt x="4599" y="12881"/>
                  </a:cubicBezTo>
                  <a:cubicBezTo>
                    <a:pt x="4597" y="12880"/>
                    <a:pt x="4593" y="12880"/>
                    <a:pt x="4589" y="12878"/>
                  </a:cubicBezTo>
                  <a:cubicBezTo>
                    <a:pt x="4583" y="12876"/>
                    <a:pt x="4575" y="12873"/>
                    <a:pt x="4565" y="12870"/>
                  </a:cubicBezTo>
                  <a:cubicBezTo>
                    <a:pt x="4555" y="12868"/>
                    <a:pt x="4543" y="12865"/>
                    <a:pt x="4530" y="12861"/>
                  </a:cubicBezTo>
                  <a:cubicBezTo>
                    <a:pt x="4516" y="12858"/>
                    <a:pt x="4501" y="12854"/>
                    <a:pt x="4486" y="12850"/>
                  </a:cubicBezTo>
                  <a:lnTo>
                    <a:pt x="4216" y="12785"/>
                  </a:lnTo>
                  <a:lnTo>
                    <a:pt x="4190" y="12838"/>
                  </a:lnTo>
                  <a:lnTo>
                    <a:pt x="4399" y="13005"/>
                  </a:lnTo>
                  <a:cubicBezTo>
                    <a:pt x="4409" y="13012"/>
                    <a:pt x="4419" y="13020"/>
                    <a:pt x="4431" y="13030"/>
                  </a:cubicBezTo>
                  <a:cubicBezTo>
                    <a:pt x="4443" y="13039"/>
                    <a:pt x="4454" y="13047"/>
                    <a:pt x="4464" y="13054"/>
                  </a:cubicBezTo>
                  <a:cubicBezTo>
                    <a:pt x="4473" y="13062"/>
                    <a:pt x="4482" y="13068"/>
                    <a:pt x="4489" y="13074"/>
                  </a:cubicBezTo>
                  <a:cubicBezTo>
                    <a:pt x="4496" y="13079"/>
                    <a:pt x="4500" y="13082"/>
                    <a:pt x="4501" y="13082"/>
                  </a:cubicBezTo>
                  <a:cubicBezTo>
                    <a:pt x="4499" y="13082"/>
                    <a:pt x="4494" y="13080"/>
                    <a:pt x="4485" y="13078"/>
                  </a:cubicBezTo>
                  <a:cubicBezTo>
                    <a:pt x="4477" y="13075"/>
                    <a:pt x="4466" y="13072"/>
                    <a:pt x="4454" y="13068"/>
                  </a:cubicBezTo>
                  <a:cubicBezTo>
                    <a:pt x="4442" y="13064"/>
                    <a:pt x="4428" y="13060"/>
                    <a:pt x="4414" y="13056"/>
                  </a:cubicBezTo>
                  <a:cubicBezTo>
                    <a:pt x="4399" y="13052"/>
                    <a:pt x="4385" y="13048"/>
                    <a:pt x="4372" y="13045"/>
                  </a:cubicBezTo>
                  <a:lnTo>
                    <a:pt x="4119" y="12982"/>
                  </a:lnTo>
                  <a:lnTo>
                    <a:pt x="4094" y="13032"/>
                  </a:lnTo>
                  <a:lnTo>
                    <a:pt x="4531" y="13132"/>
                  </a:lnTo>
                  <a:lnTo>
                    <a:pt x="4560" y="13072"/>
                  </a:lnTo>
                  <a:lnTo>
                    <a:pt x="4363" y="12916"/>
                  </a:lnTo>
                  <a:cubicBezTo>
                    <a:pt x="4352" y="12906"/>
                    <a:pt x="4340" y="12898"/>
                    <a:pt x="4329" y="12889"/>
                  </a:cubicBezTo>
                  <a:cubicBezTo>
                    <a:pt x="4318" y="12881"/>
                    <a:pt x="4308" y="12873"/>
                    <a:pt x="4299" y="12866"/>
                  </a:cubicBezTo>
                  <a:cubicBezTo>
                    <a:pt x="4290" y="12860"/>
                    <a:pt x="4282" y="12855"/>
                    <a:pt x="4277" y="12850"/>
                  </a:cubicBezTo>
                  <a:cubicBezTo>
                    <a:pt x="4271" y="12847"/>
                    <a:pt x="4267" y="12844"/>
                    <a:pt x="4267" y="12843"/>
                  </a:cubicBezTo>
                  <a:cubicBezTo>
                    <a:pt x="4268" y="12844"/>
                    <a:pt x="4272" y="12845"/>
                    <a:pt x="4279" y="12847"/>
                  </a:cubicBezTo>
                  <a:cubicBezTo>
                    <a:pt x="4286" y="12849"/>
                    <a:pt x="4294" y="12851"/>
                    <a:pt x="4305" y="12854"/>
                  </a:cubicBezTo>
                  <a:cubicBezTo>
                    <a:pt x="4316" y="12857"/>
                    <a:pt x="4328" y="12861"/>
                    <a:pt x="4342" y="12865"/>
                  </a:cubicBezTo>
                  <a:cubicBezTo>
                    <a:pt x="4356" y="12869"/>
                    <a:pt x="4371" y="12873"/>
                    <a:pt x="4387" y="12877"/>
                  </a:cubicBezTo>
                  <a:lnTo>
                    <a:pt x="4628" y="12935"/>
                  </a:lnTo>
                  <a:lnTo>
                    <a:pt x="4658" y="12874"/>
                  </a:lnTo>
                  <a:lnTo>
                    <a:pt x="4311" y="12593"/>
                  </a:lnTo>
                  <a:close/>
                  <a:moveTo>
                    <a:pt x="9002" y="4029"/>
                  </a:moveTo>
                  <a:lnTo>
                    <a:pt x="9002" y="3960"/>
                  </a:lnTo>
                  <a:lnTo>
                    <a:pt x="8929" y="3890"/>
                  </a:lnTo>
                  <a:lnTo>
                    <a:pt x="9001" y="3744"/>
                  </a:lnTo>
                  <a:lnTo>
                    <a:pt x="9002" y="3745"/>
                  </a:lnTo>
                  <a:lnTo>
                    <a:pt x="9002" y="3691"/>
                  </a:lnTo>
                  <a:lnTo>
                    <a:pt x="8711" y="3651"/>
                  </a:lnTo>
                  <a:lnTo>
                    <a:pt x="8681" y="3711"/>
                  </a:lnTo>
                  <a:lnTo>
                    <a:pt x="9002" y="4029"/>
                  </a:lnTo>
                  <a:close/>
                  <a:moveTo>
                    <a:pt x="9002" y="3501"/>
                  </a:moveTo>
                  <a:lnTo>
                    <a:pt x="9002" y="3446"/>
                  </a:lnTo>
                  <a:lnTo>
                    <a:pt x="8888" y="3389"/>
                  </a:lnTo>
                  <a:lnTo>
                    <a:pt x="8940" y="3283"/>
                  </a:lnTo>
                  <a:lnTo>
                    <a:pt x="8902" y="3261"/>
                  </a:lnTo>
                  <a:lnTo>
                    <a:pt x="8775" y="3520"/>
                  </a:lnTo>
                  <a:lnTo>
                    <a:pt x="8814" y="3539"/>
                  </a:lnTo>
                  <a:lnTo>
                    <a:pt x="8866" y="3434"/>
                  </a:lnTo>
                  <a:lnTo>
                    <a:pt x="9002" y="3501"/>
                  </a:lnTo>
                  <a:close/>
                  <a:moveTo>
                    <a:pt x="4848" y="12487"/>
                  </a:moveTo>
                  <a:lnTo>
                    <a:pt x="4808" y="12467"/>
                  </a:lnTo>
                  <a:lnTo>
                    <a:pt x="4723" y="12639"/>
                  </a:lnTo>
                  <a:lnTo>
                    <a:pt x="4580" y="12569"/>
                  </a:lnTo>
                  <a:lnTo>
                    <a:pt x="4646" y="12435"/>
                  </a:lnTo>
                  <a:lnTo>
                    <a:pt x="4605" y="12415"/>
                  </a:lnTo>
                  <a:lnTo>
                    <a:pt x="4540" y="12549"/>
                  </a:lnTo>
                  <a:lnTo>
                    <a:pt x="4411" y="12486"/>
                  </a:lnTo>
                  <a:lnTo>
                    <a:pt x="4490" y="12326"/>
                  </a:lnTo>
                  <a:lnTo>
                    <a:pt x="4454" y="12300"/>
                  </a:lnTo>
                  <a:lnTo>
                    <a:pt x="4349" y="12514"/>
                  </a:lnTo>
                  <a:lnTo>
                    <a:pt x="4740" y="12706"/>
                  </a:lnTo>
                  <a:lnTo>
                    <a:pt x="4848" y="12487"/>
                  </a:lnTo>
                  <a:close/>
                  <a:moveTo>
                    <a:pt x="4864" y="12083"/>
                  </a:moveTo>
                  <a:cubicBezTo>
                    <a:pt x="4850" y="12081"/>
                    <a:pt x="4836" y="12082"/>
                    <a:pt x="4823" y="12086"/>
                  </a:cubicBezTo>
                  <a:cubicBezTo>
                    <a:pt x="4810" y="12089"/>
                    <a:pt x="4798" y="12095"/>
                    <a:pt x="4786" y="12102"/>
                  </a:cubicBezTo>
                  <a:cubicBezTo>
                    <a:pt x="4776" y="12109"/>
                    <a:pt x="4763" y="12120"/>
                    <a:pt x="4749" y="12135"/>
                  </a:cubicBezTo>
                  <a:lnTo>
                    <a:pt x="4713" y="12173"/>
                  </a:lnTo>
                  <a:cubicBezTo>
                    <a:pt x="4694" y="12193"/>
                    <a:pt x="4677" y="12205"/>
                    <a:pt x="4663" y="12210"/>
                  </a:cubicBezTo>
                  <a:cubicBezTo>
                    <a:pt x="4648" y="12216"/>
                    <a:pt x="4633" y="12215"/>
                    <a:pt x="4617" y="12207"/>
                  </a:cubicBezTo>
                  <a:cubicBezTo>
                    <a:pt x="4597" y="12197"/>
                    <a:pt x="4585" y="12182"/>
                    <a:pt x="4580" y="12163"/>
                  </a:cubicBezTo>
                  <a:cubicBezTo>
                    <a:pt x="4575" y="12144"/>
                    <a:pt x="4579" y="12122"/>
                    <a:pt x="4591" y="12097"/>
                  </a:cubicBezTo>
                  <a:cubicBezTo>
                    <a:pt x="4595" y="12089"/>
                    <a:pt x="4600" y="12081"/>
                    <a:pt x="4605" y="12074"/>
                  </a:cubicBezTo>
                  <a:cubicBezTo>
                    <a:pt x="4610" y="12067"/>
                    <a:pt x="4615" y="12061"/>
                    <a:pt x="4621" y="12055"/>
                  </a:cubicBezTo>
                  <a:cubicBezTo>
                    <a:pt x="4628" y="12049"/>
                    <a:pt x="4635" y="12043"/>
                    <a:pt x="4643" y="12037"/>
                  </a:cubicBezTo>
                  <a:cubicBezTo>
                    <a:pt x="4651" y="12031"/>
                    <a:pt x="4660" y="12025"/>
                    <a:pt x="4671" y="12018"/>
                  </a:cubicBezTo>
                  <a:lnTo>
                    <a:pt x="4648" y="11981"/>
                  </a:lnTo>
                  <a:cubicBezTo>
                    <a:pt x="4604" y="12006"/>
                    <a:pt x="4572" y="12039"/>
                    <a:pt x="4552" y="12081"/>
                  </a:cubicBezTo>
                  <a:cubicBezTo>
                    <a:pt x="4543" y="12100"/>
                    <a:pt x="4537" y="12119"/>
                    <a:pt x="4534" y="12136"/>
                  </a:cubicBezTo>
                  <a:cubicBezTo>
                    <a:pt x="4533" y="12155"/>
                    <a:pt x="4534" y="12172"/>
                    <a:pt x="4538" y="12188"/>
                  </a:cubicBezTo>
                  <a:cubicBezTo>
                    <a:pt x="4543" y="12203"/>
                    <a:pt x="4550" y="12218"/>
                    <a:pt x="4561" y="12231"/>
                  </a:cubicBezTo>
                  <a:cubicBezTo>
                    <a:pt x="4571" y="12244"/>
                    <a:pt x="4585" y="12254"/>
                    <a:pt x="4602" y="12262"/>
                  </a:cubicBezTo>
                  <a:cubicBezTo>
                    <a:pt x="4627" y="12275"/>
                    <a:pt x="4652" y="12277"/>
                    <a:pt x="4678" y="12269"/>
                  </a:cubicBezTo>
                  <a:cubicBezTo>
                    <a:pt x="4689" y="12266"/>
                    <a:pt x="4700" y="12260"/>
                    <a:pt x="4711" y="12252"/>
                  </a:cubicBezTo>
                  <a:cubicBezTo>
                    <a:pt x="4721" y="12244"/>
                    <a:pt x="4733" y="12232"/>
                    <a:pt x="4747" y="12217"/>
                  </a:cubicBezTo>
                  <a:lnTo>
                    <a:pt x="4778" y="12183"/>
                  </a:lnTo>
                  <a:cubicBezTo>
                    <a:pt x="4815" y="12144"/>
                    <a:pt x="4851" y="12132"/>
                    <a:pt x="4886" y="12149"/>
                  </a:cubicBezTo>
                  <a:cubicBezTo>
                    <a:pt x="4909" y="12161"/>
                    <a:pt x="4923" y="12179"/>
                    <a:pt x="4928" y="12205"/>
                  </a:cubicBezTo>
                  <a:cubicBezTo>
                    <a:pt x="4930" y="12216"/>
                    <a:pt x="4930" y="12227"/>
                    <a:pt x="4928" y="12237"/>
                  </a:cubicBezTo>
                  <a:cubicBezTo>
                    <a:pt x="4926" y="12248"/>
                    <a:pt x="4921" y="12260"/>
                    <a:pt x="4914" y="12275"/>
                  </a:cubicBezTo>
                  <a:cubicBezTo>
                    <a:pt x="4904" y="12295"/>
                    <a:pt x="4893" y="12312"/>
                    <a:pt x="4879" y="12326"/>
                  </a:cubicBezTo>
                  <a:cubicBezTo>
                    <a:pt x="4866" y="12341"/>
                    <a:pt x="4849" y="12353"/>
                    <a:pt x="4829" y="12364"/>
                  </a:cubicBezTo>
                  <a:lnTo>
                    <a:pt x="4855" y="12402"/>
                  </a:lnTo>
                  <a:cubicBezTo>
                    <a:pt x="4877" y="12388"/>
                    <a:pt x="4896" y="12373"/>
                    <a:pt x="4912" y="12355"/>
                  </a:cubicBezTo>
                  <a:cubicBezTo>
                    <a:pt x="4927" y="12338"/>
                    <a:pt x="4941" y="12317"/>
                    <a:pt x="4952" y="12294"/>
                  </a:cubicBezTo>
                  <a:cubicBezTo>
                    <a:pt x="4961" y="12276"/>
                    <a:pt x="4967" y="12259"/>
                    <a:pt x="4970" y="12243"/>
                  </a:cubicBezTo>
                  <a:cubicBezTo>
                    <a:pt x="4973" y="12228"/>
                    <a:pt x="4974" y="12212"/>
                    <a:pt x="4972" y="12194"/>
                  </a:cubicBezTo>
                  <a:cubicBezTo>
                    <a:pt x="4969" y="12171"/>
                    <a:pt x="4962" y="12151"/>
                    <a:pt x="4950" y="12134"/>
                  </a:cubicBezTo>
                  <a:cubicBezTo>
                    <a:pt x="4938" y="12116"/>
                    <a:pt x="4922" y="12103"/>
                    <a:pt x="4904" y="12094"/>
                  </a:cubicBezTo>
                  <a:cubicBezTo>
                    <a:pt x="4892" y="12088"/>
                    <a:pt x="4879" y="12084"/>
                    <a:pt x="4864" y="12083"/>
                  </a:cubicBezTo>
                  <a:close/>
                  <a:moveTo>
                    <a:pt x="4781" y="11636"/>
                  </a:moveTo>
                  <a:lnTo>
                    <a:pt x="4654" y="11895"/>
                  </a:lnTo>
                  <a:lnTo>
                    <a:pt x="4693" y="11914"/>
                  </a:lnTo>
                  <a:lnTo>
                    <a:pt x="4745" y="11809"/>
                  </a:lnTo>
                  <a:lnTo>
                    <a:pt x="5097" y="11982"/>
                  </a:lnTo>
                  <a:lnTo>
                    <a:pt x="5119" y="11937"/>
                  </a:lnTo>
                  <a:lnTo>
                    <a:pt x="4767" y="11764"/>
                  </a:lnTo>
                  <a:lnTo>
                    <a:pt x="4819" y="11658"/>
                  </a:lnTo>
                  <a:lnTo>
                    <a:pt x="4781" y="11636"/>
                  </a:lnTo>
                  <a:close/>
                  <a:moveTo>
                    <a:pt x="4916" y="11363"/>
                  </a:moveTo>
                  <a:lnTo>
                    <a:pt x="4814" y="11569"/>
                  </a:lnTo>
                  <a:lnTo>
                    <a:pt x="5205" y="11761"/>
                  </a:lnTo>
                  <a:lnTo>
                    <a:pt x="5229" y="11714"/>
                  </a:lnTo>
                  <a:lnTo>
                    <a:pt x="5043" y="11623"/>
                  </a:lnTo>
                  <a:lnTo>
                    <a:pt x="5104" y="11497"/>
                  </a:lnTo>
                  <a:lnTo>
                    <a:pt x="5066" y="11478"/>
                  </a:lnTo>
                  <a:lnTo>
                    <a:pt x="5005" y="11604"/>
                  </a:lnTo>
                  <a:lnTo>
                    <a:pt x="4876" y="11541"/>
                  </a:lnTo>
                  <a:lnTo>
                    <a:pt x="4951" y="11390"/>
                  </a:lnTo>
                  <a:lnTo>
                    <a:pt x="4916" y="11363"/>
                  </a:lnTo>
                  <a:close/>
                  <a:moveTo>
                    <a:pt x="5463" y="11238"/>
                  </a:moveTo>
                  <a:lnTo>
                    <a:pt x="5008" y="11175"/>
                  </a:lnTo>
                  <a:lnTo>
                    <a:pt x="4978" y="11236"/>
                  </a:lnTo>
                  <a:lnTo>
                    <a:pt x="5305" y="11558"/>
                  </a:lnTo>
                  <a:lnTo>
                    <a:pt x="5328" y="11511"/>
                  </a:lnTo>
                  <a:lnTo>
                    <a:pt x="5227" y="11414"/>
                  </a:lnTo>
                  <a:lnTo>
                    <a:pt x="5298" y="11268"/>
                  </a:lnTo>
                  <a:lnTo>
                    <a:pt x="5437" y="11291"/>
                  </a:lnTo>
                  <a:lnTo>
                    <a:pt x="5463" y="11238"/>
                  </a:lnTo>
                  <a:close/>
                  <a:moveTo>
                    <a:pt x="5254" y="11262"/>
                  </a:moveTo>
                  <a:lnTo>
                    <a:pt x="5195" y="11383"/>
                  </a:lnTo>
                  <a:lnTo>
                    <a:pt x="5033" y="11227"/>
                  </a:lnTo>
                  <a:lnTo>
                    <a:pt x="5254" y="11262"/>
                  </a:lnTo>
                  <a:close/>
                  <a:moveTo>
                    <a:pt x="4900" y="11206"/>
                  </a:moveTo>
                  <a:cubicBezTo>
                    <a:pt x="4892" y="11209"/>
                    <a:pt x="4886" y="11214"/>
                    <a:pt x="4882" y="11223"/>
                  </a:cubicBezTo>
                  <a:cubicBezTo>
                    <a:pt x="4878" y="11231"/>
                    <a:pt x="4877" y="11239"/>
                    <a:pt x="4880" y="11247"/>
                  </a:cubicBezTo>
                  <a:cubicBezTo>
                    <a:pt x="4883" y="11256"/>
                    <a:pt x="4888" y="11262"/>
                    <a:pt x="4896" y="11266"/>
                  </a:cubicBezTo>
                  <a:cubicBezTo>
                    <a:pt x="4905" y="11270"/>
                    <a:pt x="4913" y="11271"/>
                    <a:pt x="4922" y="11268"/>
                  </a:cubicBezTo>
                  <a:cubicBezTo>
                    <a:pt x="4931" y="11265"/>
                    <a:pt x="4937" y="11260"/>
                    <a:pt x="4941" y="11251"/>
                  </a:cubicBezTo>
                  <a:cubicBezTo>
                    <a:pt x="4945" y="11243"/>
                    <a:pt x="4946" y="11234"/>
                    <a:pt x="4942" y="11226"/>
                  </a:cubicBezTo>
                  <a:cubicBezTo>
                    <a:pt x="4939" y="11218"/>
                    <a:pt x="4934" y="11211"/>
                    <a:pt x="4925" y="11207"/>
                  </a:cubicBezTo>
                  <a:cubicBezTo>
                    <a:pt x="4917" y="11203"/>
                    <a:pt x="4909" y="11203"/>
                    <a:pt x="4900" y="11206"/>
                  </a:cubicBezTo>
                  <a:close/>
                  <a:moveTo>
                    <a:pt x="4958" y="11088"/>
                  </a:moveTo>
                  <a:cubicBezTo>
                    <a:pt x="4950" y="11091"/>
                    <a:pt x="4943" y="11097"/>
                    <a:pt x="4939" y="11105"/>
                  </a:cubicBezTo>
                  <a:cubicBezTo>
                    <a:pt x="4935" y="11113"/>
                    <a:pt x="4935" y="11121"/>
                    <a:pt x="4938" y="11130"/>
                  </a:cubicBezTo>
                  <a:cubicBezTo>
                    <a:pt x="4941" y="11138"/>
                    <a:pt x="4946" y="11145"/>
                    <a:pt x="4954" y="11149"/>
                  </a:cubicBezTo>
                  <a:cubicBezTo>
                    <a:pt x="4963" y="11153"/>
                    <a:pt x="4971" y="11153"/>
                    <a:pt x="4979" y="11150"/>
                  </a:cubicBezTo>
                  <a:cubicBezTo>
                    <a:pt x="4988" y="11148"/>
                    <a:pt x="4995" y="11142"/>
                    <a:pt x="4999" y="11134"/>
                  </a:cubicBezTo>
                  <a:cubicBezTo>
                    <a:pt x="5003" y="11125"/>
                    <a:pt x="5004" y="11117"/>
                    <a:pt x="5000" y="11108"/>
                  </a:cubicBezTo>
                  <a:cubicBezTo>
                    <a:pt x="4997" y="11100"/>
                    <a:pt x="4991" y="11094"/>
                    <a:pt x="4983" y="11090"/>
                  </a:cubicBezTo>
                  <a:cubicBezTo>
                    <a:pt x="4975" y="11086"/>
                    <a:pt x="4967" y="11085"/>
                    <a:pt x="4958" y="11088"/>
                  </a:cubicBezTo>
                  <a:close/>
                  <a:moveTo>
                    <a:pt x="5559" y="10943"/>
                  </a:moveTo>
                  <a:lnTo>
                    <a:pt x="5483" y="11098"/>
                  </a:lnTo>
                  <a:lnTo>
                    <a:pt x="5131" y="10925"/>
                  </a:lnTo>
                  <a:lnTo>
                    <a:pt x="5108" y="10971"/>
                  </a:lnTo>
                  <a:lnTo>
                    <a:pt x="5499" y="11164"/>
                  </a:lnTo>
                  <a:lnTo>
                    <a:pt x="5595" y="10969"/>
                  </a:lnTo>
                  <a:lnTo>
                    <a:pt x="5559" y="10943"/>
                  </a:lnTo>
                  <a:close/>
                  <a:moveTo>
                    <a:pt x="5658" y="10842"/>
                  </a:moveTo>
                  <a:lnTo>
                    <a:pt x="5267" y="10649"/>
                  </a:lnTo>
                  <a:lnTo>
                    <a:pt x="5244" y="10695"/>
                  </a:lnTo>
                  <a:lnTo>
                    <a:pt x="5635" y="10887"/>
                  </a:lnTo>
                  <a:lnTo>
                    <a:pt x="5658" y="10842"/>
                  </a:lnTo>
                  <a:close/>
                  <a:moveTo>
                    <a:pt x="5680" y="10423"/>
                  </a:moveTo>
                  <a:cubicBezTo>
                    <a:pt x="5666" y="10422"/>
                    <a:pt x="5652" y="10423"/>
                    <a:pt x="5639" y="10426"/>
                  </a:cubicBezTo>
                  <a:cubicBezTo>
                    <a:pt x="5626" y="10430"/>
                    <a:pt x="5614" y="10435"/>
                    <a:pt x="5603" y="10442"/>
                  </a:cubicBezTo>
                  <a:cubicBezTo>
                    <a:pt x="5592" y="10450"/>
                    <a:pt x="5580" y="10461"/>
                    <a:pt x="5566" y="10476"/>
                  </a:cubicBezTo>
                  <a:lnTo>
                    <a:pt x="5530" y="10514"/>
                  </a:lnTo>
                  <a:cubicBezTo>
                    <a:pt x="5511" y="10534"/>
                    <a:pt x="5494" y="10546"/>
                    <a:pt x="5480" y="10551"/>
                  </a:cubicBezTo>
                  <a:cubicBezTo>
                    <a:pt x="5465" y="10556"/>
                    <a:pt x="5450" y="10555"/>
                    <a:pt x="5434" y="10547"/>
                  </a:cubicBezTo>
                  <a:cubicBezTo>
                    <a:pt x="5414" y="10538"/>
                    <a:pt x="5401" y="10523"/>
                    <a:pt x="5397" y="10504"/>
                  </a:cubicBezTo>
                  <a:cubicBezTo>
                    <a:pt x="5392" y="10484"/>
                    <a:pt x="5396" y="10462"/>
                    <a:pt x="5408" y="10438"/>
                  </a:cubicBezTo>
                  <a:cubicBezTo>
                    <a:pt x="5412" y="10429"/>
                    <a:pt x="5417" y="10421"/>
                    <a:pt x="5421" y="10415"/>
                  </a:cubicBezTo>
                  <a:cubicBezTo>
                    <a:pt x="5426" y="10408"/>
                    <a:pt x="5431" y="10401"/>
                    <a:pt x="5438" y="10395"/>
                  </a:cubicBezTo>
                  <a:cubicBezTo>
                    <a:pt x="5444" y="10389"/>
                    <a:pt x="5451" y="10384"/>
                    <a:pt x="5459" y="10377"/>
                  </a:cubicBezTo>
                  <a:cubicBezTo>
                    <a:pt x="5467" y="10371"/>
                    <a:pt x="5477" y="10365"/>
                    <a:pt x="5488" y="10359"/>
                  </a:cubicBezTo>
                  <a:lnTo>
                    <a:pt x="5464" y="10322"/>
                  </a:lnTo>
                  <a:cubicBezTo>
                    <a:pt x="5421" y="10346"/>
                    <a:pt x="5389" y="10380"/>
                    <a:pt x="5369" y="10421"/>
                  </a:cubicBezTo>
                  <a:cubicBezTo>
                    <a:pt x="5359" y="10440"/>
                    <a:pt x="5353" y="10459"/>
                    <a:pt x="5351" y="10477"/>
                  </a:cubicBezTo>
                  <a:cubicBezTo>
                    <a:pt x="5349" y="10495"/>
                    <a:pt x="5350" y="10513"/>
                    <a:pt x="5355" y="10528"/>
                  </a:cubicBezTo>
                  <a:cubicBezTo>
                    <a:pt x="5359" y="10544"/>
                    <a:pt x="5367" y="10558"/>
                    <a:pt x="5377" y="10571"/>
                  </a:cubicBezTo>
                  <a:cubicBezTo>
                    <a:pt x="5388" y="10584"/>
                    <a:pt x="5402" y="10595"/>
                    <a:pt x="5419" y="10603"/>
                  </a:cubicBezTo>
                  <a:cubicBezTo>
                    <a:pt x="5444" y="10615"/>
                    <a:pt x="5469" y="10618"/>
                    <a:pt x="5494" y="10610"/>
                  </a:cubicBezTo>
                  <a:cubicBezTo>
                    <a:pt x="5506" y="10606"/>
                    <a:pt x="5517" y="10600"/>
                    <a:pt x="5527" y="10592"/>
                  </a:cubicBezTo>
                  <a:cubicBezTo>
                    <a:pt x="5537" y="10584"/>
                    <a:pt x="5550" y="10573"/>
                    <a:pt x="5563" y="10557"/>
                  </a:cubicBezTo>
                  <a:lnTo>
                    <a:pt x="5595" y="10524"/>
                  </a:lnTo>
                  <a:cubicBezTo>
                    <a:pt x="5632" y="10484"/>
                    <a:pt x="5667" y="10473"/>
                    <a:pt x="5702" y="10490"/>
                  </a:cubicBezTo>
                  <a:cubicBezTo>
                    <a:pt x="5725" y="10501"/>
                    <a:pt x="5739" y="10519"/>
                    <a:pt x="5744" y="10545"/>
                  </a:cubicBezTo>
                  <a:cubicBezTo>
                    <a:pt x="5746" y="10557"/>
                    <a:pt x="5747" y="10568"/>
                    <a:pt x="5744" y="10578"/>
                  </a:cubicBezTo>
                  <a:cubicBezTo>
                    <a:pt x="5743" y="10588"/>
                    <a:pt x="5738" y="10601"/>
                    <a:pt x="5731" y="10616"/>
                  </a:cubicBezTo>
                  <a:cubicBezTo>
                    <a:pt x="5721" y="10636"/>
                    <a:pt x="5709" y="10653"/>
                    <a:pt x="5696" y="10666"/>
                  </a:cubicBezTo>
                  <a:cubicBezTo>
                    <a:pt x="5682" y="10681"/>
                    <a:pt x="5666" y="10693"/>
                    <a:pt x="5645" y="10704"/>
                  </a:cubicBezTo>
                  <a:lnTo>
                    <a:pt x="5672" y="10742"/>
                  </a:lnTo>
                  <a:cubicBezTo>
                    <a:pt x="5693" y="10729"/>
                    <a:pt x="5712" y="10714"/>
                    <a:pt x="5728" y="10696"/>
                  </a:cubicBezTo>
                  <a:cubicBezTo>
                    <a:pt x="5744" y="10679"/>
                    <a:pt x="5757" y="10658"/>
                    <a:pt x="5769" y="10635"/>
                  </a:cubicBezTo>
                  <a:cubicBezTo>
                    <a:pt x="5778" y="10616"/>
                    <a:pt x="5784" y="10599"/>
                    <a:pt x="5787" y="10584"/>
                  </a:cubicBezTo>
                  <a:cubicBezTo>
                    <a:pt x="5789" y="10568"/>
                    <a:pt x="5790" y="10552"/>
                    <a:pt x="5788" y="10535"/>
                  </a:cubicBezTo>
                  <a:cubicBezTo>
                    <a:pt x="5786" y="10512"/>
                    <a:pt x="5778" y="10492"/>
                    <a:pt x="5766" y="10474"/>
                  </a:cubicBezTo>
                  <a:cubicBezTo>
                    <a:pt x="5754" y="10457"/>
                    <a:pt x="5739" y="10444"/>
                    <a:pt x="5721" y="10435"/>
                  </a:cubicBezTo>
                  <a:cubicBezTo>
                    <a:pt x="5709" y="10429"/>
                    <a:pt x="5695" y="10425"/>
                    <a:pt x="5680" y="10423"/>
                  </a:cubicBezTo>
                  <a:close/>
                  <a:moveTo>
                    <a:pt x="5932" y="10141"/>
                  </a:moveTo>
                  <a:cubicBezTo>
                    <a:pt x="5934" y="10158"/>
                    <a:pt x="5935" y="10173"/>
                    <a:pt x="5933" y="10187"/>
                  </a:cubicBezTo>
                  <a:cubicBezTo>
                    <a:pt x="5931" y="10201"/>
                    <a:pt x="5926" y="10215"/>
                    <a:pt x="5919" y="10230"/>
                  </a:cubicBezTo>
                  <a:cubicBezTo>
                    <a:pt x="5908" y="10252"/>
                    <a:pt x="5892" y="10269"/>
                    <a:pt x="5871" y="10282"/>
                  </a:cubicBezTo>
                  <a:cubicBezTo>
                    <a:pt x="5850" y="10295"/>
                    <a:pt x="5824" y="10301"/>
                    <a:pt x="5795" y="10299"/>
                  </a:cubicBezTo>
                  <a:cubicBezTo>
                    <a:pt x="5781" y="10298"/>
                    <a:pt x="5767" y="10295"/>
                    <a:pt x="5754" y="10291"/>
                  </a:cubicBezTo>
                  <a:cubicBezTo>
                    <a:pt x="5741" y="10286"/>
                    <a:pt x="5725" y="10280"/>
                    <a:pt x="5706" y="10270"/>
                  </a:cubicBezTo>
                  <a:cubicBezTo>
                    <a:pt x="5683" y="10259"/>
                    <a:pt x="5664" y="10248"/>
                    <a:pt x="5649" y="10237"/>
                  </a:cubicBezTo>
                  <a:cubicBezTo>
                    <a:pt x="5634" y="10226"/>
                    <a:pt x="5621" y="10215"/>
                    <a:pt x="5610" y="10203"/>
                  </a:cubicBezTo>
                  <a:cubicBezTo>
                    <a:pt x="5593" y="10182"/>
                    <a:pt x="5583" y="10162"/>
                    <a:pt x="5579" y="10140"/>
                  </a:cubicBezTo>
                  <a:cubicBezTo>
                    <a:pt x="5575" y="10119"/>
                    <a:pt x="5579" y="10096"/>
                    <a:pt x="5591" y="10074"/>
                  </a:cubicBezTo>
                  <a:cubicBezTo>
                    <a:pt x="5598" y="10059"/>
                    <a:pt x="5606" y="10047"/>
                    <a:pt x="5616" y="10037"/>
                  </a:cubicBezTo>
                  <a:cubicBezTo>
                    <a:pt x="5625" y="10028"/>
                    <a:pt x="5637" y="10019"/>
                    <a:pt x="5651" y="10012"/>
                  </a:cubicBezTo>
                  <a:lnTo>
                    <a:pt x="5634" y="9972"/>
                  </a:lnTo>
                  <a:cubicBezTo>
                    <a:pt x="5617" y="9980"/>
                    <a:pt x="5601" y="9991"/>
                    <a:pt x="5588" y="10005"/>
                  </a:cubicBezTo>
                  <a:cubicBezTo>
                    <a:pt x="5574" y="10019"/>
                    <a:pt x="5562" y="10036"/>
                    <a:pt x="5553" y="10055"/>
                  </a:cubicBezTo>
                  <a:cubicBezTo>
                    <a:pt x="5542" y="10078"/>
                    <a:pt x="5536" y="10103"/>
                    <a:pt x="5536" y="10127"/>
                  </a:cubicBezTo>
                  <a:cubicBezTo>
                    <a:pt x="5536" y="10152"/>
                    <a:pt x="5542" y="10177"/>
                    <a:pt x="5552" y="10200"/>
                  </a:cubicBezTo>
                  <a:cubicBezTo>
                    <a:pt x="5563" y="10224"/>
                    <a:pt x="5579" y="10246"/>
                    <a:pt x="5600" y="10266"/>
                  </a:cubicBezTo>
                  <a:cubicBezTo>
                    <a:pt x="5620" y="10286"/>
                    <a:pt x="5645" y="10304"/>
                    <a:pt x="5674" y="10318"/>
                  </a:cubicBezTo>
                  <a:cubicBezTo>
                    <a:pt x="5703" y="10332"/>
                    <a:pt x="5732" y="10342"/>
                    <a:pt x="5762" y="10347"/>
                  </a:cubicBezTo>
                  <a:cubicBezTo>
                    <a:pt x="5791" y="10353"/>
                    <a:pt x="5819" y="10352"/>
                    <a:pt x="5846" y="10344"/>
                  </a:cubicBezTo>
                  <a:cubicBezTo>
                    <a:pt x="5871" y="10337"/>
                    <a:pt x="5892" y="10327"/>
                    <a:pt x="5910" y="10311"/>
                  </a:cubicBezTo>
                  <a:cubicBezTo>
                    <a:pt x="5929" y="10295"/>
                    <a:pt x="5943" y="10277"/>
                    <a:pt x="5954" y="10256"/>
                  </a:cubicBezTo>
                  <a:cubicBezTo>
                    <a:pt x="5963" y="10236"/>
                    <a:pt x="5970" y="10216"/>
                    <a:pt x="5973" y="10195"/>
                  </a:cubicBezTo>
                  <a:cubicBezTo>
                    <a:pt x="5977" y="10173"/>
                    <a:pt x="5978" y="10152"/>
                    <a:pt x="5975" y="10131"/>
                  </a:cubicBezTo>
                  <a:lnTo>
                    <a:pt x="5932" y="10141"/>
                  </a:lnTo>
                  <a:close/>
                  <a:moveTo>
                    <a:pt x="6167" y="9806"/>
                  </a:moveTo>
                  <a:lnTo>
                    <a:pt x="5777" y="9613"/>
                  </a:lnTo>
                  <a:lnTo>
                    <a:pt x="5754" y="9660"/>
                  </a:lnTo>
                  <a:lnTo>
                    <a:pt x="5917" y="9741"/>
                  </a:lnTo>
                  <a:lnTo>
                    <a:pt x="5836" y="9905"/>
                  </a:lnTo>
                  <a:lnTo>
                    <a:pt x="5673" y="9825"/>
                  </a:lnTo>
                  <a:lnTo>
                    <a:pt x="5650" y="9870"/>
                  </a:lnTo>
                  <a:lnTo>
                    <a:pt x="6041" y="10063"/>
                  </a:lnTo>
                  <a:lnTo>
                    <a:pt x="6063" y="10017"/>
                  </a:lnTo>
                  <a:lnTo>
                    <a:pt x="5874" y="9924"/>
                  </a:lnTo>
                  <a:lnTo>
                    <a:pt x="5955" y="9759"/>
                  </a:lnTo>
                  <a:lnTo>
                    <a:pt x="6144" y="9852"/>
                  </a:lnTo>
                  <a:lnTo>
                    <a:pt x="6167" y="9806"/>
                  </a:lnTo>
                  <a:close/>
                  <a:moveTo>
                    <a:pt x="6332" y="9472"/>
                  </a:moveTo>
                  <a:lnTo>
                    <a:pt x="6291" y="9452"/>
                  </a:lnTo>
                  <a:lnTo>
                    <a:pt x="6207" y="9624"/>
                  </a:lnTo>
                  <a:lnTo>
                    <a:pt x="6064" y="9554"/>
                  </a:lnTo>
                  <a:lnTo>
                    <a:pt x="6129" y="9420"/>
                  </a:lnTo>
                  <a:lnTo>
                    <a:pt x="6089" y="9400"/>
                  </a:lnTo>
                  <a:lnTo>
                    <a:pt x="6023" y="9534"/>
                  </a:lnTo>
                  <a:lnTo>
                    <a:pt x="5895" y="9471"/>
                  </a:lnTo>
                  <a:lnTo>
                    <a:pt x="5974" y="9311"/>
                  </a:lnTo>
                  <a:lnTo>
                    <a:pt x="5938" y="9285"/>
                  </a:lnTo>
                  <a:lnTo>
                    <a:pt x="5833" y="9499"/>
                  </a:lnTo>
                  <a:lnTo>
                    <a:pt x="6224" y="9691"/>
                  </a:lnTo>
                  <a:lnTo>
                    <a:pt x="6332" y="9472"/>
                  </a:lnTo>
                  <a:close/>
                  <a:moveTo>
                    <a:pt x="6248" y="8655"/>
                  </a:moveTo>
                  <a:lnTo>
                    <a:pt x="6225" y="8701"/>
                  </a:lnTo>
                  <a:lnTo>
                    <a:pt x="6428" y="8861"/>
                  </a:lnTo>
                  <a:cubicBezTo>
                    <a:pt x="6441" y="8871"/>
                    <a:pt x="6454" y="8881"/>
                    <a:pt x="6467" y="8891"/>
                  </a:cubicBezTo>
                  <a:cubicBezTo>
                    <a:pt x="6480" y="8901"/>
                    <a:pt x="6491" y="8910"/>
                    <a:pt x="6501" y="8917"/>
                  </a:cubicBezTo>
                  <a:cubicBezTo>
                    <a:pt x="6511" y="8924"/>
                    <a:pt x="6520" y="8930"/>
                    <a:pt x="6526" y="8936"/>
                  </a:cubicBezTo>
                  <a:cubicBezTo>
                    <a:pt x="6532" y="8939"/>
                    <a:pt x="6535" y="8941"/>
                    <a:pt x="6536" y="8943"/>
                  </a:cubicBezTo>
                  <a:cubicBezTo>
                    <a:pt x="6534" y="8942"/>
                    <a:pt x="6531" y="8942"/>
                    <a:pt x="6527" y="8940"/>
                  </a:cubicBezTo>
                  <a:cubicBezTo>
                    <a:pt x="6521" y="8938"/>
                    <a:pt x="6513" y="8935"/>
                    <a:pt x="6502" y="8932"/>
                  </a:cubicBezTo>
                  <a:cubicBezTo>
                    <a:pt x="6492" y="8930"/>
                    <a:pt x="6480" y="8927"/>
                    <a:pt x="6467" y="8923"/>
                  </a:cubicBezTo>
                  <a:cubicBezTo>
                    <a:pt x="6454" y="8920"/>
                    <a:pt x="6439" y="8916"/>
                    <a:pt x="6423" y="8912"/>
                  </a:cubicBezTo>
                  <a:lnTo>
                    <a:pt x="6154" y="8847"/>
                  </a:lnTo>
                  <a:lnTo>
                    <a:pt x="6128" y="8900"/>
                  </a:lnTo>
                  <a:lnTo>
                    <a:pt x="6337" y="9067"/>
                  </a:lnTo>
                  <a:cubicBezTo>
                    <a:pt x="6346" y="9074"/>
                    <a:pt x="6357" y="9082"/>
                    <a:pt x="6369" y="9092"/>
                  </a:cubicBezTo>
                  <a:cubicBezTo>
                    <a:pt x="6380" y="9101"/>
                    <a:pt x="6391" y="9109"/>
                    <a:pt x="6401" y="9116"/>
                  </a:cubicBezTo>
                  <a:cubicBezTo>
                    <a:pt x="6411" y="9124"/>
                    <a:pt x="6420" y="9130"/>
                    <a:pt x="6426" y="9136"/>
                  </a:cubicBezTo>
                  <a:cubicBezTo>
                    <a:pt x="6434" y="9141"/>
                    <a:pt x="6438" y="9144"/>
                    <a:pt x="6438" y="9144"/>
                  </a:cubicBezTo>
                  <a:cubicBezTo>
                    <a:pt x="6436" y="9144"/>
                    <a:pt x="6432" y="9142"/>
                    <a:pt x="6423" y="9140"/>
                  </a:cubicBezTo>
                  <a:cubicBezTo>
                    <a:pt x="6415" y="9137"/>
                    <a:pt x="6404" y="9134"/>
                    <a:pt x="6392" y="9130"/>
                  </a:cubicBezTo>
                  <a:cubicBezTo>
                    <a:pt x="6380" y="9126"/>
                    <a:pt x="6366" y="9122"/>
                    <a:pt x="6352" y="9118"/>
                  </a:cubicBezTo>
                  <a:cubicBezTo>
                    <a:pt x="6337" y="9114"/>
                    <a:pt x="6323" y="9110"/>
                    <a:pt x="6310" y="9107"/>
                  </a:cubicBezTo>
                  <a:lnTo>
                    <a:pt x="6057" y="9044"/>
                  </a:lnTo>
                  <a:lnTo>
                    <a:pt x="6032" y="9094"/>
                  </a:lnTo>
                  <a:lnTo>
                    <a:pt x="6468" y="9194"/>
                  </a:lnTo>
                  <a:lnTo>
                    <a:pt x="6498" y="9134"/>
                  </a:lnTo>
                  <a:lnTo>
                    <a:pt x="6301" y="8978"/>
                  </a:lnTo>
                  <a:cubicBezTo>
                    <a:pt x="6289" y="8968"/>
                    <a:pt x="6278" y="8960"/>
                    <a:pt x="6267" y="8951"/>
                  </a:cubicBezTo>
                  <a:cubicBezTo>
                    <a:pt x="6256" y="8943"/>
                    <a:pt x="6246" y="8935"/>
                    <a:pt x="6237" y="8928"/>
                  </a:cubicBezTo>
                  <a:cubicBezTo>
                    <a:pt x="6228" y="8922"/>
                    <a:pt x="6220" y="8917"/>
                    <a:pt x="6214" y="8912"/>
                  </a:cubicBezTo>
                  <a:cubicBezTo>
                    <a:pt x="6208" y="8909"/>
                    <a:pt x="6205" y="8906"/>
                    <a:pt x="6204" y="8905"/>
                  </a:cubicBezTo>
                  <a:cubicBezTo>
                    <a:pt x="6206" y="8906"/>
                    <a:pt x="6210" y="8907"/>
                    <a:pt x="6217" y="8909"/>
                  </a:cubicBezTo>
                  <a:cubicBezTo>
                    <a:pt x="6223" y="8911"/>
                    <a:pt x="6232" y="8913"/>
                    <a:pt x="6243" y="8916"/>
                  </a:cubicBezTo>
                  <a:cubicBezTo>
                    <a:pt x="6253" y="8920"/>
                    <a:pt x="6265" y="8923"/>
                    <a:pt x="6279" y="8927"/>
                  </a:cubicBezTo>
                  <a:cubicBezTo>
                    <a:pt x="6294" y="8931"/>
                    <a:pt x="6309" y="8935"/>
                    <a:pt x="6324" y="8939"/>
                  </a:cubicBezTo>
                  <a:lnTo>
                    <a:pt x="6565" y="8997"/>
                  </a:lnTo>
                  <a:lnTo>
                    <a:pt x="6595" y="8936"/>
                  </a:lnTo>
                  <a:lnTo>
                    <a:pt x="6248" y="8655"/>
                  </a:lnTo>
                  <a:close/>
                  <a:moveTo>
                    <a:pt x="6700" y="8723"/>
                  </a:moveTo>
                  <a:lnTo>
                    <a:pt x="6309" y="8531"/>
                  </a:lnTo>
                  <a:lnTo>
                    <a:pt x="6287" y="8576"/>
                  </a:lnTo>
                  <a:lnTo>
                    <a:pt x="6678" y="8768"/>
                  </a:lnTo>
                  <a:lnTo>
                    <a:pt x="6700" y="8723"/>
                  </a:lnTo>
                  <a:close/>
                  <a:moveTo>
                    <a:pt x="6816" y="8388"/>
                  </a:moveTo>
                  <a:lnTo>
                    <a:pt x="6740" y="8542"/>
                  </a:lnTo>
                  <a:lnTo>
                    <a:pt x="6389" y="8369"/>
                  </a:lnTo>
                  <a:lnTo>
                    <a:pt x="6366" y="8416"/>
                  </a:lnTo>
                  <a:lnTo>
                    <a:pt x="6757" y="8608"/>
                  </a:lnTo>
                  <a:lnTo>
                    <a:pt x="6853" y="8413"/>
                  </a:lnTo>
                  <a:lnTo>
                    <a:pt x="6816" y="8388"/>
                  </a:lnTo>
                  <a:close/>
                  <a:moveTo>
                    <a:pt x="7019" y="8075"/>
                  </a:moveTo>
                  <a:lnTo>
                    <a:pt x="6628" y="7882"/>
                  </a:lnTo>
                  <a:lnTo>
                    <a:pt x="6605" y="7929"/>
                  </a:lnTo>
                  <a:lnTo>
                    <a:pt x="6769" y="8010"/>
                  </a:lnTo>
                  <a:lnTo>
                    <a:pt x="6688" y="8174"/>
                  </a:lnTo>
                  <a:lnTo>
                    <a:pt x="6524" y="8094"/>
                  </a:lnTo>
                  <a:lnTo>
                    <a:pt x="6502" y="8139"/>
                  </a:lnTo>
                  <a:lnTo>
                    <a:pt x="6893" y="8332"/>
                  </a:lnTo>
                  <a:lnTo>
                    <a:pt x="6915" y="8286"/>
                  </a:lnTo>
                  <a:lnTo>
                    <a:pt x="6726" y="8193"/>
                  </a:lnTo>
                  <a:lnTo>
                    <a:pt x="6807" y="8028"/>
                  </a:lnTo>
                  <a:lnTo>
                    <a:pt x="6996" y="8122"/>
                  </a:lnTo>
                  <a:lnTo>
                    <a:pt x="7019" y="8075"/>
                  </a:lnTo>
                  <a:close/>
                  <a:moveTo>
                    <a:pt x="7183" y="7741"/>
                  </a:moveTo>
                  <a:lnTo>
                    <a:pt x="7143" y="7721"/>
                  </a:lnTo>
                  <a:lnTo>
                    <a:pt x="7058" y="7893"/>
                  </a:lnTo>
                  <a:lnTo>
                    <a:pt x="6915" y="7823"/>
                  </a:lnTo>
                  <a:lnTo>
                    <a:pt x="6981" y="7689"/>
                  </a:lnTo>
                  <a:lnTo>
                    <a:pt x="6941" y="7669"/>
                  </a:lnTo>
                  <a:lnTo>
                    <a:pt x="6875" y="7803"/>
                  </a:lnTo>
                  <a:lnTo>
                    <a:pt x="6747" y="7740"/>
                  </a:lnTo>
                  <a:lnTo>
                    <a:pt x="6825" y="7580"/>
                  </a:lnTo>
                  <a:lnTo>
                    <a:pt x="6790" y="7554"/>
                  </a:lnTo>
                  <a:lnTo>
                    <a:pt x="6685" y="7768"/>
                  </a:lnTo>
                  <a:lnTo>
                    <a:pt x="7076" y="7960"/>
                  </a:lnTo>
                  <a:lnTo>
                    <a:pt x="7183" y="7741"/>
                  </a:lnTo>
                  <a:close/>
                  <a:moveTo>
                    <a:pt x="7284" y="7438"/>
                  </a:moveTo>
                  <a:lnTo>
                    <a:pt x="7208" y="7592"/>
                  </a:lnTo>
                  <a:lnTo>
                    <a:pt x="6856" y="7419"/>
                  </a:lnTo>
                  <a:lnTo>
                    <a:pt x="6833" y="7466"/>
                  </a:lnTo>
                  <a:lnTo>
                    <a:pt x="7224" y="7658"/>
                  </a:lnTo>
                  <a:lnTo>
                    <a:pt x="7320" y="7463"/>
                  </a:lnTo>
                  <a:lnTo>
                    <a:pt x="7284" y="7438"/>
                  </a:lnTo>
                  <a:close/>
                  <a:moveTo>
                    <a:pt x="7543" y="7011"/>
                  </a:moveTo>
                  <a:lnTo>
                    <a:pt x="7135" y="6852"/>
                  </a:lnTo>
                  <a:lnTo>
                    <a:pt x="7102" y="6921"/>
                  </a:lnTo>
                  <a:lnTo>
                    <a:pt x="7325" y="7122"/>
                  </a:lnTo>
                  <a:cubicBezTo>
                    <a:pt x="7339" y="7134"/>
                    <a:pt x="7351" y="7144"/>
                    <a:pt x="7363" y="7153"/>
                  </a:cubicBezTo>
                  <a:cubicBezTo>
                    <a:pt x="7374" y="7162"/>
                    <a:pt x="7380" y="7166"/>
                    <a:pt x="7381" y="7168"/>
                  </a:cubicBezTo>
                  <a:cubicBezTo>
                    <a:pt x="7379" y="7167"/>
                    <a:pt x="7371" y="7165"/>
                    <a:pt x="7358" y="7161"/>
                  </a:cubicBezTo>
                  <a:cubicBezTo>
                    <a:pt x="7344" y="7158"/>
                    <a:pt x="7327" y="7153"/>
                    <a:pt x="7306" y="7150"/>
                  </a:cubicBezTo>
                  <a:lnTo>
                    <a:pt x="7016" y="7095"/>
                  </a:lnTo>
                  <a:lnTo>
                    <a:pt x="6982" y="7164"/>
                  </a:lnTo>
                  <a:lnTo>
                    <a:pt x="7356" y="7390"/>
                  </a:lnTo>
                  <a:lnTo>
                    <a:pt x="7378" y="7345"/>
                  </a:lnTo>
                  <a:lnTo>
                    <a:pt x="7111" y="7187"/>
                  </a:lnTo>
                  <a:cubicBezTo>
                    <a:pt x="7105" y="7183"/>
                    <a:pt x="7099" y="7179"/>
                    <a:pt x="7091" y="7175"/>
                  </a:cubicBezTo>
                  <a:cubicBezTo>
                    <a:pt x="7084" y="7171"/>
                    <a:pt x="7076" y="7167"/>
                    <a:pt x="7069" y="7162"/>
                  </a:cubicBezTo>
                  <a:cubicBezTo>
                    <a:pt x="7062" y="7158"/>
                    <a:pt x="7055" y="7155"/>
                    <a:pt x="7050" y="7151"/>
                  </a:cubicBezTo>
                  <a:cubicBezTo>
                    <a:pt x="7045" y="7148"/>
                    <a:pt x="7042" y="7147"/>
                    <a:pt x="7040" y="7146"/>
                  </a:cubicBezTo>
                  <a:cubicBezTo>
                    <a:pt x="7044" y="7148"/>
                    <a:pt x="7054" y="7149"/>
                    <a:pt x="7068" y="7152"/>
                  </a:cubicBezTo>
                  <a:cubicBezTo>
                    <a:pt x="7083" y="7155"/>
                    <a:pt x="7101" y="7159"/>
                    <a:pt x="7123" y="7163"/>
                  </a:cubicBezTo>
                  <a:lnTo>
                    <a:pt x="7439" y="7222"/>
                  </a:lnTo>
                  <a:lnTo>
                    <a:pt x="7458" y="7182"/>
                  </a:lnTo>
                  <a:lnTo>
                    <a:pt x="7208" y="6955"/>
                  </a:lnTo>
                  <a:cubicBezTo>
                    <a:pt x="7203" y="6950"/>
                    <a:pt x="7197" y="6945"/>
                    <a:pt x="7191" y="6940"/>
                  </a:cubicBezTo>
                  <a:cubicBezTo>
                    <a:pt x="7186" y="6935"/>
                    <a:pt x="7180" y="6931"/>
                    <a:pt x="7175" y="6926"/>
                  </a:cubicBezTo>
                  <a:cubicBezTo>
                    <a:pt x="7169" y="6922"/>
                    <a:pt x="7165" y="6918"/>
                    <a:pt x="7161" y="6915"/>
                  </a:cubicBezTo>
                  <a:cubicBezTo>
                    <a:pt x="7157" y="6912"/>
                    <a:pt x="7155" y="6910"/>
                    <a:pt x="7155" y="6909"/>
                  </a:cubicBezTo>
                  <a:cubicBezTo>
                    <a:pt x="7155" y="6910"/>
                    <a:pt x="7158" y="6911"/>
                    <a:pt x="7163" y="6913"/>
                  </a:cubicBezTo>
                  <a:cubicBezTo>
                    <a:pt x="7167" y="6915"/>
                    <a:pt x="7173" y="6918"/>
                    <a:pt x="7180" y="6920"/>
                  </a:cubicBezTo>
                  <a:cubicBezTo>
                    <a:pt x="7186" y="6924"/>
                    <a:pt x="7193" y="6927"/>
                    <a:pt x="7201" y="6930"/>
                  </a:cubicBezTo>
                  <a:cubicBezTo>
                    <a:pt x="7209" y="6933"/>
                    <a:pt x="7216" y="6937"/>
                    <a:pt x="7222" y="6939"/>
                  </a:cubicBezTo>
                  <a:lnTo>
                    <a:pt x="7520" y="7057"/>
                  </a:lnTo>
                  <a:lnTo>
                    <a:pt x="7543" y="7011"/>
                  </a:lnTo>
                  <a:close/>
                  <a:moveTo>
                    <a:pt x="7562" y="6599"/>
                  </a:moveTo>
                  <a:cubicBezTo>
                    <a:pt x="7548" y="6597"/>
                    <a:pt x="7534" y="6598"/>
                    <a:pt x="7521" y="6602"/>
                  </a:cubicBezTo>
                  <a:cubicBezTo>
                    <a:pt x="7508" y="6605"/>
                    <a:pt x="7496" y="6611"/>
                    <a:pt x="7485" y="6618"/>
                  </a:cubicBezTo>
                  <a:cubicBezTo>
                    <a:pt x="7474" y="6625"/>
                    <a:pt x="7462" y="6636"/>
                    <a:pt x="7448" y="6651"/>
                  </a:cubicBezTo>
                  <a:lnTo>
                    <a:pt x="7411" y="6689"/>
                  </a:lnTo>
                  <a:cubicBezTo>
                    <a:pt x="7393" y="6709"/>
                    <a:pt x="7376" y="6721"/>
                    <a:pt x="7361" y="6726"/>
                  </a:cubicBezTo>
                  <a:cubicBezTo>
                    <a:pt x="7347" y="6732"/>
                    <a:pt x="7332" y="6731"/>
                    <a:pt x="7316" y="6723"/>
                  </a:cubicBezTo>
                  <a:cubicBezTo>
                    <a:pt x="7296" y="6713"/>
                    <a:pt x="7283" y="6698"/>
                    <a:pt x="7279" y="6679"/>
                  </a:cubicBezTo>
                  <a:cubicBezTo>
                    <a:pt x="7274" y="6660"/>
                    <a:pt x="7278" y="6638"/>
                    <a:pt x="7290" y="6613"/>
                  </a:cubicBezTo>
                  <a:cubicBezTo>
                    <a:pt x="7294" y="6605"/>
                    <a:pt x="7298" y="6597"/>
                    <a:pt x="7303" y="6590"/>
                  </a:cubicBezTo>
                  <a:cubicBezTo>
                    <a:pt x="7308" y="6583"/>
                    <a:pt x="7313" y="6577"/>
                    <a:pt x="7320" y="6571"/>
                  </a:cubicBezTo>
                  <a:cubicBezTo>
                    <a:pt x="7326" y="6565"/>
                    <a:pt x="7333" y="6559"/>
                    <a:pt x="7341" y="6553"/>
                  </a:cubicBezTo>
                  <a:cubicBezTo>
                    <a:pt x="7349" y="6547"/>
                    <a:pt x="7359" y="6541"/>
                    <a:pt x="7370" y="6534"/>
                  </a:cubicBezTo>
                  <a:lnTo>
                    <a:pt x="7346" y="6497"/>
                  </a:lnTo>
                  <a:cubicBezTo>
                    <a:pt x="7303" y="6522"/>
                    <a:pt x="7271" y="6555"/>
                    <a:pt x="7250" y="6597"/>
                  </a:cubicBezTo>
                  <a:cubicBezTo>
                    <a:pt x="7241" y="6615"/>
                    <a:pt x="7235" y="6635"/>
                    <a:pt x="7233" y="6652"/>
                  </a:cubicBezTo>
                  <a:cubicBezTo>
                    <a:pt x="7231" y="6671"/>
                    <a:pt x="7232" y="6688"/>
                    <a:pt x="7237" y="6704"/>
                  </a:cubicBezTo>
                  <a:cubicBezTo>
                    <a:pt x="7241" y="6719"/>
                    <a:pt x="7249" y="6734"/>
                    <a:pt x="7259" y="6747"/>
                  </a:cubicBezTo>
                  <a:cubicBezTo>
                    <a:pt x="7270" y="6760"/>
                    <a:pt x="7284" y="6770"/>
                    <a:pt x="7300" y="6778"/>
                  </a:cubicBezTo>
                  <a:cubicBezTo>
                    <a:pt x="7326" y="6791"/>
                    <a:pt x="7351" y="6793"/>
                    <a:pt x="7376" y="6785"/>
                  </a:cubicBezTo>
                  <a:cubicBezTo>
                    <a:pt x="7388" y="6782"/>
                    <a:pt x="7399" y="6776"/>
                    <a:pt x="7409" y="6767"/>
                  </a:cubicBezTo>
                  <a:cubicBezTo>
                    <a:pt x="7419" y="6760"/>
                    <a:pt x="7431" y="6748"/>
                    <a:pt x="7445" y="6733"/>
                  </a:cubicBezTo>
                  <a:lnTo>
                    <a:pt x="7477" y="6699"/>
                  </a:lnTo>
                  <a:cubicBezTo>
                    <a:pt x="7514" y="6660"/>
                    <a:pt x="7549" y="6648"/>
                    <a:pt x="7584" y="6665"/>
                  </a:cubicBezTo>
                  <a:cubicBezTo>
                    <a:pt x="7607" y="6677"/>
                    <a:pt x="7621" y="6695"/>
                    <a:pt x="7626" y="6721"/>
                  </a:cubicBezTo>
                  <a:cubicBezTo>
                    <a:pt x="7628" y="6732"/>
                    <a:pt x="7629" y="6743"/>
                    <a:pt x="7626" y="6753"/>
                  </a:cubicBezTo>
                  <a:cubicBezTo>
                    <a:pt x="7625" y="6764"/>
                    <a:pt x="7620" y="6776"/>
                    <a:pt x="7613" y="6791"/>
                  </a:cubicBezTo>
                  <a:cubicBezTo>
                    <a:pt x="7603" y="6811"/>
                    <a:pt x="7591" y="6828"/>
                    <a:pt x="7578" y="6842"/>
                  </a:cubicBezTo>
                  <a:cubicBezTo>
                    <a:pt x="7564" y="6856"/>
                    <a:pt x="7548" y="6869"/>
                    <a:pt x="7527" y="6879"/>
                  </a:cubicBezTo>
                  <a:lnTo>
                    <a:pt x="7554" y="6918"/>
                  </a:lnTo>
                  <a:cubicBezTo>
                    <a:pt x="7575" y="6904"/>
                    <a:pt x="7594" y="6889"/>
                    <a:pt x="7610" y="6871"/>
                  </a:cubicBezTo>
                  <a:cubicBezTo>
                    <a:pt x="7626" y="6854"/>
                    <a:pt x="7639" y="6833"/>
                    <a:pt x="7651" y="6810"/>
                  </a:cubicBezTo>
                  <a:cubicBezTo>
                    <a:pt x="7660" y="6792"/>
                    <a:pt x="7666" y="6775"/>
                    <a:pt x="7669" y="6759"/>
                  </a:cubicBezTo>
                  <a:cubicBezTo>
                    <a:pt x="7671" y="6744"/>
                    <a:pt x="7672" y="6728"/>
                    <a:pt x="7670" y="6710"/>
                  </a:cubicBezTo>
                  <a:cubicBezTo>
                    <a:pt x="7668" y="6687"/>
                    <a:pt x="7660" y="6667"/>
                    <a:pt x="7648" y="6649"/>
                  </a:cubicBezTo>
                  <a:cubicBezTo>
                    <a:pt x="7636" y="6632"/>
                    <a:pt x="7621" y="6619"/>
                    <a:pt x="7603" y="6610"/>
                  </a:cubicBezTo>
                  <a:cubicBezTo>
                    <a:pt x="7591" y="6604"/>
                    <a:pt x="7577" y="6600"/>
                    <a:pt x="7562" y="6599"/>
                  </a:cubicBezTo>
                  <a:close/>
                  <a:moveTo>
                    <a:pt x="7677" y="6409"/>
                  </a:moveTo>
                  <a:lnTo>
                    <a:pt x="7634" y="6388"/>
                  </a:lnTo>
                  <a:lnTo>
                    <a:pt x="7580" y="6496"/>
                  </a:lnTo>
                  <a:lnTo>
                    <a:pt x="7623" y="6518"/>
                  </a:lnTo>
                  <a:lnTo>
                    <a:pt x="7677" y="6409"/>
                  </a:lnTo>
                  <a:close/>
                  <a:moveTo>
                    <a:pt x="7593" y="5921"/>
                  </a:moveTo>
                  <a:lnTo>
                    <a:pt x="7571" y="5968"/>
                  </a:lnTo>
                  <a:lnTo>
                    <a:pt x="7843" y="6102"/>
                  </a:lnTo>
                  <a:cubicBezTo>
                    <a:pt x="7856" y="6108"/>
                    <a:pt x="7867" y="6114"/>
                    <a:pt x="7875" y="6120"/>
                  </a:cubicBezTo>
                  <a:cubicBezTo>
                    <a:pt x="7884" y="6127"/>
                    <a:pt x="7891" y="6136"/>
                    <a:pt x="7897" y="6146"/>
                  </a:cubicBezTo>
                  <a:cubicBezTo>
                    <a:pt x="7902" y="6157"/>
                    <a:pt x="7904" y="6168"/>
                    <a:pt x="7902" y="6182"/>
                  </a:cubicBezTo>
                  <a:cubicBezTo>
                    <a:pt x="7900" y="6196"/>
                    <a:pt x="7895" y="6211"/>
                    <a:pt x="7887" y="6227"/>
                  </a:cubicBezTo>
                  <a:cubicBezTo>
                    <a:pt x="7881" y="6239"/>
                    <a:pt x="7875" y="6250"/>
                    <a:pt x="7868" y="6257"/>
                  </a:cubicBezTo>
                  <a:cubicBezTo>
                    <a:pt x="7862" y="6264"/>
                    <a:pt x="7855" y="6270"/>
                    <a:pt x="7848" y="6275"/>
                  </a:cubicBezTo>
                  <a:cubicBezTo>
                    <a:pt x="7841" y="6279"/>
                    <a:pt x="7835" y="6282"/>
                    <a:pt x="7829" y="6283"/>
                  </a:cubicBezTo>
                  <a:cubicBezTo>
                    <a:pt x="7822" y="6285"/>
                    <a:pt x="7816" y="6285"/>
                    <a:pt x="7811" y="6285"/>
                  </a:cubicBezTo>
                  <a:cubicBezTo>
                    <a:pt x="7804" y="6285"/>
                    <a:pt x="7794" y="6282"/>
                    <a:pt x="7783" y="6277"/>
                  </a:cubicBezTo>
                  <a:cubicBezTo>
                    <a:pt x="7772" y="6273"/>
                    <a:pt x="7761" y="6269"/>
                    <a:pt x="7752" y="6264"/>
                  </a:cubicBezTo>
                  <a:lnTo>
                    <a:pt x="7488" y="6134"/>
                  </a:lnTo>
                  <a:lnTo>
                    <a:pt x="7466" y="6181"/>
                  </a:lnTo>
                  <a:lnTo>
                    <a:pt x="7746" y="6319"/>
                  </a:lnTo>
                  <a:cubicBezTo>
                    <a:pt x="7755" y="6323"/>
                    <a:pt x="7765" y="6327"/>
                    <a:pt x="7777" y="6331"/>
                  </a:cubicBezTo>
                  <a:cubicBezTo>
                    <a:pt x="7789" y="6336"/>
                    <a:pt x="7800" y="6338"/>
                    <a:pt x="7813" y="6337"/>
                  </a:cubicBezTo>
                  <a:cubicBezTo>
                    <a:pt x="7837" y="6336"/>
                    <a:pt x="7859" y="6329"/>
                    <a:pt x="7877" y="6315"/>
                  </a:cubicBezTo>
                  <a:cubicBezTo>
                    <a:pt x="7894" y="6302"/>
                    <a:pt x="7911" y="6279"/>
                    <a:pt x="7926" y="6249"/>
                  </a:cubicBezTo>
                  <a:cubicBezTo>
                    <a:pt x="7938" y="6225"/>
                    <a:pt x="7945" y="6204"/>
                    <a:pt x="7948" y="6185"/>
                  </a:cubicBezTo>
                  <a:cubicBezTo>
                    <a:pt x="7951" y="6167"/>
                    <a:pt x="7951" y="6149"/>
                    <a:pt x="7946" y="6132"/>
                  </a:cubicBezTo>
                  <a:cubicBezTo>
                    <a:pt x="7942" y="6115"/>
                    <a:pt x="7934" y="6101"/>
                    <a:pt x="7923" y="6091"/>
                  </a:cubicBezTo>
                  <a:cubicBezTo>
                    <a:pt x="7912" y="6080"/>
                    <a:pt x="7895" y="6070"/>
                    <a:pt x="7871" y="6058"/>
                  </a:cubicBezTo>
                  <a:lnTo>
                    <a:pt x="7593" y="5921"/>
                  </a:lnTo>
                  <a:close/>
                  <a:moveTo>
                    <a:pt x="8168" y="5741"/>
                  </a:moveTo>
                  <a:lnTo>
                    <a:pt x="7777" y="5549"/>
                  </a:lnTo>
                  <a:lnTo>
                    <a:pt x="7754" y="5595"/>
                  </a:lnTo>
                  <a:lnTo>
                    <a:pt x="7967" y="5698"/>
                  </a:lnTo>
                  <a:cubicBezTo>
                    <a:pt x="7982" y="5705"/>
                    <a:pt x="7995" y="5711"/>
                    <a:pt x="8010" y="5717"/>
                  </a:cubicBezTo>
                  <a:cubicBezTo>
                    <a:pt x="8025" y="5724"/>
                    <a:pt x="8037" y="5729"/>
                    <a:pt x="8048" y="5734"/>
                  </a:cubicBezTo>
                  <a:cubicBezTo>
                    <a:pt x="8060" y="5739"/>
                    <a:pt x="8070" y="5743"/>
                    <a:pt x="8077" y="5746"/>
                  </a:cubicBezTo>
                  <a:cubicBezTo>
                    <a:pt x="8085" y="5749"/>
                    <a:pt x="8088" y="5751"/>
                    <a:pt x="8089" y="5751"/>
                  </a:cubicBezTo>
                  <a:cubicBezTo>
                    <a:pt x="8087" y="5751"/>
                    <a:pt x="8084" y="5751"/>
                    <a:pt x="8078" y="5750"/>
                  </a:cubicBezTo>
                  <a:cubicBezTo>
                    <a:pt x="8071" y="5750"/>
                    <a:pt x="8064" y="5749"/>
                    <a:pt x="8055" y="5749"/>
                  </a:cubicBezTo>
                  <a:cubicBezTo>
                    <a:pt x="8046" y="5748"/>
                    <a:pt x="8035" y="5748"/>
                    <a:pt x="8024" y="5747"/>
                  </a:cubicBezTo>
                  <a:cubicBezTo>
                    <a:pt x="8012" y="5747"/>
                    <a:pt x="8001" y="5747"/>
                    <a:pt x="7989" y="5747"/>
                  </a:cubicBezTo>
                  <a:lnTo>
                    <a:pt x="7675" y="5755"/>
                  </a:lnTo>
                  <a:lnTo>
                    <a:pt x="7649" y="5809"/>
                  </a:lnTo>
                  <a:lnTo>
                    <a:pt x="8040" y="6001"/>
                  </a:lnTo>
                  <a:lnTo>
                    <a:pt x="8063" y="5953"/>
                  </a:lnTo>
                  <a:lnTo>
                    <a:pt x="7836" y="5843"/>
                  </a:lnTo>
                  <a:cubicBezTo>
                    <a:pt x="7824" y="5838"/>
                    <a:pt x="7813" y="5832"/>
                    <a:pt x="7801" y="5827"/>
                  </a:cubicBezTo>
                  <a:cubicBezTo>
                    <a:pt x="7789" y="5822"/>
                    <a:pt x="7778" y="5817"/>
                    <a:pt x="7768" y="5813"/>
                  </a:cubicBezTo>
                  <a:cubicBezTo>
                    <a:pt x="7758" y="5809"/>
                    <a:pt x="7750" y="5805"/>
                    <a:pt x="7742" y="5802"/>
                  </a:cubicBezTo>
                  <a:cubicBezTo>
                    <a:pt x="7735" y="5800"/>
                    <a:pt x="7730" y="5797"/>
                    <a:pt x="7727" y="5796"/>
                  </a:cubicBezTo>
                  <a:cubicBezTo>
                    <a:pt x="7731" y="5797"/>
                    <a:pt x="7736" y="5797"/>
                    <a:pt x="7744" y="5798"/>
                  </a:cubicBezTo>
                  <a:cubicBezTo>
                    <a:pt x="7752" y="5798"/>
                    <a:pt x="7760" y="5798"/>
                    <a:pt x="7770" y="5798"/>
                  </a:cubicBezTo>
                  <a:cubicBezTo>
                    <a:pt x="7781" y="5798"/>
                    <a:pt x="7792" y="5798"/>
                    <a:pt x="7804" y="5798"/>
                  </a:cubicBezTo>
                  <a:cubicBezTo>
                    <a:pt x="7816" y="5798"/>
                    <a:pt x="7829" y="5798"/>
                    <a:pt x="7842" y="5798"/>
                  </a:cubicBezTo>
                  <a:lnTo>
                    <a:pt x="8143" y="5790"/>
                  </a:lnTo>
                  <a:lnTo>
                    <a:pt x="8168" y="5741"/>
                  </a:lnTo>
                  <a:close/>
                  <a:moveTo>
                    <a:pt x="8246" y="5581"/>
                  </a:moveTo>
                  <a:lnTo>
                    <a:pt x="7855" y="5389"/>
                  </a:lnTo>
                  <a:lnTo>
                    <a:pt x="7833" y="5434"/>
                  </a:lnTo>
                  <a:lnTo>
                    <a:pt x="8224" y="5627"/>
                  </a:lnTo>
                  <a:lnTo>
                    <a:pt x="8246" y="5581"/>
                  </a:lnTo>
                  <a:close/>
                  <a:moveTo>
                    <a:pt x="8046" y="5002"/>
                  </a:moveTo>
                  <a:lnTo>
                    <a:pt x="8022" y="5049"/>
                  </a:lnTo>
                  <a:lnTo>
                    <a:pt x="8239" y="5260"/>
                  </a:lnTo>
                  <a:cubicBezTo>
                    <a:pt x="8256" y="5277"/>
                    <a:pt x="8272" y="5291"/>
                    <a:pt x="8284" y="5302"/>
                  </a:cubicBezTo>
                  <a:cubicBezTo>
                    <a:pt x="8296" y="5313"/>
                    <a:pt x="8304" y="5320"/>
                    <a:pt x="8308" y="5324"/>
                  </a:cubicBezTo>
                  <a:cubicBezTo>
                    <a:pt x="8305" y="5323"/>
                    <a:pt x="8300" y="5321"/>
                    <a:pt x="8294" y="5319"/>
                  </a:cubicBezTo>
                  <a:cubicBezTo>
                    <a:pt x="8286" y="5318"/>
                    <a:pt x="8279" y="5316"/>
                    <a:pt x="8269" y="5314"/>
                  </a:cubicBezTo>
                  <a:cubicBezTo>
                    <a:pt x="8260" y="5312"/>
                    <a:pt x="8251" y="5310"/>
                    <a:pt x="8240" y="5309"/>
                  </a:cubicBezTo>
                  <a:cubicBezTo>
                    <a:pt x="8230" y="5307"/>
                    <a:pt x="8220" y="5305"/>
                    <a:pt x="8210" y="5304"/>
                  </a:cubicBezTo>
                  <a:lnTo>
                    <a:pt x="7918" y="5263"/>
                  </a:lnTo>
                  <a:lnTo>
                    <a:pt x="7893" y="5313"/>
                  </a:lnTo>
                  <a:lnTo>
                    <a:pt x="8348" y="5374"/>
                  </a:lnTo>
                  <a:lnTo>
                    <a:pt x="8371" y="5328"/>
                  </a:lnTo>
                  <a:lnTo>
                    <a:pt x="8046" y="5002"/>
                  </a:lnTo>
                  <a:close/>
                  <a:moveTo>
                    <a:pt x="8582" y="4899"/>
                  </a:moveTo>
                  <a:lnTo>
                    <a:pt x="8541" y="4879"/>
                  </a:lnTo>
                  <a:lnTo>
                    <a:pt x="8457" y="5051"/>
                  </a:lnTo>
                  <a:lnTo>
                    <a:pt x="8314" y="4981"/>
                  </a:lnTo>
                  <a:lnTo>
                    <a:pt x="8380" y="4847"/>
                  </a:lnTo>
                  <a:lnTo>
                    <a:pt x="8339" y="4827"/>
                  </a:lnTo>
                  <a:lnTo>
                    <a:pt x="8273" y="4961"/>
                  </a:lnTo>
                  <a:lnTo>
                    <a:pt x="8145" y="4898"/>
                  </a:lnTo>
                  <a:lnTo>
                    <a:pt x="8224" y="4738"/>
                  </a:lnTo>
                  <a:lnTo>
                    <a:pt x="8188" y="4712"/>
                  </a:lnTo>
                  <a:lnTo>
                    <a:pt x="8083" y="4926"/>
                  </a:lnTo>
                  <a:lnTo>
                    <a:pt x="8474" y="5118"/>
                  </a:lnTo>
                  <a:lnTo>
                    <a:pt x="8582" y="4899"/>
                  </a:lnTo>
                  <a:close/>
                  <a:moveTo>
                    <a:pt x="8745" y="4568"/>
                  </a:moveTo>
                  <a:lnTo>
                    <a:pt x="8709" y="4573"/>
                  </a:lnTo>
                  <a:cubicBezTo>
                    <a:pt x="8692" y="4575"/>
                    <a:pt x="8674" y="4577"/>
                    <a:pt x="8655" y="4580"/>
                  </a:cubicBezTo>
                  <a:cubicBezTo>
                    <a:pt x="8636" y="4582"/>
                    <a:pt x="8619" y="4585"/>
                    <a:pt x="8602" y="4587"/>
                  </a:cubicBezTo>
                  <a:cubicBezTo>
                    <a:pt x="8586" y="4590"/>
                    <a:pt x="8575" y="4591"/>
                    <a:pt x="8568" y="4593"/>
                  </a:cubicBezTo>
                  <a:cubicBezTo>
                    <a:pt x="8558" y="4594"/>
                    <a:pt x="8547" y="4597"/>
                    <a:pt x="8535" y="4600"/>
                  </a:cubicBezTo>
                  <a:cubicBezTo>
                    <a:pt x="8523" y="4603"/>
                    <a:pt x="8513" y="4607"/>
                    <a:pt x="8505" y="4610"/>
                  </a:cubicBezTo>
                  <a:lnTo>
                    <a:pt x="8507" y="4605"/>
                  </a:lnTo>
                  <a:cubicBezTo>
                    <a:pt x="8515" y="4589"/>
                    <a:pt x="8519" y="4574"/>
                    <a:pt x="8520" y="4558"/>
                  </a:cubicBezTo>
                  <a:cubicBezTo>
                    <a:pt x="8521" y="4543"/>
                    <a:pt x="8520" y="4529"/>
                    <a:pt x="8515" y="4515"/>
                  </a:cubicBezTo>
                  <a:cubicBezTo>
                    <a:pt x="8510" y="4501"/>
                    <a:pt x="8502" y="4489"/>
                    <a:pt x="8492" y="4477"/>
                  </a:cubicBezTo>
                  <a:cubicBezTo>
                    <a:pt x="8481" y="4466"/>
                    <a:pt x="8467" y="4456"/>
                    <a:pt x="8451" y="4448"/>
                  </a:cubicBezTo>
                  <a:cubicBezTo>
                    <a:pt x="8441" y="4443"/>
                    <a:pt x="8431" y="4440"/>
                    <a:pt x="8421" y="4438"/>
                  </a:cubicBezTo>
                  <a:cubicBezTo>
                    <a:pt x="8411" y="4436"/>
                    <a:pt x="8402" y="4435"/>
                    <a:pt x="8394" y="4435"/>
                  </a:cubicBezTo>
                  <a:cubicBezTo>
                    <a:pt x="8385" y="4436"/>
                    <a:pt x="8377" y="4437"/>
                    <a:pt x="8369" y="4439"/>
                  </a:cubicBezTo>
                  <a:cubicBezTo>
                    <a:pt x="8362" y="4441"/>
                    <a:pt x="8356" y="4444"/>
                    <a:pt x="8350" y="4447"/>
                  </a:cubicBezTo>
                  <a:cubicBezTo>
                    <a:pt x="8344" y="4449"/>
                    <a:pt x="8338" y="4453"/>
                    <a:pt x="8332" y="4457"/>
                  </a:cubicBezTo>
                  <a:cubicBezTo>
                    <a:pt x="8326" y="4462"/>
                    <a:pt x="8320" y="4467"/>
                    <a:pt x="8314" y="4473"/>
                  </a:cubicBezTo>
                  <a:cubicBezTo>
                    <a:pt x="8308" y="4480"/>
                    <a:pt x="8302" y="4489"/>
                    <a:pt x="8296" y="4498"/>
                  </a:cubicBezTo>
                  <a:cubicBezTo>
                    <a:pt x="8289" y="4508"/>
                    <a:pt x="8283" y="4520"/>
                    <a:pt x="8277" y="4533"/>
                  </a:cubicBezTo>
                  <a:lnTo>
                    <a:pt x="8232" y="4624"/>
                  </a:lnTo>
                  <a:lnTo>
                    <a:pt x="8623" y="4816"/>
                  </a:lnTo>
                  <a:lnTo>
                    <a:pt x="8645" y="4771"/>
                  </a:lnTo>
                  <a:lnTo>
                    <a:pt x="8468" y="4684"/>
                  </a:lnTo>
                  <a:cubicBezTo>
                    <a:pt x="8474" y="4674"/>
                    <a:pt x="8479" y="4667"/>
                    <a:pt x="8485" y="4662"/>
                  </a:cubicBezTo>
                  <a:cubicBezTo>
                    <a:pt x="8492" y="4658"/>
                    <a:pt x="8502" y="4654"/>
                    <a:pt x="8515" y="4652"/>
                  </a:cubicBezTo>
                  <a:cubicBezTo>
                    <a:pt x="8538" y="4647"/>
                    <a:pt x="8560" y="4643"/>
                    <a:pt x="8581" y="4639"/>
                  </a:cubicBezTo>
                  <a:cubicBezTo>
                    <a:pt x="8602" y="4636"/>
                    <a:pt x="8621" y="4633"/>
                    <a:pt x="8638" y="4631"/>
                  </a:cubicBezTo>
                  <a:cubicBezTo>
                    <a:pt x="8655" y="4629"/>
                    <a:pt x="8671" y="4628"/>
                    <a:pt x="8684" y="4627"/>
                  </a:cubicBezTo>
                  <a:cubicBezTo>
                    <a:pt x="8697" y="4627"/>
                    <a:pt x="8708" y="4626"/>
                    <a:pt x="8716" y="4627"/>
                  </a:cubicBezTo>
                  <a:lnTo>
                    <a:pt x="8745" y="4568"/>
                  </a:lnTo>
                  <a:close/>
                  <a:moveTo>
                    <a:pt x="8458" y="4519"/>
                  </a:moveTo>
                  <a:cubicBezTo>
                    <a:pt x="8467" y="4527"/>
                    <a:pt x="8472" y="4536"/>
                    <a:pt x="8475" y="4546"/>
                  </a:cubicBezTo>
                  <a:cubicBezTo>
                    <a:pt x="8479" y="4557"/>
                    <a:pt x="8479" y="4569"/>
                    <a:pt x="8477" y="4581"/>
                  </a:cubicBezTo>
                  <a:cubicBezTo>
                    <a:pt x="8475" y="4593"/>
                    <a:pt x="8469" y="4609"/>
                    <a:pt x="8461" y="4626"/>
                  </a:cubicBezTo>
                  <a:lnTo>
                    <a:pt x="8439" y="4669"/>
                  </a:lnTo>
                  <a:lnTo>
                    <a:pt x="8293" y="4598"/>
                  </a:lnTo>
                  <a:lnTo>
                    <a:pt x="8316" y="4551"/>
                  </a:lnTo>
                  <a:cubicBezTo>
                    <a:pt x="8322" y="4540"/>
                    <a:pt x="8327" y="4531"/>
                    <a:pt x="8332" y="4524"/>
                  </a:cubicBezTo>
                  <a:cubicBezTo>
                    <a:pt x="8337" y="4517"/>
                    <a:pt x="8343" y="4511"/>
                    <a:pt x="8349" y="4506"/>
                  </a:cubicBezTo>
                  <a:cubicBezTo>
                    <a:pt x="8358" y="4497"/>
                    <a:pt x="8371" y="4492"/>
                    <a:pt x="8385" y="4490"/>
                  </a:cubicBezTo>
                  <a:cubicBezTo>
                    <a:pt x="8400" y="4488"/>
                    <a:pt x="8413" y="4490"/>
                    <a:pt x="8427" y="4497"/>
                  </a:cubicBezTo>
                  <a:cubicBezTo>
                    <a:pt x="8440" y="4503"/>
                    <a:pt x="8450" y="4511"/>
                    <a:pt x="8458" y="4519"/>
                  </a:cubicBezTo>
                  <a:close/>
                  <a:moveTo>
                    <a:pt x="8755" y="4174"/>
                  </a:moveTo>
                  <a:cubicBezTo>
                    <a:pt x="8741" y="4172"/>
                    <a:pt x="8727" y="4173"/>
                    <a:pt x="8714" y="4177"/>
                  </a:cubicBezTo>
                  <a:cubicBezTo>
                    <a:pt x="8701" y="4180"/>
                    <a:pt x="8689" y="4186"/>
                    <a:pt x="8678" y="4193"/>
                  </a:cubicBezTo>
                  <a:cubicBezTo>
                    <a:pt x="8667" y="4200"/>
                    <a:pt x="8655" y="4211"/>
                    <a:pt x="8641" y="4226"/>
                  </a:cubicBezTo>
                  <a:lnTo>
                    <a:pt x="8605" y="4264"/>
                  </a:lnTo>
                  <a:cubicBezTo>
                    <a:pt x="8586" y="4284"/>
                    <a:pt x="8569" y="4296"/>
                    <a:pt x="8555" y="4301"/>
                  </a:cubicBezTo>
                  <a:cubicBezTo>
                    <a:pt x="8540" y="4307"/>
                    <a:pt x="8525" y="4306"/>
                    <a:pt x="8509" y="4298"/>
                  </a:cubicBezTo>
                  <a:cubicBezTo>
                    <a:pt x="8489" y="4288"/>
                    <a:pt x="8476" y="4273"/>
                    <a:pt x="8472" y="4254"/>
                  </a:cubicBezTo>
                  <a:cubicBezTo>
                    <a:pt x="8467" y="4235"/>
                    <a:pt x="8471" y="4213"/>
                    <a:pt x="8483" y="4188"/>
                  </a:cubicBezTo>
                  <a:cubicBezTo>
                    <a:pt x="8487" y="4180"/>
                    <a:pt x="8492" y="4172"/>
                    <a:pt x="8496" y="4165"/>
                  </a:cubicBezTo>
                  <a:cubicBezTo>
                    <a:pt x="8501" y="4158"/>
                    <a:pt x="8507" y="4152"/>
                    <a:pt x="8513" y="4146"/>
                  </a:cubicBezTo>
                  <a:cubicBezTo>
                    <a:pt x="8520" y="4140"/>
                    <a:pt x="8527" y="4134"/>
                    <a:pt x="8535" y="4128"/>
                  </a:cubicBezTo>
                  <a:cubicBezTo>
                    <a:pt x="8542" y="4122"/>
                    <a:pt x="8552" y="4116"/>
                    <a:pt x="8563" y="4109"/>
                  </a:cubicBezTo>
                  <a:lnTo>
                    <a:pt x="8539" y="4072"/>
                  </a:lnTo>
                  <a:cubicBezTo>
                    <a:pt x="8496" y="4097"/>
                    <a:pt x="8464" y="4130"/>
                    <a:pt x="8444" y="4172"/>
                  </a:cubicBezTo>
                  <a:cubicBezTo>
                    <a:pt x="8434" y="4191"/>
                    <a:pt x="8429" y="4210"/>
                    <a:pt x="8426" y="4228"/>
                  </a:cubicBezTo>
                  <a:cubicBezTo>
                    <a:pt x="8424" y="4246"/>
                    <a:pt x="8425" y="4263"/>
                    <a:pt x="8430" y="4279"/>
                  </a:cubicBezTo>
                  <a:cubicBezTo>
                    <a:pt x="8434" y="4294"/>
                    <a:pt x="8442" y="4309"/>
                    <a:pt x="8453" y="4322"/>
                  </a:cubicBezTo>
                  <a:cubicBezTo>
                    <a:pt x="8463" y="4335"/>
                    <a:pt x="8477" y="4345"/>
                    <a:pt x="8494" y="4353"/>
                  </a:cubicBezTo>
                  <a:cubicBezTo>
                    <a:pt x="8519" y="4366"/>
                    <a:pt x="8544" y="4368"/>
                    <a:pt x="8570" y="4360"/>
                  </a:cubicBezTo>
                  <a:cubicBezTo>
                    <a:pt x="8581" y="4357"/>
                    <a:pt x="8592" y="4351"/>
                    <a:pt x="8602" y="4343"/>
                  </a:cubicBezTo>
                  <a:cubicBezTo>
                    <a:pt x="8613" y="4335"/>
                    <a:pt x="8625" y="4323"/>
                    <a:pt x="8638" y="4308"/>
                  </a:cubicBezTo>
                  <a:lnTo>
                    <a:pt x="8670" y="4275"/>
                  </a:lnTo>
                  <a:cubicBezTo>
                    <a:pt x="8707" y="4235"/>
                    <a:pt x="8742" y="4223"/>
                    <a:pt x="8777" y="4240"/>
                  </a:cubicBezTo>
                  <a:cubicBezTo>
                    <a:pt x="8801" y="4252"/>
                    <a:pt x="8814" y="4270"/>
                    <a:pt x="8819" y="4296"/>
                  </a:cubicBezTo>
                  <a:cubicBezTo>
                    <a:pt x="8821" y="4307"/>
                    <a:pt x="8822" y="4318"/>
                    <a:pt x="8819" y="4328"/>
                  </a:cubicBezTo>
                  <a:cubicBezTo>
                    <a:pt x="8818" y="4339"/>
                    <a:pt x="8813" y="4351"/>
                    <a:pt x="8806" y="4366"/>
                  </a:cubicBezTo>
                  <a:cubicBezTo>
                    <a:pt x="8796" y="4386"/>
                    <a:pt x="8784" y="4403"/>
                    <a:pt x="8771" y="4417"/>
                  </a:cubicBezTo>
                  <a:cubicBezTo>
                    <a:pt x="8757" y="4432"/>
                    <a:pt x="8741" y="4444"/>
                    <a:pt x="8721" y="4455"/>
                  </a:cubicBezTo>
                  <a:lnTo>
                    <a:pt x="8747" y="4493"/>
                  </a:lnTo>
                  <a:cubicBezTo>
                    <a:pt x="8768" y="4480"/>
                    <a:pt x="8787" y="4464"/>
                    <a:pt x="8803" y="4446"/>
                  </a:cubicBezTo>
                  <a:cubicBezTo>
                    <a:pt x="8819" y="4429"/>
                    <a:pt x="8833" y="4408"/>
                    <a:pt x="8844" y="4385"/>
                  </a:cubicBezTo>
                  <a:cubicBezTo>
                    <a:pt x="8853" y="4367"/>
                    <a:pt x="8859" y="4350"/>
                    <a:pt x="8862" y="4334"/>
                  </a:cubicBezTo>
                  <a:cubicBezTo>
                    <a:pt x="8865" y="4319"/>
                    <a:pt x="8865" y="4303"/>
                    <a:pt x="8863" y="4286"/>
                  </a:cubicBezTo>
                  <a:cubicBezTo>
                    <a:pt x="8861" y="4263"/>
                    <a:pt x="8853" y="4242"/>
                    <a:pt x="8842" y="4225"/>
                  </a:cubicBezTo>
                  <a:cubicBezTo>
                    <a:pt x="8830" y="4207"/>
                    <a:pt x="8814" y="4194"/>
                    <a:pt x="8796" y="4185"/>
                  </a:cubicBezTo>
                  <a:cubicBezTo>
                    <a:pt x="8784" y="4179"/>
                    <a:pt x="8770" y="4175"/>
                    <a:pt x="8755" y="4174"/>
                  </a:cubicBezTo>
                  <a:close/>
                  <a:moveTo>
                    <a:pt x="8971" y="4108"/>
                  </a:moveTo>
                  <a:lnTo>
                    <a:pt x="8580" y="3916"/>
                  </a:lnTo>
                  <a:lnTo>
                    <a:pt x="8558" y="3962"/>
                  </a:lnTo>
                  <a:lnTo>
                    <a:pt x="8948" y="4154"/>
                  </a:lnTo>
                  <a:lnTo>
                    <a:pt x="8971" y="4108"/>
                  </a:lnTo>
                  <a:close/>
                  <a:moveTo>
                    <a:pt x="8957" y="3738"/>
                  </a:moveTo>
                  <a:lnTo>
                    <a:pt x="8897" y="3859"/>
                  </a:lnTo>
                  <a:lnTo>
                    <a:pt x="8736" y="3703"/>
                  </a:lnTo>
                  <a:lnTo>
                    <a:pt x="8957" y="3738"/>
                  </a:lnTo>
                  <a:close/>
                  <a:moveTo>
                    <a:pt x="8603" y="3682"/>
                  </a:moveTo>
                  <a:cubicBezTo>
                    <a:pt x="8594" y="3684"/>
                    <a:pt x="8588" y="3690"/>
                    <a:pt x="8584" y="3698"/>
                  </a:cubicBezTo>
                  <a:cubicBezTo>
                    <a:pt x="8580" y="3706"/>
                    <a:pt x="8579" y="3715"/>
                    <a:pt x="8582" y="3723"/>
                  </a:cubicBezTo>
                  <a:cubicBezTo>
                    <a:pt x="8585" y="3732"/>
                    <a:pt x="8591" y="3738"/>
                    <a:pt x="8599" y="3742"/>
                  </a:cubicBezTo>
                  <a:cubicBezTo>
                    <a:pt x="8607" y="3746"/>
                    <a:pt x="8615" y="3747"/>
                    <a:pt x="8624" y="3744"/>
                  </a:cubicBezTo>
                  <a:cubicBezTo>
                    <a:pt x="8633" y="3741"/>
                    <a:pt x="8639" y="3736"/>
                    <a:pt x="8643" y="3727"/>
                  </a:cubicBezTo>
                  <a:cubicBezTo>
                    <a:pt x="8648" y="3719"/>
                    <a:pt x="8648" y="3710"/>
                    <a:pt x="8645" y="3702"/>
                  </a:cubicBezTo>
                  <a:cubicBezTo>
                    <a:pt x="8641" y="3694"/>
                    <a:pt x="8636" y="3687"/>
                    <a:pt x="8627" y="3683"/>
                  </a:cubicBezTo>
                  <a:cubicBezTo>
                    <a:pt x="8619" y="3679"/>
                    <a:pt x="8611" y="3679"/>
                    <a:pt x="8603" y="3682"/>
                  </a:cubicBezTo>
                  <a:close/>
                  <a:moveTo>
                    <a:pt x="8660" y="3564"/>
                  </a:moveTo>
                  <a:cubicBezTo>
                    <a:pt x="8652" y="3567"/>
                    <a:pt x="8646" y="3573"/>
                    <a:pt x="8642" y="3581"/>
                  </a:cubicBezTo>
                  <a:cubicBezTo>
                    <a:pt x="8638" y="3589"/>
                    <a:pt x="8637" y="3597"/>
                    <a:pt x="8640" y="3606"/>
                  </a:cubicBezTo>
                  <a:cubicBezTo>
                    <a:pt x="8643" y="3614"/>
                    <a:pt x="8648" y="3621"/>
                    <a:pt x="8656" y="3624"/>
                  </a:cubicBezTo>
                  <a:cubicBezTo>
                    <a:pt x="8665" y="3629"/>
                    <a:pt x="8673" y="3629"/>
                    <a:pt x="8682" y="3626"/>
                  </a:cubicBezTo>
                  <a:cubicBezTo>
                    <a:pt x="8691" y="3624"/>
                    <a:pt x="8697" y="3618"/>
                    <a:pt x="8701" y="3610"/>
                  </a:cubicBezTo>
                  <a:cubicBezTo>
                    <a:pt x="8705" y="3601"/>
                    <a:pt x="8706" y="3593"/>
                    <a:pt x="8702" y="3584"/>
                  </a:cubicBezTo>
                  <a:cubicBezTo>
                    <a:pt x="8699" y="3576"/>
                    <a:pt x="8694" y="3570"/>
                    <a:pt x="8685" y="3566"/>
                  </a:cubicBezTo>
                  <a:cubicBezTo>
                    <a:pt x="8677" y="3562"/>
                    <a:pt x="8669" y="3561"/>
                    <a:pt x="8660" y="3564"/>
                  </a:cubicBezTo>
                  <a:close/>
                  <a:moveTo>
                    <a:pt x="4465" y="13484"/>
                  </a:moveTo>
                  <a:lnTo>
                    <a:pt x="3916" y="13214"/>
                  </a:lnTo>
                  <a:lnTo>
                    <a:pt x="3898" y="13251"/>
                  </a:lnTo>
                  <a:lnTo>
                    <a:pt x="4447" y="13522"/>
                  </a:lnTo>
                  <a:lnTo>
                    <a:pt x="4465" y="13484"/>
                  </a:lnTo>
                  <a:close/>
                  <a:moveTo>
                    <a:pt x="2039" y="17824"/>
                  </a:moveTo>
                  <a:cubicBezTo>
                    <a:pt x="2025" y="17822"/>
                    <a:pt x="2011" y="17823"/>
                    <a:pt x="1998" y="17827"/>
                  </a:cubicBezTo>
                  <a:cubicBezTo>
                    <a:pt x="1985" y="17830"/>
                    <a:pt x="1973" y="17836"/>
                    <a:pt x="1961" y="17843"/>
                  </a:cubicBezTo>
                  <a:cubicBezTo>
                    <a:pt x="1951" y="17850"/>
                    <a:pt x="1938" y="17861"/>
                    <a:pt x="1925" y="17876"/>
                  </a:cubicBezTo>
                  <a:lnTo>
                    <a:pt x="1888" y="17914"/>
                  </a:lnTo>
                  <a:cubicBezTo>
                    <a:pt x="1869" y="17934"/>
                    <a:pt x="1853" y="17946"/>
                    <a:pt x="1838" y="17951"/>
                  </a:cubicBezTo>
                  <a:cubicBezTo>
                    <a:pt x="1823" y="17957"/>
                    <a:pt x="1808" y="17956"/>
                    <a:pt x="1792" y="17948"/>
                  </a:cubicBezTo>
                  <a:cubicBezTo>
                    <a:pt x="1772" y="17938"/>
                    <a:pt x="1760" y="17923"/>
                    <a:pt x="1755" y="17904"/>
                  </a:cubicBezTo>
                  <a:cubicBezTo>
                    <a:pt x="1750" y="17885"/>
                    <a:pt x="1754" y="17863"/>
                    <a:pt x="1766" y="17838"/>
                  </a:cubicBezTo>
                  <a:cubicBezTo>
                    <a:pt x="1771" y="17830"/>
                    <a:pt x="1775" y="17822"/>
                    <a:pt x="1780" y="17815"/>
                  </a:cubicBezTo>
                  <a:cubicBezTo>
                    <a:pt x="1785" y="17808"/>
                    <a:pt x="1790" y="17802"/>
                    <a:pt x="1796" y="17796"/>
                  </a:cubicBezTo>
                  <a:cubicBezTo>
                    <a:pt x="1803" y="17790"/>
                    <a:pt x="1810" y="17784"/>
                    <a:pt x="1818" y="17778"/>
                  </a:cubicBezTo>
                  <a:cubicBezTo>
                    <a:pt x="1826" y="17772"/>
                    <a:pt x="1835" y="17766"/>
                    <a:pt x="1846" y="17759"/>
                  </a:cubicBezTo>
                  <a:lnTo>
                    <a:pt x="1823" y="17722"/>
                  </a:lnTo>
                  <a:cubicBezTo>
                    <a:pt x="1779" y="17747"/>
                    <a:pt x="1748" y="17780"/>
                    <a:pt x="1727" y="17822"/>
                  </a:cubicBezTo>
                  <a:cubicBezTo>
                    <a:pt x="1718" y="17840"/>
                    <a:pt x="1712" y="17860"/>
                    <a:pt x="1710" y="17877"/>
                  </a:cubicBezTo>
                  <a:cubicBezTo>
                    <a:pt x="1708" y="17896"/>
                    <a:pt x="1709" y="17913"/>
                    <a:pt x="1713" y="17929"/>
                  </a:cubicBezTo>
                  <a:cubicBezTo>
                    <a:pt x="1718" y="17944"/>
                    <a:pt x="1725" y="17959"/>
                    <a:pt x="1736" y="17972"/>
                  </a:cubicBezTo>
                  <a:cubicBezTo>
                    <a:pt x="1746" y="17985"/>
                    <a:pt x="1760" y="17995"/>
                    <a:pt x="1776" y="18003"/>
                  </a:cubicBezTo>
                  <a:lnTo>
                    <a:pt x="1870" y="18003"/>
                  </a:lnTo>
                  <a:cubicBezTo>
                    <a:pt x="1875" y="18000"/>
                    <a:pt x="1881" y="17997"/>
                    <a:pt x="1886" y="17992"/>
                  </a:cubicBezTo>
                  <a:cubicBezTo>
                    <a:pt x="1896" y="17985"/>
                    <a:pt x="1908" y="17973"/>
                    <a:pt x="1922" y="17958"/>
                  </a:cubicBezTo>
                  <a:lnTo>
                    <a:pt x="1953" y="17924"/>
                  </a:lnTo>
                  <a:cubicBezTo>
                    <a:pt x="1990" y="17885"/>
                    <a:pt x="2026" y="17873"/>
                    <a:pt x="2061" y="17890"/>
                  </a:cubicBezTo>
                  <a:cubicBezTo>
                    <a:pt x="2084" y="17902"/>
                    <a:pt x="2098" y="17920"/>
                    <a:pt x="2103" y="17946"/>
                  </a:cubicBezTo>
                  <a:cubicBezTo>
                    <a:pt x="2105" y="17957"/>
                    <a:pt x="2105" y="17968"/>
                    <a:pt x="2103" y="17978"/>
                  </a:cubicBezTo>
                  <a:cubicBezTo>
                    <a:pt x="2102" y="17986"/>
                    <a:pt x="2099" y="17994"/>
                    <a:pt x="2095" y="18003"/>
                  </a:cubicBezTo>
                  <a:lnTo>
                    <a:pt x="2141" y="18003"/>
                  </a:lnTo>
                  <a:cubicBezTo>
                    <a:pt x="2143" y="17997"/>
                    <a:pt x="2144" y="17990"/>
                    <a:pt x="2145" y="17984"/>
                  </a:cubicBezTo>
                  <a:cubicBezTo>
                    <a:pt x="2148" y="17969"/>
                    <a:pt x="2149" y="17953"/>
                    <a:pt x="2147" y="17935"/>
                  </a:cubicBezTo>
                  <a:cubicBezTo>
                    <a:pt x="2145" y="17912"/>
                    <a:pt x="2137" y="17892"/>
                    <a:pt x="2125" y="17874"/>
                  </a:cubicBezTo>
                  <a:cubicBezTo>
                    <a:pt x="2113" y="17857"/>
                    <a:pt x="2098" y="17844"/>
                    <a:pt x="2079" y="17835"/>
                  </a:cubicBezTo>
                  <a:cubicBezTo>
                    <a:pt x="2067" y="17829"/>
                    <a:pt x="2054" y="17825"/>
                    <a:pt x="2039" y="17824"/>
                  </a:cubicBezTo>
                  <a:close/>
                  <a:moveTo>
                    <a:pt x="2257" y="17753"/>
                  </a:moveTo>
                  <a:lnTo>
                    <a:pt x="1866" y="17561"/>
                  </a:lnTo>
                  <a:lnTo>
                    <a:pt x="1843" y="17607"/>
                  </a:lnTo>
                  <a:lnTo>
                    <a:pt x="2234" y="17799"/>
                  </a:lnTo>
                  <a:lnTo>
                    <a:pt x="2257" y="17753"/>
                  </a:lnTo>
                  <a:close/>
                  <a:moveTo>
                    <a:pt x="2032" y="17224"/>
                  </a:moveTo>
                  <a:lnTo>
                    <a:pt x="1905" y="17483"/>
                  </a:lnTo>
                  <a:lnTo>
                    <a:pt x="1944" y="17502"/>
                  </a:lnTo>
                  <a:lnTo>
                    <a:pt x="1995" y="17397"/>
                  </a:lnTo>
                  <a:lnTo>
                    <a:pt x="2347" y="17570"/>
                  </a:lnTo>
                  <a:lnTo>
                    <a:pt x="2369" y="17525"/>
                  </a:lnTo>
                  <a:lnTo>
                    <a:pt x="2018" y="17352"/>
                  </a:lnTo>
                  <a:lnTo>
                    <a:pt x="2070" y="17246"/>
                  </a:lnTo>
                  <a:lnTo>
                    <a:pt x="2032" y="17224"/>
                  </a:lnTo>
                  <a:close/>
                  <a:moveTo>
                    <a:pt x="2199" y="16884"/>
                  </a:moveTo>
                  <a:lnTo>
                    <a:pt x="2173" y="16937"/>
                  </a:lnTo>
                  <a:lnTo>
                    <a:pt x="2285" y="17086"/>
                  </a:lnTo>
                  <a:cubicBezTo>
                    <a:pt x="2292" y="17096"/>
                    <a:pt x="2299" y="17105"/>
                    <a:pt x="2306" y="17113"/>
                  </a:cubicBezTo>
                  <a:cubicBezTo>
                    <a:pt x="2312" y="17121"/>
                    <a:pt x="2317" y="17127"/>
                    <a:pt x="2319" y="17128"/>
                  </a:cubicBezTo>
                  <a:cubicBezTo>
                    <a:pt x="2310" y="17128"/>
                    <a:pt x="2301" y="17128"/>
                    <a:pt x="2292" y="17127"/>
                  </a:cubicBezTo>
                  <a:cubicBezTo>
                    <a:pt x="2283" y="17127"/>
                    <a:pt x="2274" y="17126"/>
                    <a:pt x="2265" y="17127"/>
                  </a:cubicBezTo>
                  <a:lnTo>
                    <a:pt x="2079" y="17127"/>
                  </a:lnTo>
                  <a:lnTo>
                    <a:pt x="2051" y="17185"/>
                  </a:lnTo>
                  <a:lnTo>
                    <a:pt x="2349" y="17175"/>
                  </a:lnTo>
                  <a:lnTo>
                    <a:pt x="2504" y="17251"/>
                  </a:lnTo>
                  <a:lnTo>
                    <a:pt x="2528" y="17203"/>
                  </a:lnTo>
                  <a:lnTo>
                    <a:pt x="2375" y="17128"/>
                  </a:lnTo>
                  <a:lnTo>
                    <a:pt x="2199" y="16884"/>
                  </a:lnTo>
                  <a:close/>
                  <a:moveTo>
                    <a:pt x="2558" y="16454"/>
                  </a:moveTo>
                  <a:cubicBezTo>
                    <a:pt x="2532" y="16449"/>
                    <a:pt x="2507" y="16448"/>
                    <a:pt x="2483" y="16451"/>
                  </a:cubicBezTo>
                  <a:cubicBezTo>
                    <a:pt x="2474" y="16452"/>
                    <a:pt x="2464" y="16454"/>
                    <a:pt x="2453" y="16458"/>
                  </a:cubicBezTo>
                  <a:cubicBezTo>
                    <a:pt x="2442" y="16461"/>
                    <a:pt x="2430" y="16466"/>
                    <a:pt x="2419" y="16473"/>
                  </a:cubicBezTo>
                  <a:cubicBezTo>
                    <a:pt x="2408" y="16480"/>
                    <a:pt x="2397" y="16488"/>
                    <a:pt x="2387" y="16500"/>
                  </a:cubicBezTo>
                  <a:cubicBezTo>
                    <a:pt x="2376" y="16511"/>
                    <a:pt x="2367" y="16525"/>
                    <a:pt x="2359" y="16542"/>
                  </a:cubicBezTo>
                  <a:cubicBezTo>
                    <a:pt x="2347" y="16566"/>
                    <a:pt x="2341" y="16590"/>
                    <a:pt x="2340" y="16614"/>
                  </a:cubicBezTo>
                  <a:cubicBezTo>
                    <a:pt x="2341" y="16638"/>
                    <a:pt x="2346" y="16661"/>
                    <a:pt x="2356" y="16683"/>
                  </a:cubicBezTo>
                  <a:cubicBezTo>
                    <a:pt x="2367" y="16704"/>
                    <a:pt x="2383" y="16725"/>
                    <a:pt x="2404" y="16745"/>
                  </a:cubicBezTo>
                  <a:cubicBezTo>
                    <a:pt x="2425" y="16764"/>
                    <a:pt x="2451" y="16781"/>
                    <a:pt x="2483" y="16797"/>
                  </a:cubicBezTo>
                  <a:cubicBezTo>
                    <a:pt x="2551" y="16830"/>
                    <a:pt x="2609" y="16840"/>
                    <a:pt x="2661" y="16826"/>
                  </a:cubicBezTo>
                  <a:cubicBezTo>
                    <a:pt x="2683" y="16821"/>
                    <a:pt x="2702" y="16810"/>
                    <a:pt x="2720" y="16796"/>
                  </a:cubicBezTo>
                  <a:cubicBezTo>
                    <a:pt x="2738" y="16782"/>
                    <a:pt x="2753" y="16763"/>
                    <a:pt x="2765" y="16739"/>
                  </a:cubicBezTo>
                  <a:cubicBezTo>
                    <a:pt x="2775" y="16719"/>
                    <a:pt x="2781" y="16699"/>
                    <a:pt x="2782" y="16681"/>
                  </a:cubicBezTo>
                  <a:cubicBezTo>
                    <a:pt x="2784" y="16663"/>
                    <a:pt x="2782" y="16642"/>
                    <a:pt x="2776" y="16622"/>
                  </a:cubicBezTo>
                  <a:cubicBezTo>
                    <a:pt x="2768" y="16593"/>
                    <a:pt x="2753" y="16568"/>
                    <a:pt x="2732" y="16546"/>
                  </a:cubicBezTo>
                  <a:cubicBezTo>
                    <a:pt x="2712" y="16525"/>
                    <a:pt x="2683" y="16505"/>
                    <a:pt x="2645" y="16487"/>
                  </a:cubicBezTo>
                  <a:cubicBezTo>
                    <a:pt x="2614" y="16471"/>
                    <a:pt x="2585" y="16460"/>
                    <a:pt x="2558" y="16454"/>
                  </a:cubicBezTo>
                  <a:close/>
                  <a:moveTo>
                    <a:pt x="2668" y="16565"/>
                  </a:moveTo>
                  <a:cubicBezTo>
                    <a:pt x="2680" y="16572"/>
                    <a:pt x="2689" y="16579"/>
                    <a:pt x="2698" y="16586"/>
                  </a:cubicBezTo>
                  <a:cubicBezTo>
                    <a:pt x="2707" y="16593"/>
                    <a:pt x="2713" y="16600"/>
                    <a:pt x="2719" y="16607"/>
                  </a:cubicBezTo>
                  <a:cubicBezTo>
                    <a:pt x="2724" y="16615"/>
                    <a:pt x="2729" y="16622"/>
                    <a:pt x="2732" y="16630"/>
                  </a:cubicBezTo>
                  <a:cubicBezTo>
                    <a:pt x="2739" y="16644"/>
                    <a:pt x="2743" y="16658"/>
                    <a:pt x="2742" y="16673"/>
                  </a:cubicBezTo>
                  <a:cubicBezTo>
                    <a:pt x="2742" y="16688"/>
                    <a:pt x="2738" y="16703"/>
                    <a:pt x="2730" y="16719"/>
                  </a:cubicBezTo>
                  <a:cubicBezTo>
                    <a:pt x="2726" y="16727"/>
                    <a:pt x="2721" y="16735"/>
                    <a:pt x="2715" y="16742"/>
                  </a:cubicBezTo>
                  <a:cubicBezTo>
                    <a:pt x="2709" y="16750"/>
                    <a:pt x="2702" y="16756"/>
                    <a:pt x="2695" y="16761"/>
                  </a:cubicBezTo>
                  <a:cubicBezTo>
                    <a:pt x="2688" y="16767"/>
                    <a:pt x="2680" y="16772"/>
                    <a:pt x="2671" y="16775"/>
                  </a:cubicBezTo>
                  <a:cubicBezTo>
                    <a:pt x="2663" y="16779"/>
                    <a:pt x="2655" y="16781"/>
                    <a:pt x="2647" y="16782"/>
                  </a:cubicBezTo>
                  <a:cubicBezTo>
                    <a:pt x="2630" y="16783"/>
                    <a:pt x="2608" y="16780"/>
                    <a:pt x="2582" y="16773"/>
                  </a:cubicBezTo>
                  <a:cubicBezTo>
                    <a:pt x="2556" y="16765"/>
                    <a:pt x="2528" y="16755"/>
                    <a:pt x="2499" y="16740"/>
                  </a:cubicBezTo>
                  <a:cubicBezTo>
                    <a:pt x="2474" y="16728"/>
                    <a:pt x="2454" y="16716"/>
                    <a:pt x="2438" y="16704"/>
                  </a:cubicBezTo>
                  <a:cubicBezTo>
                    <a:pt x="2423" y="16693"/>
                    <a:pt x="2410" y="16680"/>
                    <a:pt x="2401" y="16667"/>
                  </a:cubicBezTo>
                  <a:cubicBezTo>
                    <a:pt x="2390" y="16653"/>
                    <a:pt x="2385" y="16636"/>
                    <a:pt x="2384" y="16616"/>
                  </a:cubicBezTo>
                  <a:cubicBezTo>
                    <a:pt x="2383" y="16598"/>
                    <a:pt x="2387" y="16579"/>
                    <a:pt x="2396" y="16561"/>
                  </a:cubicBezTo>
                  <a:cubicBezTo>
                    <a:pt x="2408" y="16538"/>
                    <a:pt x="2422" y="16522"/>
                    <a:pt x="2440" y="16513"/>
                  </a:cubicBezTo>
                  <a:cubicBezTo>
                    <a:pt x="2458" y="16504"/>
                    <a:pt x="2475" y="16500"/>
                    <a:pt x="2493" y="16500"/>
                  </a:cubicBezTo>
                  <a:cubicBezTo>
                    <a:pt x="2510" y="16500"/>
                    <a:pt x="2529" y="16504"/>
                    <a:pt x="2550" y="16511"/>
                  </a:cubicBezTo>
                  <a:cubicBezTo>
                    <a:pt x="2572" y="16518"/>
                    <a:pt x="2597" y="16528"/>
                    <a:pt x="2626" y="16542"/>
                  </a:cubicBezTo>
                  <a:cubicBezTo>
                    <a:pt x="2642" y="16550"/>
                    <a:pt x="2656" y="16558"/>
                    <a:pt x="2668" y="16565"/>
                  </a:cubicBezTo>
                  <a:close/>
                  <a:moveTo>
                    <a:pt x="2593" y="16084"/>
                  </a:moveTo>
                  <a:lnTo>
                    <a:pt x="2492" y="16289"/>
                  </a:lnTo>
                  <a:lnTo>
                    <a:pt x="2883" y="16482"/>
                  </a:lnTo>
                  <a:lnTo>
                    <a:pt x="2906" y="16434"/>
                  </a:lnTo>
                  <a:lnTo>
                    <a:pt x="2720" y="16343"/>
                  </a:lnTo>
                  <a:lnTo>
                    <a:pt x="2782" y="16218"/>
                  </a:lnTo>
                  <a:lnTo>
                    <a:pt x="2744" y="16199"/>
                  </a:lnTo>
                  <a:lnTo>
                    <a:pt x="2682" y="16324"/>
                  </a:lnTo>
                  <a:lnTo>
                    <a:pt x="2554" y="16261"/>
                  </a:lnTo>
                  <a:lnTo>
                    <a:pt x="2628" y="16110"/>
                  </a:lnTo>
                  <a:lnTo>
                    <a:pt x="2593" y="16084"/>
                  </a:lnTo>
                  <a:close/>
                  <a:moveTo>
                    <a:pt x="3259" y="15717"/>
                  </a:moveTo>
                  <a:lnTo>
                    <a:pt x="2851" y="15558"/>
                  </a:lnTo>
                  <a:lnTo>
                    <a:pt x="2817" y="15627"/>
                  </a:lnTo>
                  <a:lnTo>
                    <a:pt x="3041" y="15829"/>
                  </a:lnTo>
                  <a:cubicBezTo>
                    <a:pt x="3055" y="15840"/>
                    <a:pt x="3067" y="15851"/>
                    <a:pt x="3079" y="15859"/>
                  </a:cubicBezTo>
                  <a:cubicBezTo>
                    <a:pt x="3090" y="15868"/>
                    <a:pt x="3096" y="15873"/>
                    <a:pt x="3097" y="15874"/>
                  </a:cubicBezTo>
                  <a:cubicBezTo>
                    <a:pt x="3095" y="15874"/>
                    <a:pt x="3087" y="15871"/>
                    <a:pt x="3074" y="15867"/>
                  </a:cubicBezTo>
                  <a:cubicBezTo>
                    <a:pt x="3060" y="15864"/>
                    <a:pt x="3043" y="15860"/>
                    <a:pt x="3022" y="15856"/>
                  </a:cubicBezTo>
                  <a:lnTo>
                    <a:pt x="2732" y="15802"/>
                  </a:lnTo>
                  <a:lnTo>
                    <a:pt x="2698" y="15870"/>
                  </a:lnTo>
                  <a:lnTo>
                    <a:pt x="3072" y="16096"/>
                  </a:lnTo>
                  <a:lnTo>
                    <a:pt x="3094" y="16051"/>
                  </a:lnTo>
                  <a:lnTo>
                    <a:pt x="2827" y="15893"/>
                  </a:lnTo>
                  <a:cubicBezTo>
                    <a:pt x="2821" y="15890"/>
                    <a:pt x="2815" y="15886"/>
                    <a:pt x="2807" y="15881"/>
                  </a:cubicBezTo>
                  <a:cubicBezTo>
                    <a:pt x="2800" y="15877"/>
                    <a:pt x="2792" y="15873"/>
                    <a:pt x="2785" y="15869"/>
                  </a:cubicBezTo>
                  <a:cubicBezTo>
                    <a:pt x="2778" y="15865"/>
                    <a:pt x="2771" y="15861"/>
                    <a:pt x="2766" y="15858"/>
                  </a:cubicBezTo>
                  <a:cubicBezTo>
                    <a:pt x="2761" y="15855"/>
                    <a:pt x="2758" y="15853"/>
                    <a:pt x="2756" y="15853"/>
                  </a:cubicBezTo>
                  <a:cubicBezTo>
                    <a:pt x="2760" y="15854"/>
                    <a:pt x="2770" y="15856"/>
                    <a:pt x="2784" y="15858"/>
                  </a:cubicBezTo>
                  <a:cubicBezTo>
                    <a:pt x="2799" y="15861"/>
                    <a:pt x="2817" y="15865"/>
                    <a:pt x="2839" y="15869"/>
                  </a:cubicBezTo>
                  <a:lnTo>
                    <a:pt x="3155" y="15928"/>
                  </a:lnTo>
                  <a:lnTo>
                    <a:pt x="3174" y="15888"/>
                  </a:lnTo>
                  <a:lnTo>
                    <a:pt x="2924" y="15661"/>
                  </a:lnTo>
                  <a:cubicBezTo>
                    <a:pt x="2918" y="15656"/>
                    <a:pt x="2913" y="15652"/>
                    <a:pt x="2907" y="15647"/>
                  </a:cubicBezTo>
                  <a:cubicBezTo>
                    <a:pt x="2902" y="15642"/>
                    <a:pt x="2896" y="15638"/>
                    <a:pt x="2890" y="15633"/>
                  </a:cubicBezTo>
                  <a:cubicBezTo>
                    <a:pt x="2885" y="15628"/>
                    <a:pt x="2880" y="15624"/>
                    <a:pt x="2877" y="15621"/>
                  </a:cubicBezTo>
                  <a:cubicBezTo>
                    <a:pt x="2873" y="15619"/>
                    <a:pt x="2871" y="15617"/>
                    <a:pt x="2871" y="15616"/>
                  </a:cubicBezTo>
                  <a:cubicBezTo>
                    <a:pt x="2871" y="15616"/>
                    <a:pt x="2874" y="15617"/>
                    <a:pt x="2879" y="15619"/>
                  </a:cubicBezTo>
                  <a:cubicBezTo>
                    <a:pt x="2883" y="15621"/>
                    <a:pt x="2889" y="15624"/>
                    <a:pt x="2896" y="15627"/>
                  </a:cubicBezTo>
                  <a:cubicBezTo>
                    <a:pt x="2902" y="15630"/>
                    <a:pt x="2909" y="15633"/>
                    <a:pt x="2917" y="15637"/>
                  </a:cubicBezTo>
                  <a:cubicBezTo>
                    <a:pt x="2925" y="15640"/>
                    <a:pt x="2931" y="15643"/>
                    <a:pt x="2938" y="15645"/>
                  </a:cubicBezTo>
                  <a:lnTo>
                    <a:pt x="3236" y="15764"/>
                  </a:lnTo>
                  <a:lnTo>
                    <a:pt x="3259" y="15717"/>
                  </a:lnTo>
                  <a:close/>
                  <a:moveTo>
                    <a:pt x="3043" y="15168"/>
                  </a:moveTo>
                  <a:lnTo>
                    <a:pt x="3021" y="15215"/>
                  </a:lnTo>
                  <a:lnTo>
                    <a:pt x="3293" y="15349"/>
                  </a:lnTo>
                  <a:cubicBezTo>
                    <a:pt x="3306" y="15355"/>
                    <a:pt x="3317" y="15361"/>
                    <a:pt x="3325" y="15367"/>
                  </a:cubicBezTo>
                  <a:cubicBezTo>
                    <a:pt x="3334" y="15374"/>
                    <a:pt x="3341" y="15383"/>
                    <a:pt x="3347" y="15393"/>
                  </a:cubicBezTo>
                  <a:cubicBezTo>
                    <a:pt x="3351" y="15404"/>
                    <a:pt x="3353" y="15415"/>
                    <a:pt x="3352" y="15429"/>
                  </a:cubicBezTo>
                  <a:cubicBezTo>
                    <a:pt x="3350" y="15443"/>
                    <a:pt x="3345" y="15458"/>
                    <a:pt x="3337" y="15474"/>
                  </a:cubicBezTo>
                  <a:cubicBezTo>
                    <a:pt x="3331" y="15486"/>
                    <a:pt x="3325" y="15497"/>
                    <a:pt x="3318" y="15504"/>
                  </a:cubicBezTo>
                  <a:cubicBezTo>
                    <a:pt x="3312" y="15512"/>
                    <a:pt x="3305" y="15518"/>
                    <a:pt x="3298" y="15522"/>
                  </a:cubicBezTo>
                  <a:cubicBezTo>
                    <a:pt x="3291" y="15526"/>
                    <a:pt x="3285" y="15529"/>
                    <a:pt x="3279" y="15530"/>
                  </a:cubicBezTo>
                  <a:cubicBezTo>
                    <a:pt x="3272" y="15532"/>
                    <a:pt x="3266" y="15532"/>
                    <a:pt x="3261" y="15532"/>
                  </a:cubicBezTo>
                  <a:cubicBezTo>
                    <a:pt x="3254" y="15532"/>
                    <a:pt x="3244" y="15529"/>
                    <a:pt x="3233" y="15525"/>
                  </a:cubicBezTo>
                  <a:cubicBezTo>
                    <a:pt x="3222" y="15520"/>
                    <a:pt x="3211" y="15516"/>
                    <a:pt x="3202" y="15511"/>
                  </a:cubicBezTo>
                  <a:lnTo>
                    <a:pt x="2938" y="15382"/>
                  </a:lnTo>
                  <a:lnTo>
                    <a:pt x="2916" y="15428"/>
                  </a:lnTo>
                  <a:lnTo>
                    <a:pt x="3196" y="15566"/>
                  </a:lnTo>
                  <a:cubicBezTo>
                    <a:pt x="3205" y="15570"/>
                    <a:pt x="3215" y="15574"/>
                    <a:pt x="3226" y="15579"/>
                  </a:cubicBezTo>
                  <a:cubicBezTo>
                    <a:pt x="3238" y="15583"/>
                    <a:pt x="3250" y="15585"/>
                    <a:pt x="3263" y="15584"/>
                  </a:cubicBezTo>
                  <a:cubicBezTo>
                    <a:pt x="3287" y="15583"/>
                    <a:pt x="3308" y="15576"/>
                    <a:pt x="3327" y="15562"/>
                  </a:cubicBezTo>
                  <a:cubicBezTo>
                    <a:pt x="3344" y="15549"/>
                    <a:pt x="3361" y="15527"/>
                    <a:pt x="3376" y="15496"/>
                  </a:cubicBezTo>
                  <a:cubicBezTo>
                    <a:pt x="3388" y="15472"/>
                    <a:pt x="3395" y="15451"/>
                    <a:pt x="3398" y="15432"/>
                  </a:cubicBezTo>
                  <a:cubicBezTo>
                    <a:pt x="3401" y="15414"/>
                    <a:pt x="3400" y="15396"/>
                    <a:pt x="3396" y="15379"/>
                  </a:cubicBezTo>
                  <a:cubicBezTo>
                    <a:pt x="3392" y="15362"/>
                    <a:pt x="3384" y="15348"/>
                    <a:pt x="3373" y="15338"/>
                  </a:cubicBezTo>
                  <a:cubicBezTo>
                    <a:pt x="3362" y="15327"/>
                    <a:pt x="3345" y="15317"/>
                    <a:pt x="3321" y="15305"/>
                  </a:cubicBezTo>
                  <a:lnTo>
                    <a:pt x="3043" y="15168"/>
                  </a:lnTo>
                  <a:close/>
                  <a:moveTo>
                    <a:pt x="2886" y="15299"/>
                  </a:moveTo>
                  <a:cubicBezTo>
                    <a:pt x="2878" y="15302"/>
                    <a:pt x="2871" y="15308"/>
                    <a:pt x="2867" y="15316"/>
                  </a:cubicBezTo>
                  <a:cubicBezTo>
                    <a:pt x="2863" y="15324"/>
                    <a:pt x="2863" y="15332"/>
                    <a:pt x="2866" y="15341"/>
                  </a:cubicBezTo>
                  <a:cubicBezTo>
                    <a:pt x="2869" y="15349"/>
                    <a:pt x="2874" y="15356"/>
                    <a:pt x="2882" y="15359"/>
                  </a:cubicBezTo>
                  <a:cubicBezTo>
                    <a:pt x="2891" y="15364"/>
                    <a:pt x="2899" y="15364"/>
                    <a:pt x="2907" y="15361"/>
                  </a:cubicBezTo>
                  <a:cubicBezTo>
                    <a:pt x="2916" y="15359"/>
                    <a:pt x="2923" y="15353"/>
                    <a:pt x="2927" y="15345"/>
                  </a:cubicBezTo>
                  <a:cubicBezTo>
                    <a:pt x="2931" y="15336"/>
                    <a:pt x="2931" y="15328"/>
                    <a:pt x="2928" y="15319"/>
                  </a:cubicBezTo>
                  <a:cubicBezTo>
                    <a:pt x="2925" y="15311"/>
                    <a:pt x="2919" y="15305"/>
                    <a:pt x="2911" y="15301"/>
                  </a:cubicBezTo>
                  <a:cubicBezTo>
                    <a:pt x="2903" y="15297"/>
                    <a:pt x="2895" y="15296"/>
                    <a:pt x="2886" y="15299"/>
                  </a:cubicBezTo>
                  <a:close/>
                  <a:moveTo>
                    <a:pt x="2944" y="15182"/>
                  </a:moveTo>
                  <a:cubicBezTo>
                    <a:pt x="2935" y="15185"/>
                    <a:pt x="2929" y="15191"/>
                    <a:pt x="2925" y="15199"/>
                  </a:cubicBezTo>
                  <a:cubicBezTo>
                    <a:pt x="2921" y="15207"/>
                    <a:pt x="2920" y="15216"/>
                    <a:pt x="2923" y="15224"/>
                  </a:cubicBezTo>
                  <a:cubicBezTo>
                    <a:pt x="2926" y="15233"/>
                    <a:pt x="2931" y="15239"/>
                    <a:pt x="2939" y="15243"/>
                  </a:cubicBezTo>
                  <a:cubicBezTo>
                    <a:pt x="2948" y="15247"/>
                    <a:pt x="2956" y="15247"/>
                    <a:pt x="2965" y="15244"/>
                  </a:cubicBezTo>
                  <a:cubicBezTo>
                    <a:pt x="2974" y="15242"/>
                    <a:pt x="2980" y="15236"/>
                    <a:pt x="2984" y="15228"/>
                  </a:cubicBezTo>
                  <a:cubicBezTo>
                    <a:pt x="2988" y="15219"/>
                    <a:pt x="2989" y="15211"/>
                    <a:pt x="2985" y="15202"/>
                  </a:cubicBezTo>
                  <a:cubicBezTo>
                    <a:pt x="2982" y="15194"/>
                    <a:pt x="2977" y="15188"/>
                    <a:pt x="2968" y="15184"/>
                  </a:cubicBezTo>
                  <a:cubicBezTo>
                    <a:pt x="2960" y="15180"/>
                    <a:pt x="2952" y="15180"/>
                    <a:pt x="2944" y="15182"/>
                  </a:cubicBezTo>
                  <a:close/>
                  <a:moveTo>
                    <a:pt x="3617" y="14988"/>
                  </a:moveTo>
                  <a:lnTo>
                    <a:pt x="3227" y="14796"/>
                  </a:lnTo>
                  <a:lnTo>
                    <a:pt x="3204" y="14842"/>
                  </a:lnTo>
                  <a:lnTo>
                    <a:pt x="3417" y="14945"/>
                  </a:lnTo>
                  <a:cubicBezTo>
                    <a:pt x="3431" y="14952"/>
                    <a:pt x="3445" y="14958"/>
                    <a:pt x="3460" y="14965"/>
                  </a:cubicBezTo>
                  <a:cubicBezTo>
                    <a:pt x="3474" y="14971"/>
                    <a:pt x="3487" y="14977"/>
                    <a:pt x="3498" y="14981"/>
                  </a:cubicBezTo>
                  <a:cubicBezTo>
                    <a:pt x="3510" y="14986"/>
                    <a:pt x="3519" y="14990"/>
                    <a:pt x="3527" y="14993"/>
                  </a:cubicBezTo>
                  <a:cubicBezTo>
                    <a:pt x="3535" y="14996"/>
                    <a:pt x="3538" y="14998"/>
                    <a:pt x="3539" y="14998"/>
                  </a:cubicBezTo>
                  <a:cubicBezTo>
                    <a:pt x="3537" y="14998"/>
                    <a:pt x="3533" y="14998"/>
                    <a:pt x="3527" y="14997"/>
                  </a:cubicBezTo>
                  <a:cubicBezTo>
                    <a:pt x="3521" y="14997"/>
                    <a:pt x="3514" y="14997"/>
                    <a:pt x="3505" y="14996"/>
                  </a:cubicBezTo>
                  <a:cubicBezTo>
                    <a:pt x="3496" y="14996"/>
                    <a:pt x="3485" y="14995"/>
                    <a:pt x="3473" y="14995"/>
                  </a:cubicBezTo>
                  <a:cubicBezTo>
                    <a:pt x="3462" y="14994"/>
                    <a:pt x="3450" y="14994"/>
                    <a:pt x="3439" y="14994"/>
                  </a:cubicBezTo>
                  <a:lnTo>
                    <a:pt x="3125" y="15002"/>
                  </a:lnTo>
                  <a:lnTo>
                    <a:pt x="3099" y="15056"/>
                  </a:lnTo>
                  <a:lnTo>
                    <a:pt x="3490" y="15248"/>
                  </a:lnTo>
                  <a:lnTo>
                    <a:pt x="3513" y="15200"/>
                  </a:lnTo>
                  <a:lnTo>
                    <a:pt x="3285" y="15090"/>
                  </a:lnTo>
                  <a:cubicBezTo>
                    <a:pt x="3274" y="15085"/>
                    <a:pt x="3263" y="15079"/>
                    <a:pt x="3251" y="15074"/>
                  </a:cubicBezTo>
                  <a:cubicBezTo>
                    <a:pt x="3239" y="15069"/>
                    <a:pt x="3228" y="15064"/>
                    <a:pt x="3218" y="15060"/>
                  </a:cubicBezTo>
                  <a:cubicBezTo>
                    <a:pt x="3208" y="15056"/>
                    <a:pt x="3200" y="15052"/>
                    <a:pt x="3192" y="15049"/>
                  </a:cubicBezTo>
                  <a:cubicBezTo>
                    <a:pt x="3185" y="15047"/>
                    <a:pt x="3180" y="15044"/>
                    <a:pt x="3177" y="15043"/>
                  </a:cubicBezTo>
                  <a:cubicBezTo>
                    <a:pt x="3181" y="15044"/>
                    <a:pt x="3186" y="15044"/>
                    <a:pt x="3194" y="15045"/>
                  </a:cubicBezTo>
                  <a:cubicBezTo>
                    <a:pt x="3202" y="15045"/>
                    <a:pt x="3210" y="15045"/>
                    <a:pt x="3220" y="15045"/>
                  </a:cubicBezTo>
                  <a:cubicBezTo>
                    <a:pt x="3231" y="15045"/>
                    <a:pt x="3242" y="15045"/>
                    <a:pt x="3254" y="15045"/>
                  </a:cubicBezTo>
                  <a:cubicBezTo>
                    <a:pt x="3266" y="15045"/>
                    <a:pt x="3279" y="15045"/>
                    <a:pt x="3292" y="15045"/>
                  </a:cubicBezTo>
                  <a:lnTo>
                    <a:pt x="3593" y="15037"/>
                  </a:lnTo>
                  <a:lnTo>
                    <a:pt x="3617" y="14988"/>
                  </a:lnTo>
                  <a:close/>
                  <a:moveTo>
                    <a:pt x="3640" y="14570"/>
                  </a:moveTo>
                  <a:cubicBezTo>
                    <a:pt x="3626" y="14568"/>
                    <a:pt x="3612" y="14569"/>
                    <a:pt x="3599" y="14573"/>
                  </a:cubicBezTo>
                  <a:cubicBezTo>
                    <a:pt x="3586" y="14576"/>
                    <a:pt x="3574" y="14582"/>
                    <a:pt x="3563" y="14589"/>
                  </a:cubicBezTo>
                  <a:cubicBezTo>
                    <a:pt x="3552" y="14596"/>
                    <a:pt x="3539" y="14607"/>
                    <a:pt x="3526" y="14622"/>
                  </a:cubicBezTo>
                  <a:lnTo>
                    <a:pt x="3489" y="14660"/>
                  </a:lnTo>
                  <a:cubicBezTo>
                    <a:pt x="3470" y="14680"/>
                    <a:pt x="3454" y="14692"/>
                    <a:pt x="3439" y="14697"/>
                  </a:cubicBezTo>
                  <a:cubicBezTo>
                    <a:pt x="3424" y="14703"/>
                    <a:pt x="3409" y="14702"/>
                    <a:pt x="3393" y="14694"/>
                  </a:cubicBezTo>
                  <a:cubicBezTo>
                    <a:pt x="3374" y="14684"/>
                    <a:pt x="3361" y="14670"/>
                    <a:pt x="3356" y="14650"/>
                  </a:cubicBezTo>
                  <a:cubicBezTo>
                    <a:pt x="3352" y="14631"/>
                    <a:pt x="3355" y="14609"/>
                    <a:pt x="3367" y="14584"/>
                  </a:cubicBezTo>
                  <a:cubicBezTo>
                    <a:pt x="3372" y="14576"/>
                    <a:pt x="3376" y="14568"/>
                    <a:pt x="3381" y="14561"/>
                  </a:cubicBezTo>
                  <a:cubicBezTo>
                    <a:pt x="3386" y="14554"/>
                    <a:pt x="3391" y="14548"/>
                    <a:pt x="3398" y="14542"/>
                  </a:cubicBezTo>
                  <a:cubicBezTo>
                    <a:pt x="3404" y="14536"/>
                    <a:pt x="3411" y="14530"/>
                    <a:pt x="3419" y="14524"/>
                  </a:cubicBezTo>
                  <a:cubicBezTo>
                    <a:pt x="3427" y="14518"/>
                    <a:pt x="3436" y="14512"/>
                    <a:pt x="3447" y="14505"/>
                  </a:cubicBezTo>
                  <a:lnTo>
                    <a:pt x="3424" y="14468"/>
                  </a:lnTo>
                  <a:cubicBezTo>
                    <a:pt x="3381" y="14493"/>
                    <a:pt x="3349" y="14526"/>
                    <a:pt x="3328" y="14568"/>
                  </a:cubicBezTo>
                  <a:cubicBezTo>
                    <a:pt x="3319" y="14587"/>
                    <a:pt x="3313" y="14606"/>
                    <a:pt x="3311" y="14624"/>
                  </a:cubicBezTo>
                  <a:cubicBezTo>
                    <a:pt x="3309" y="14642"/>
                    <a:pt x="3310" y="14659"/>
                    <a:pt x="3314" y="14675"/>
                  </a:cubicBezTo>
                  <a:cubicBezTo>
                    <a:pt x="3319" y="14691"/>
                    <a:pt x="3326" y="14705"/>
                    <a:pt x="3337" y="14718"/>
                  </a:cubicBezTo>
                  <a:cubicBezTo>
                    <a:pt x="3348" y="14731"/>
                    <a:pt x="3362" y="14741"/>
                    <a:pt x="3378" y="14749"/>
                  </a:cubicBezTo>
                  <a:cubicBezTo>
                    <a:pt x="3403" y="14762"/>
                    <a:pt x="3428" y="14764"/>
                    <a:pt x="3454" y="14756"/>
                  </a:cubicBezTo>
                  <a:cubicBezTo>
                    <a:pt x="3466" y="14753"/>
                    <a:pt x="3476" y="14747"/>
                    <a:pt x="3487" y="14739"/>
                  </a:cubicBezTo>
                  <a:cubicBezTo>
                    <a:pt x="3497" y="14731"/>
                    <a:pt x="3509" y="14719"/>
                    <a:pt x="3523" y="14704"/>
                  </a:cubicBezTo>
                  <a:lnTo>
                    <a:pt x="3554" y="14671"/>
                  </a:lnTo>
                  <a:cubicBezTo>
                    <a:pt x="3592" y="14631"/>
                    <a:pt x="3627" y="14619"/>
                    <a:pt x="3662" y="14636"/>
                  </a:cubicBezTo>
                  <a:cubicBezTo>
                    <a:pt x="3685" y="14648"/>
                    <a:pt x="3699" y="14666"/>
                    <a:pt x="3704" y="14692"/>
                  </a:cubicBezTo>
                  <a:cubicBezTo>
                    <a:pt x="3706" y="14703"/>
                    <a:pt x="3706" y="14714"/>
                    <a:pt x="3704" y="14724"/>
                  </a:cubicBezTo>
                  <a:cubicBezTo>
                    <a:pt x="3702" y="14735"/>
                    <a:pt x="3698" y="14747"/>
                    <a:pt x="3690" y="14762"/>
                  </a:cubicBezTo>
                  <a:cubicBezTo>
                    <a:pt x="3681" y="14782"/>
                    <a:pt x="3669" y="14799"/>
                    <a:pt x="3655" y="14813"/>
                  </a:cubicBezTo>
                  <a:cubicBezTo>
                    <a:pt x="3642" y="14828"/>
                    <a:pt x="3625" y="14840"/>
                    <a:pt x="3605" y="14851"/>
                  </a:cubicBezTo>
                  <a:lnTo>
                    <a:pt x="3632" y="14889"/>
                  </a:lnTo>
                  <a:cubicBezTo>
                    <a:pt x="3653" y="14876"/>
                    <a:pt x="3672" y="14860"/>
                    <a:pt x="3688" y="14842"/>
                  </a:cubicBezTo>
                  <a:cubicBezTo>
                    <a:pt x="3703" y="14825"/>
                    <a:pt x="3717" y="14804"/>
                    <a:pt x="3729" y="14781"/>
                  </a:cubicBezTo>
                  <a:cubicBezTo>
                    <a:pt x="3738" y="14763"/>
                    <a:pt x="3744" y="14746"/>
                    <a:pt x="3746" y="14730"/>
                  </a:cubicBezTo>
                  <a:cubicBezTo>
                    <a:pt x="3749" y="14715"/>
                    <a:pt x="3750" y="14699"/>
                    <a:pt x="3748" y="14682"/>
                  </a:cubicBezTo>
                  <a:cubicBezTo>
                    <a:pt x="3746" y="14659"/>
                    <a:pt x="3738" y="14638"/>
                    <a:pt x="3726" y="14621"/>
                  </a:cubicBezTo>
                  <a:cubicBezTo>
                    <a:pt x="3714" y="14603"/>
                    <a:pt x="3699" y="14590"/>
                    <a:pt x="3680" y="14581"/>
                  </a:cubicBezTo>
                  <a:cubicBezTo>
                    <a:pt x="3668" y="14575"/>
                    <a:pt x="3655" y="14571"/>
                    <a:pt x="3640" y="14570"/>
                  </a:cubicBezTo>
                  <a:close/>
                  <a:moveTo>
                    <a:pt x="3558" y="14123"/>
                  </a:moveTo>
                  <a:lnTo>
                    <a:pt x="3430" y="14382"/>
                  </a:lnTo>
                  <a:lnTo>
                    <a:pt x="3470" y="14401"/>
                  </a:lnTo>
                  <a:lnTo>
                    <a:pt x="3521" y="14296"/>
                  </a:lnTo>
                  <a:lnTo>
                    <a:pt x="3873" y="14469"/>
                  </a:lnTo>
                  <a:lnTo>
                    <a:pt x="3895" y="14424"/>
                  </a:lnTo>
                  <a:lnTo>
                    <a:pt x="3543" y="14251"/>
                  </a:lnTo>
                  <a:lnTo>
                    <a:pt x="3595" y="14145"/>
                  </a:lnTo>
                  <a:lnTo>
                    <a:pt x="3558" y="14123"/>
                  </a:lnTo>
                  <a:close/>
                  <a:moveTo>
                    <a:pt x="4089" y="14029"/>
                  </a:moveTo>
                  <a:lnTo>
                    <a:pt x="4049" y="14009"/>
                  </a:lnTo>
                  <a:lnTo>
                    <a:pt x="3964" y="14181"/>
                  </a:lnTo>
                  <a:lnTo>
                    <a:pt x="3821" y="14111"/>
                  </a:lnTo>
                  <a:lnTo>
                    <a:pt x="3887" y="13977"/>
                  </a:lnTo>
                  <a:lnTo>
                    <a:pt x="3847" y="13957"/>
                  </a:lnTo>
                  <a:lnTo>
                    <a:pt x="3781" y="14091"/>
                  </a:lnTo>
                  <a:lnTo>
                    <a:pt x="3653" y="14028"/>
                  </a:lnTo>
                  <a:lnTo>
                    <a:pt x="3731" y="13868"/>
                  </a:lnTo>
                  <a:lnTo>
                    <a:pt x="3696" y="13842"/>
                  </a:lnTo>
                  <a:lnTo>
                    <a:pt x="3591" y="14056"/>
                  </a:lnTo>
                  <a:lnTo>
                    <a:pt x="3981" y="14248"/>
                  </a:lnTo>
                  <a:lnTo>
                    <a:pt x="4089" y="14029"/>
                  </a:lnTo>
                  <a:close/>
                  <a:moveTo>
                    <a:pt x="4252" y="13698"/>
                  </a:moveTo>
                  <a:lnTo>
                    <a:pt x="4216" y="13703"/>
                  </a:lnTo>
                  <a:cubicBezTo>
                    <a:pt x="4199" y="13705"/>
                    <a:pt x="4182" y="13707"/>
                    <a:pt x="4163" y="13710"/>
                  </a:cubicBezTo>
                  <a:cubicBezTo>
                    <a:pt x="4144" y="13712"/>
                    <a:pt x="4127" y="13715"/>
                    <a:pt x="4110" y="13717"/>
                  </a:cubicBezTo>
                  <a:cubicBezTo>
                    <a:pt x="4094" y="13720"/>
                    <a:pt x="4082" y="13721"/>
                    <a:pt x="4075" y="13723"/>
                  </a:cubicBezTo>
                  <a:cubicBezTo>
                    <a:pt x="4065" y="13724"/>
                    <a:pt x="4055" y="13727"/>
                    <a:pt x="4043" y="13730"/>
                  </a:cubicBezTo>
                  <a:cubicBezTo>
                    <a:pt x="4030" y="13733"/>
                    <a:pt x="4020" y="13737"/>
                    <a:pt x="4012" y="13740"/>
                  </a:cubicBezTo>
                  <a:lnTo>
                    <a:pt x="4015" y="13735"/>
                  </a:lnTo>
                  <a:cubicBezTo>
                    <a:pt x="4022" y="13719"/>
                    <a:pt x="4027" y="13704"/>
                    <a:pt x="4028" y="13688"/>
                  </a:cubicBezTo>
                  <a:cubicBezTo>
                    <a:pt x="4029" y="13673"/>
                    <a:pt x="4027" y="13659"/>
                    <a:pt x="4022" y="13645"/>
                  </a:cubicBezTo>
                  <a:cubicBezTo>
                    <a:pt x="4018" y="13631"/>
                    <a:pt x="4010" y="13619"/>
                    <a:pt x="3999" y="13607"/>
                  </a:cubicBezTo>
                  <a:cubicBezTo>
                    <a:pt x="3988" y="13596"/>
                    <a:pt x="3975" y="13586"/>
                    <a:pt x="3959" y="13578"/>
                  </a:cubicBezTo>
                  <a:cubicBezTo>
                    <a:pt x="3949" y="13573"/>
                    <a:pt x="3938" y="13569"/>
                    <a:pt x="3929" y="13568"/>
                  </a:cubicBezTo>
                  <a:cubicBezTo>
                    <a:pt x="3919" y="13566"/>
                    <a:pt x="3910" y="13565"/>
                    <a:pt x="3901" y="13565"/>
                  </a:cubicBezTo>
                  <a:cubicBezTo>
                    <a:pt x="3893" y="13566"/>
                    <a:pt x="3884" y="13567"/>
                    <a:pt x="3877" y="13569"/>
                  </a:cubicBezTo>
                  <a:cubicBezTo>
                    <a:pt x="3870" y="13571"/>
                    <a:pt x="3863" y="13574"/>
                    <a:pt x="3858" y="13577"/>
                  </a:cubicBezTo>
                  <a:cubicBezTo>
                    <a:pt x="3851" y="13579"/>
                    <a:pt x="3846" y="13583"/>
                    <a:pt x="3840" y="13587"/>
                  </a:cubicBezTo>
                  <a:cubicBezTo>
                    <a:pt x="3834" y="13592"/>
                    <a:pt x="3828" y="13597"/>
                    <a:pt x="3822" y="13603"/>
                  </a:cubicBezTo>
                  <a:cubicBezTo>
                    <a:pt x="3816" y="13610"/>
                    <a:pt x="3809" y="13619"/>
                    <a:pt x="3803" y="13628"/>
                  </a:cubicBezTo>
                  <a:cubicBezTo>
                    <a:pt x="3797" y="13638"/>
                    <a:pt x="3791" y="13650"/>
                    <a:pt x="3784" y="13663"/>
                  </a:cubicBezTo>
                  <a:lnTo>
                    <a:pt x="3739" y="13754"/>
                  </a:lnTo>
                  <a:lnTo>
                    <a:pt x="4130" y="13946"/>
                  </a:lnTo>
                  <a:lnTo>
                    <a:pt x="4153" y="13901"/>
                  </a:lnTo>
                  <a:lnTo>
                    <a:pt x="3976" y="13814"/>
                  </a:lnTo>
                  <a:cubicBezTo>
                    <a:pt x="3981" y="13804"/>
                    <a:pt x="3987" y="13797"/>
                    <a:pt x="3993" y="13792"/>
                  </a:cubicBezTo>
                  <a:cubicBezTo>
                    <a:pt x="3999" y="13788"/>
                    <a:pt x="4010" y="13784"/>
                    <a:pt x="4023" y="13782"/>
                  </a:cubicBezTo>
                  <a:cubicBezTo>
                    <a:pt x="4046" y="13777"/>
                    <a:pt x="4068" y="13773"/>
                    <a:pt x="4088" y="13769"/>
                  </a:cubicBezTo>
                  <a:cubicBezTo>
                    <a:pt x="4109" y="13766"/>
                    <a:pt x="4128" y="13763"/>
                    <a:pt x="4146" y="13761"/>
                  </a:cubicBezTo>
                  <a:cubicBezTo>
                    <a:pt x="4163" y="13759"/>
                    <a:pt x="4178" y="13758"/>
                    <a:pt x="4191" y="13757"/>
                  </a:cubicBezTo>
                  <a:cubicBezTo>
                    <a:pt x="4205" y="13757"/>
                    <a:pt x="4216" y="13756"/>
                    <a:pt x="4223" y="13757"/>
                  </a:cubicBezTo>
                  <a:lnTo>
                    <a:pt x="4252" y="13698"/>
                  </a:lnTo>
                  <a:close/>
                  <a:moveTo>
                    <a:pt x="3966" y="13649"/>
                  </a:moveTo>
                  <a:cubicBezTo>
                    <a:pt x="3974" y="13657"/>
                    <a:pt x="3980" y="13666"/>
                    <a:pt x="3983" y="13676"/>
                  </a:cubicBezTo>
                  <a:cubicBezTo>
                    <a:pt x="3986" y="13686"/>
                    <a:pt x="3987" y="13699"/>
                    <a:pt x="3984" y="13711"/>
                  </a:cubicBezTo>
                  <a:cubicBezTo>
                    <a:pt x="3982" y="13723"/>
                    <a:pt x="3977" y="13738"/>
                    <a:pt x="3968" y="13756"/>
                  </a:cubicBezTo>
                  <a:lnTo>
                    <a:pt x="3947" y="13799"/>
                  </a:lnTo>
                  <a:lnTo>
                    <a:pt x="3801" y="13728"/>
                  </a:lnTo>
                  <a:lnTo>
                    <a:pt x="3824" y="13681"/>
                  </a:lnTo>
                  <a:cubicBezTo>
                    <a:pt x="3829" y="13670"/>
                    <a:pt x="3834" y="13661"/>
                    <a:pt x="3839" y="13654"/>
                  </a:cubicBezTo>
                  <a:cubicBezTo>
                    <a:pt x="3845" y="13647"/>
                    <a:pt x="3850" y="13641"/>
                    <a:pt x="3856" y="13636"/>
                  </a:cubicBezTo>
                  <a:cubicBezTo>
                    <a:pt x="3866" y="13627"/>
                    <a:pt x="3878" y="13622"/>
                    <a:pt x="3893" y="13620"/>
                  </a:cubicBezTo>
                  <a:cubicBezTo>
                    <a:pt x="3907" y="13618"/>
                    <a:pt x="3921" y="13620"/>
                    <a:pt x="3934" y="13627"/>
                  </a:cubicBezTo>
                  <a:cubicBezTo>
                    <a:pt x="3947" y="13633"/>
                    <a:pt x="3958" y="13641"/>
                    <a:pt x="3966" y="13649"/>
                  </a:cubicBezTo>
                  <a:close/>
                  <a:moveTo>
                    <a:pt x="8114" y="3137"/>
                  </a:moveTo>
                  <a:lnTo>
                    <a:pt x="8091" y="3183"/>
                  </a:lnTo>
                  <a:lnTo>
                    <a:pt x="8364" y="3317"/>
                  </a:lnTo>
                  <a:cubicBezTo>
                    <a:pt x="8377" y="3324"/>
                    <a:pt x="8388" y="3330"/>
                    <a:pt x="8396" y="3336"/>
                  </a:cubicBezTo>
                  <a:cubicBezTo>
                    <a:pt x="8405" y="3343"/>
                    <a:pt x="8412" y="3352"/>
                    <a:pt x="8417" y="3362"/>
                  </a:cubicBezTo>
                  <a:cubicBezTo>
                    <a:pt x="8422" y="3372"/>
                    <a:pt x="8424" y="3384"/>
                    <a:pt x="8422" y="3398"/>
                  </a:cubicBezTo>
                  <a:cubicBezTo>
                    <a:pt x="8421" y="3412"/>
                    <a:pt x="8416" y="3427"/>
                    <a:pt x="8408" y="3443"/>
                  </a:cubicBezTo>
                  <a:cubicBezTo>
                    <a:pt x="8402" y="3455"/>
                    <a:pt x="8396" y="3465"/>
                    <a:pt x="8389" y="3473"/>
                  </a:cubicBezTo>
                  <a:cubicBezTo>
                    <a:pt x="8383" y="3480"/>
                    <a:pt x="8376" y="3486"/>
                    <a:pt x="8369" y="3490"/>
                  </a:cubicBezTo>
                  <a:cubicBezTo>
                    <a:pt x="8362" y="3495"/>
                    <a:pt x="8356" y="3497"/>
                    <a:pt x="8350" y="3499"/>
                  </a:cubicBezTo>
                  <a:cubicBezTo>
                    <a:pt x="8343" y="3500"/>
                    <a:pt x="8337" y="3501"/>
                    <a:pt x="8332" y="3501"/>
                  </a:cubicBezTo>
                  <a:cubicBezTo>
                    <a:pt x="8325" y="3500"/>
                    <a:pt x="8315" y="3498"/>
                    <a:pt x="8304" y="3493"/>
                  </a:cubicBezTo>
                  <a:cubicBezTo>
                    <a:pt x="8293" y="3489"/>
                    <a:pt x="8282" y="3484"/>
                    <a:pt x="8273" y="3480"/>
                  </a:cubicBezTo>
                  <a:lnTo>
                    <a:pt x="8009" y="3350"/>
                  </a:lnTo>
                  <a:lnTo>
                    <a:pt x="7987" y="3396"/>
                  </a:lnTo>
                  <a:lnTo>
                    <a:pt x="8267" y="3534"/>
                  </a:lnTo>
                  <a:cubicBezTo>
                    <a:pt x="8275" y="3538"/>
                    <a:pt x="8286" y="3543"/>
                    <a:pt x="8297" y="3547"/>
                  </a:cubicBezTo>
                  <a:cubicBezTo>
                    <a:pt x="8309" y="3552"/>
                    <a:pt x="8321" y="3553"/>
                    <a:pt x="8333" y="3553"/>
                  </a:cubicBezTo>
                  <a:cubicBezTo>
                    <a:pt x="8358" y="3552"/>
                    <a:pt x="8379" y="3544"/>
                    <a:pt x="8398" y="3531"/>
                  </a:cubicBezTo>
                  <a:cubicBezTo>
                    <a:pt x="8415" y="3517"/>
                    <a:pt x="8432" y="3495"/>
                    <a:pt x="8447" y="3465"/>
                  </a:cubicBezTo>
                  <a:cubicBezTo>
                    <a:pt x="8459" y="3441"/>
                    <a:pt x="8466" y="3420"/>
                    <a:pt x="8469" y="3401"/>
                  </a:cubicBezTo>
                  <a:cubicBezTo>
                    <a:pt x="8472" y="3382"/>
                    <a:pt x="8471" y="3365"/>
                    <a:pt x="8467" y="3348"/>
                  </a:cubicBezTo>
                  <a:cubicBezTo>
                    <a:pt x="8463" y="3331"/>
                    <a:pt x="8455" y="3317"/>
                    <a:pt x="8444" y="3307"/>
                  </a:cubicBezTo>
                  <a:cubicBezTo>
                    <a:pt x="8433" y="3296"/>
                    <a:pt x="8416" y="3285"/>
                    <a:pt x="8392" y="3274"/>
                  </a:cubicBezTo>
                  <a:lnTo>
                    <a:pt x="8114" y="3137"/>
                  </a:lnTo>
                  <a:close/>
                  <a:moveTo>
                    <a:pt x="9002" y="2319"/>
                  </a:moveTo>
                  <a:lnTo>
                    <a:pt x="9002" y="2217"/>
                  </a:lnTo>
                  <a:lnTo>
                    <a:pt x="8978" y="2267"/>
                  </a:lnTo>
                  <a:lnTo>
                    <a:pt x="8835" y="2196"/>
                  </a:lnTo>
                  <a:lnTo>
                    <a:pt x="8900" y="2063"/>
                  </a:lnTo>
                  <a:lnTo>
                    <a:pt x="8860" y="2043"/>
                  </a:lnTo>
                  <a:lnTo>
                    <a:pt x="8794" y="2177"/>
                  </a:lnTo>
                  <a:lnTo>
                    <a:pt x="8666" y="2113"/>
                  </a:lnTo>
                  <a:lnTo>
                    <a:pt x="8745" y="1953"/>
                  </a:lnTo>
                  <a:lnTo>
                    <a:pt x="8709" y="1928"/>
                  </a:lnTo>
                  <a:lnTo>
                    <a:pt x="8604" y="2142"/>
                  </a:lnTo>
                  <a:lnTo>
                    <a:pt x="8995" y="2334"/>
                  </a:lnTo>
                  <a:lnTo>
                    <a:pt x="9002" y="2319"/>
                  </a:lnTo>
                  <a:close/>
                  <a:moveTo>
                    <a:pt x="9002" y="1962"/>
                  </a:moveTo>
                  <a:lnTo>
                    <a:pt x="9002" y="1906"/>
                  </a:lnTo>
                  <a:lnTo>
                    <a:pt x="8989" y="1899"/>
                  </a:lnTo>
                  <a:cubicBezTo>
                    <a:pt x="8993" y="1892"/>
                    <a:pt x="8998" y="1886"/>
                    <a:pt x="9002" y="1882"/>
                  </a:cubicBezTo>
                  <a:lnTo>
                    <a:pt x="9002" y="1683"/>
                  </a:lnTo>
                  <a:cubicBezTo>
                    <a:pt x="8993" y="1676"/>
                    <a:pt x="8983" y="1669"/>
                    <a:pt x="8972" y="1664"/>
                  </a:cubicBezTo>
                  <a:cubicBezTo>
                    <a:pt x="8962" y="1659"/>
                    <a:pt x="8952" y="1655"/>
                    <a:pt x="8942" y="1653"/>
                  </a:cubicBezTo>
                  <a:cubicBezTo>
                    <a:pt x="8932" y="1652"/>
                    <a:pt x="8923" y="1651"/>
                    <a:pt x="8915" y="1651"/>
                  </a:cubicBezTo>
                  <a:cubicBezTo>
                    <a:pt x="8906" y="1652"/>
                    <a:pt x="8898" y="1653"/>
                    <a:pt x="8890" y="1655"/>
                  </a:cubicBezTo>
                  <a:cubicBezTo>
                    <a:pt x="8883" y="1657"/>
                    <a:pt x="8877" y="1659"/>
                    <a:pt x="8871" y="1662"/>
                  </a:cubicBezTo>
                  <a:cubicBezTo>
                    <a:pt x="8865" y="1665"/>
                    <a:pt x="8859" y="1668"/>
                    <a:pt x="8853" y="1673"/>
                  </a:cubicBezTo>
                  <a:cubicBezTo>
                    <a:pt x="8847" y="1677"/>
                    <a:pt x="8841" y="1683"/>
                    <a:pt x="8835" y="1689"/>
                  </a:cubicBezTo>
                  <a:cubicBezTo>
                    <a:pt x="8829" y="1696"/>
                    <a:pt x="8823" y="1704"/>
                    <a:pt x="8816" y="1714"/>
                  </a:cubicBezTo>
                  <a:cubicBezTo>
                    <a:pt x="8810" y="1724"/>
                    <a:pt x="8804" y="1735"/>
                    <a:pt x="8797" y="1748"/>
                  </a:cubicBezTo>
                  <a:lnTo>
                    <a:pt x="8753" y="1840"/>
                  </a:lnTo>
                  <a:lnTo>
                    <a:pt x="9002" y="1962"/>
                  </a:lnTo>
                  <a:close/>
                  <a:moveTo>
                    <a:pt x="8688" y="2957"/>
                  </a:moveTo>
                  <a:lnTo>
                    <a:pt x="8297" y="2765"/>
                  </a:lnTo>
                  <a:lnTo>
                    <a:pt x="8275" y="2811"/>
                  </a:lnTo>
                  <a:lnTo>
                    <a:pt x="8488" y="2914"/>
                  </a:lnTo>
                  <a:cubicBezTo>
                    <a:pt x="8502" y="2921"/>
                    <a:pt x="8516" y="2927"/>
                    <a:pt x="8531" y="2933"/>
                  </a:cubicBezTo>
                  <a:cubicBezTo>
                    <a:pt x="8545" y="2940"/>
                    <a:pt x="8558" y="2945"/>
                    <a:pt x="8569" y="2950"/>
                  </a:cubicBezTo>
                  <a:cubicBezTo>
                    <a:pt x="8581" y="2955"/>
                    <a:pt x="8590" y="2959"/>
                    <a:pt x="8598" y="2962"/>
                  </a:cubicBezTo>
                  <a:cubicBezTo>
                    <a:pt x="8606" y="2965"/>
                    <a:pt x="8609" y="2967"/>
                    <a:pt x="8610" y="2967"/>
                  </a:cubicBezTo>
                  <a:cubicBezTo>
                    <a:pt x="8608" y="2967"/>
                    <a:pt x="8604" y="2966"/>
                    <a:pt x="8598" y="2966"/>
                  </a:cubicBezTo>
                  <a:cubicBezTo>
                    <a:pt x="8592" y="2965"/>
                    <a:pt x="8584" y="2965"/>
                    <a:pt x="8576" y="2964"/>
                  </a:cubicBezTo>
                  <a:cubicBezTo>
                    <a:pt x="8567" y="2964"/>
                    <a:pt x="8556" y="2964"/>
                    <a:pt x="8544" y="2963"/>
                  </a:cubicBezTo>
                  <a:cubicBezTo>
                    <a:pt x="8533" y="2962"/>
                    <a:pt x="8521" y="2962"/>
                    <a:pt x="8510" y="2963"/>
                  </a:cubicBezTo>
                  <a:lnTo>
                    <a:pt x="8196" y="2970"/>
                  </a:lnTo>
                  <a:lnTo>
                    <a:pt x="8170" y="3024"/>
                  </a:lnTo>
                  <a:lnTo>
                    <a:pt x="8560" y="3217"/>
                  </a:lnTo>
                  <a:lnTo>
                    <a:pt x="8584" y="3168"/>
                  </a:lnTo>
                  <a:lnTo>
                    <a:pt x="8356" y="3059"/>
                  </a:lnTo>
                  <a:cubicBezTo>
                    <a:pt x="8345" y="3053"/>
                    <a:pt x="8334" y="3048"/>
                    <a:pt x="8322" y="3043"/>
                  </a:cubicBezTo>
                  <a:cubicBezTo>
                    <a:pt x="8310" y="3038"/>
                    <a:pt x="8299" y="3033"/>
                    <a:pt x="8289" y="3029"/>
                  </a:cubicBezTo>
                  <a:cubicBezTo>
                    <a:pt x="8279" y="3024"/>
                    <a:pt x="8271" y="3021"/>
                    <a:pt x="8263" y="3018"/>
                  </a:cubicBezTo>
                  <a:cubicBezTo>
                    <a:pt x="8256" y="3015"/>
                    <a:pt x="8251" y="3013"/>
                    <a:pt x="8248" y="3012"/>
                  </a:cubicBezTo>
                  <a:cubicBezTo>
                    <a:pt x="8252" y="3012"/>
                    <a:pt x="8257" y="3013"/>
                    <a:pt x="8265" y="3013"/>
                  </a:cubicBezTo>
                  <a:cubicBezTo>
                    <a:pt x="8273" y="3013"/>
                    <a:pt x="8281" y="3013"/>
                    <a:pt x="8291" y="3013"/>
                  </a:cubicBezTo>
                  <a:cubicBezTo>
                    <a:pt x="8302" y="3014"/>
                    <a:pt x="8313" y="3014"/>
                    <a:pt x="8325" y="3014"/>
                  </a:cubicBezTo>
                  <a:cubicBezTo>
                    <a:pt x="8337" y="3014"/>
                    <a:pt x="8350" y="3014"/>
                    <a:pt x="8363" y="3013"/>
                  </a:cubicBezTo>
                  <a:lnTo>
                    <a:pt x="8664" y="3006"/>
                  </a:lnTo>
                  <a:lnTo>
                    <a:pt x="8688" y="2957"/>
                  </a:lnTo>
                  <a:close/>
                  <a:moveTo>
                    <a:pt x="8767" y="2797"/>
                  </a:moveTo>
                  <a:lnTo>
                    <a:pt x="8376" y="2605"/>
                  </a:lnTo>
                  <a:lnTo>
                    <a:pt x="8354" y="2650"/>
                  </a:lnTo>
                  <a:lnTo>
                    <a:pt x="8745" y="2842"/>
                  </a:lnTo>
                  <a:lnTo>
                    <a:pt x="8767" y="2797"/>
                  </a:lnTo>
                  <a:close/>
                  <a:moveTo>
                    <a:pt x="8567" y="2217"/>
                  </a:moveTo>
                  <a:lnTo>
                    <a:pt x="8543" y="2265"/>
                  </a:lnTo>
                  <a:lnTo>
                    <a:pt x="8760" y="2476"/>
                  </a:lnTo>
                  <a:cubicBezTo>
                    <a:pt x="8777" y="2493"/>
                    <a:pt x="8792" y="2507"/>
                    <a:pt x="8805" y="2518"/>
                  </a:cubicBezTo>
                  <a:cubicBezTo>
                    <a:pt x="8817" y="2529"/>
                    <a:pt x="8825" y="2536"/>
                    <a:pt x="8829" y="2540"/>
                  </a:cubicBezTo>
                  <a:cubicBezTo>
                    <a:pt x="8826" y="2539"/>
                    <a:pt x="8821" y="2537"/>
                    <a:pt x="8814" y="2535"/>
                  </a:cubicBezTo>
                  <a:cubicBezTo>
                    <a:pt x="8807" y="2534"/>
                    <a:pt x="8800" y="2532"/>
                    <a:pt x="8790" y="2530"/>
                  </a:cubicBezTo>
                  <a:cubicBezTo>
                    <a:pt x="8781" y="2528"/>
                    <a:pt x="8771" y="2526"/>
                    <a:pt x="8761" y="2524"/>
                  </a:cubicBezTo>
                  <a:cubicBezTo>
                    <a:pt x="8751" y="2523"/>
                    <a:pt x="8741" y="2521"/>
                    <a:pt x="8731" y="2520"/>
                  </a:cubicBezTo>
                  <a:lnTo>
                    <a:pt x="8438" y="2478"/>
                  </a:lnTo>
                  <a:lnTo>
                    <a:pt x="8413" y="2529"/>
                  </a:lnTo>
                  <a:lnTo>
                    <a:pt x="8869" y="2590"/>
                  </a:lnTo>
                  <a:lnTo>
                    <a:pt x="8892" y="2543"/>
                  </a:lnTo>
                  <a:lnTo>
                    <a:pt x="8567" y="2217"/>
                  </a:lnTo>
                  <a:close/>
                  <a:moveTo>
                    <a:pt x="8979" y="1735"/>
                  </a:moveTo>
                  <a:cubicBezTo>
                    <a:pt x="8988" y="1743"/>
                    <a:pt x="8993" y="1752"/>
                    <a:pt x="8996" y="1761"/>
                  </a:cubicBezTo>
                  <a:cubicBezTo>
                    <a:pt x="8999" y="1772"/>
                    <a:pt x="9000" y="1784"/>
                    <a:pt x="8997" y="1797"/>
                  </a:cubicBezTo>
                  <a:cubicBezTo>
                    <a:pt x="8995" y="1809"/>
                    <a:pt x="8990" y="1824"/>
                    <a:pt x="8981" y="1842"/>
                  </a:cubicBezTo>
                  <a:lnTo>
                    <a:pt x="8960" y="1885"/>
                  </a:lnTo>
                  <a:lnTo>
                    <a:pt x="8814" y="1813"/>
                  </a:lnTo>
                  <a:lnTo>
                    <a:pt x="8837" y="1767"/>
                  </a:lnTo>
                  <a:cubicBezTo>
                    <a:pt x="8843" y="1756"/>
                    <a:pt x="8848" y="1747"/>
                    <a:pt x="8853" y="1740"/>
                  </a:cubicBezTo>
                  <a:cubicBezTo>
                    <a:pt x="8858" y="1733"/>
                    <a:pt x="8863" y="1726"/>
                    <a:pt x="8869" y="1722"/>
                  </a:cubicBezTo>
                  <a:cubicBezTo>
                    <a:pt x="8879" y="1713"/>
                    <a:pt x="8892" y="1708"/>
                    <a:pt x="8906" y="1706"/>
                  </a:cubicBezTo>
                  <a:cubicBezTo>
                    <a:pt x="8921" y="1704"/>
                    <a:pt x="8934" y="1706"/>
                    <a:pt x="8947" y="1713"/>
                  </a:cubicBezTo>
                  <a:cubicBezTo>
                    <a:pt x="8961" y="1719"/>
                    <a:pt x="8971" y="1726"/>
                    <a:pt x="8979" y="1735"/>
                  </a:cubicBezTo>
                  <a:close/>
                  <a:moveTo>
                    <a:pt x="8340" y="3885"/>
                  </a:moveTo>
                  <a:lnTo>
                    <a:pt x="7790" y="3615"/>
                  </a:lnTo>
                  <a:lnTo>
                    <a:pt x="7772" y="3652"/>
                  </a:lnTo>
                  <a:lnTo>
                    <a:pt x="8321" y="3923"/>
                  </a:lnTo>
                  <a:lnTo>
                    <a:pt x="8340" y="3885"/>
                  </a:lnTo>
                  <a:close/>
                  <a:moveTo>
                    <a:pt x="1872" y="15823"/>
                  </a:moveTo>
                  <a:lnTo>
                    <a:pt x="1849" y="15870"/>
                  </a:lnTo>
                  <a:lnTo>
                    <a:pt x="2052" y="16030"/>
                  </a:lnTo>
                  <a:cubicBezTo>
                    <a:pt x="2065" y="16040"/>
                    <a:pt x="2078" y="16049"/>
                    <a:pt x="2090" y="16059"/>
                  </a:cubicBezTo>
                  <a:cubicBezTo>
                    <a:pt x="2103" y="16069"/>
                    <a:pt x="2114" y="16078"/>
                    <a:pt x="2124" y="16085"/>
                  </a:cubicBezTo>
                  <a:cubicBezTo>
                    <a:pt x="2135" y="16093"/>
                    <a:pt x="2143" y="16099"/>
                    <a:pt x="2150" y="16104"/>
                  </a:cubicBezTo>
                  <a:cubicBezTo>
                    <a:pt x="2155" y="16107"/>
                    <a:pt x="2158" y="16110"/>
                    <a:pt x="2160" y="16111"/>
                  </a:cubicBezTo>
                  <a:cubicBezTo>
                    <a:pt x="2158" y="16111"/>
                    <a:pt x="2155" y="16110"/>
                    <a:pt x="2150" y="16109"/>
                  </a:cubicBezTo>
                  <a:cubicBezTo>
                    <a:pt x="2144" y="16106"/>
                    <a:pt x="2136" y="16104"/>
                    <a:pt x="2126" y="16101"/>
                  </a:cubicBezTo>
                  <a:cubicBezTo>
                    <a:pt x="2116" y="16098"/>
                    <a:pt x="2104" y="16095"/>
                    <a:pt x="2091" y="16091"/>
                  </a:cubicBezTo>
                  <a:cubicBezTo>
                    <a:pt x="2077" y="16088"/>
                    <a:pt x="2062" y="16084"/>
                    <a:pt x="2047" y="16080"/>
                  </a:cubicBezTo>
                  <a:lnTo>
                    <a:pt x="1777" y="16015"/>
                  </a:lnTo>
                  <a:lnTo>
                    <a:pt x="1751" y="16068"/>
                  </a:lnTo>
                  <a:lnTo>
                    <a:pt x="1960" y="16235"/>
                  </a:lnTo>
                  <a:cubicBezTo>
                    <a:pt x="1970" y="16243"/>
                    <a:pt x="1981" y="16251"/>
                    <a:pt x="1992" y="16260"/>
                  </a:cubicBezTo>
                  <a:cubicBezTo>
                    <a:pt x="2004" y="16269"/>
                    <a:pt x="2015" y="16278"/>
                    <a:pt x="2025" y="16285"/>
                  </a:cubicBezTo>
                  <a:cubicBezTo>
                    <a:pt x="2034" y="16292"/>
                    <a:pt x="2043" y="16299"/>
                    <a:pt x="2050" y="16304"/>
                  </a:cubicBezTo>
                  <a:cubicBezTo>
                    <a:pt x="2057" y="16310"/>
                    <a:pt x="2061" y="16313"/>
                    <a:pt x="2062" y="16313"/>
                  </a:cubicBezTo>
                  <a:cubicBezTo>
                    <a:pt x="2060" y="16313"/>
                    <a:pt x="2055" y="16311"/>
                    <a:pt x="2047" y="16308"/>
                  </a:cubicBezTo>
                  <a:cubicBezTo>
                    <a:pt x="2038" y="16305"/>
                    <a:pt x="2027" y="16302"/>
                    <a:pt x="2015" y="16298"/>
                  </a:cubicBezTo>
                  <a:cubicBezTo>
                    <a:pt x="2003" y="16294"/>
                    <a:pt x="1989" y="16291"/>
                    <a:pt x="1975" y="16286"/>
                  </a:cubicBezTo>
                  <a:cubicBezTo>
                    <a:pt x="1961" y="16283"/>
                    <a:pt x="1946" y="16279"/>
                    <a:pt x="1933" y="16276"/>
                  </a:cubicBezTo>
                  <a:lnTo>
                    <a:pt x="1680" y="16213"/>
                  </a:lnTo>
                  <a:lnTo>
                    <a:pt x="1655" y="16263"/>
                  </a:lnTo>
                  <a:lnTo>
                    <a:pt x="2092" y="16363"/>
                  </a:lnTo>
                  <a:lnTo>
                    <a:pt x="2121" y="16303"/>
                  </a:lnTo>
                  <a:lnTo>
                    <a:pt x="1925" y="16146"/>
                  </a:lnTo>
                  <a:cubicBezTo>
                    <a:pt x="1913" y="16137"/>
                    <a:pt x="1901" y="16128"/>
                    <a:pt x="1890" y="16119"/>
                  </a:cubicBezTo>
                  <a:cubicBezTo>
                    <a:pt x="1879" y="16111"/>
                    <a:pt x="1869" y="16103"/>
                    <a:pt x="1860" y="16097"/>
                  </a:cubicBezTo>
                  <a:cubicBezTo>
                    <a:pt x="1851" y="16090"/>
                    <a:pt x="1843" y="16085"/>
                    <a:pt x="1838" y="16081"/>
                  </a:cubicBezTo>
                  <a:cubicBezTo>
                    <a:pt x="1832" y="16077"/>
                    <a:pt x="1829" y="16075"/>
                    <a:pt x="1828" y="16074"/>
                  </a:cubicBezTo>
                  <a:cubicBezTo>
                    <a:pt x="1829" y="16075"/>
                    <a:pt x="1833" y="16076"/>
                    <a:pt x="1840" y="16078"/>
                  </a:cubicBezTo>
                  <a:cubicBezTo>
                    <a:pt x="1847" y="16080"/>
                    <a:pt x="1856" y="16082"/>
                    <a:pt x="1866" y="16085"/>
                  </a:cubicBezTo>
                  <a:cubicBezTo>
                    <a:pt x="1877" y="16088"/>
                    <a:pt x="1889" y="16092"/>
                    <a:pt x="1903" y="16095"/>
                  </a:cubicBezTo>
                  <a:cubicBezTo>
                    <a:pt x="1917" y="16099"/>
                    <a:pt x="1932" y="16103"/>
                    <a:pt x="1948" y="16107"/>
                  </a:cubicBezTo>
                  <a:lnTo>
                    <a:pt x="2189" y="16166"/>
                  </a:lnTo>
                  <a:lnTo>
                    <a:pt x="2219" y="16105"/>
                  </a:lnTo>
                  <a:lnTo>
                    <a:pt x="1872" y="15823"/>
                  </a:lnTo>
                  <a:close/>
                  <a:moveTo>
                    <a:pt x="2409" y="15718"/>
                  </a:moveTo>
                  <a:lnTo>
                    <a:pt x="2369" y="15698"/>
                  </a:lnTo>
                  <a:lnTo>
                    <a:pt x="2284" y="15870"/>
                  </a:lnTo>
                  <a:lnTo>
                    <a:pt x="2141" y="15799"/>
                  </a:lnTo>
                  <a:lnTo>
                    <a:pt x="2207" y="15665"/>
                  </a:lnTo>
                  <a:lnTo>
                    <a:pt x="2167" y="15646"/>
                  </a:lnTo>
                  <a:lnTo>
                    <a:pt x="2101" y="15779"/>
                  </a:lnTo>
                  <a:lnTo>
                    <a:pt x="1973" y="15716"/>
                  </a:lnTo>
                  <a:lnTo>
                    <a:pt x="2051" y="15556"/>
                  </a:lnTo>
                  <a:lnTo>
                    <a:pt x="2016" y="15531"/>
                  </a:lnTo>
                  <a:lnTo>
                    <a:pt x="1910" y="15745"/>
                  </a:lnTo>
                  <a:lnTo>
                    <a:pt x="2301" y="15937"/>
                  </a:lnTo>
                  <a:lnTo>
                    <a:pt x="2409" y="15718"/>
                  </a:lnTo>
                  <a:close/>
                  <a:moveTo>
                    <a:pt x="2425" y="15313"/>
                  </a:moveTo>
                  <a:cubicBezTo>
                    <a:pt x="2411" y="15312"/>
                    <a:pt x="2397" y="15313"/>
                    <a:pt x="2384" y="15316"/>
                  </a:cubicBezTo>
                  <a:cubicBezTo>
                    <a:pt x="2371" y="15320"/>
                    <a:pt x="2359" y="15325"/>
                    <a:pt x="2348" y="15332"/>
                  </a:cubicBezTo>
                  <a:cubicBezTo>
                    <a:pt x="2337" y="15340"/>
                    <a:pt x="2324" y="15351"/>
                    <a:pt x="2311" y="15366"/>
                  </a:cubicBezTo>
                  <a:lnTo>
                    <a:pt x="2274" y="15404"/>
                  </a:lnTo>
                  <a:cubicBezTo>
                    <a:pt x="2255" y="15424"/>
                    <a:pt x="2239" y="15436"/>
                    <a:pt x="2224" y="15441"/>
                  </a:cubicBezTo>
                  <a:cubicBezTo>
                    <a:pt x="2209" y="15446"/>
                    <a:pt x="2194" y="15445"/>
                    <a:pt x="2178" y="15437"/>
                  </a:cubicBezTo>
                  <a:cubicBezTo>
                    <a:pt x="2158" y="15428"/>
                    <a:pt x="2146" y="15413"/>
                    <a:pt x="2141" y="15394"/>
                  </a:cubicBezTo>
                  <a:cubicBezTo>
                    <a:pt x="2137" y="15374"/>
                    <a:pt x="2140" y="15352"/>
                    <a:pt x="2152" y="15328"/>
                  </a:cubicBezTo>
                  <a:cubicBezTo>
                    <a:pt x="2157" y="15319"/>
                    <a:pt x="2161" y="15311"/>
                    <a:pt x="2166" y="15305"/>
                  </a:cubicBezTo>
                  <a:cubicBezTo>
                    <a:pt x="2171" y="15298"/>
                    <a:pt x="2176" y="15291"/>
                    <a:pt x="2183" y="15285"/>
                  </a:cubicBezTo>
                  <a:cubicBezTo>
                    <a:pt x="2189" y="15279"/>
                    <a:pt x="2196" y="15273"/>
                    <a:pt x="2204" y="15267"/>
                  </a:cubicBezTo>
                  <a:cubicBezTo>
                    <a:pt x="2212" y="15261"/>
                    <a:pt x="2221" y="15255"/>
                    <a:pt x="2232" y="15249"/>
                  </a:cubicBezTo>
                  <a:lnTo>
                    <a:pt x="2209" y="15212"/>
                  </a:lnTo>
                  <a:cubicBezTo>
                    <a:pt x="2165" y="15236"/>
                    <a:pt x="2134" y="15270"/>
                    <a:pt x="2113" y="15311"/>
                  </a:cubicBezTo>
                  <a:cubicBezTo>
                    <a:pt x="2104" y="15330"/>
                    <a:pt x="2098" y="15349"/>
                    <a:pt x="2096" y="15367"/>
                  </a:cubicBezTo>
                  <a:cubicBezTo>
                    <a:pt x="2094" y="15385"/>
                    <a:pt x="2095" y="15403"/>
                    <a:pt x="2099" y="15418"/>
                  </a:cubicBezTo>
                  <a:cubicBezTo>
                    <a:pt x="2104" y="15434"/>
                    <a:pt x="2111" y="15448"/>
                    <a:pt x="2122" y="15461"/>
                  </a:cubicBezTo>
                  <a:cubicBezTo>
                    <a:pt x="2133" y="15474"/>
                    <a:pt x="2147" y="15485"/>
                    <a:pt x="2163" y="15493"/>
                  </a:cubicBezTo>
                  <a:cubicBezTo>
                    <a:pt x="2188" y="15505"/>
                    <a:pt x="2213" y="15508"/>
                    <a:pt x="2239" y="15500"/>
                  </a:cubicBezTo>
                  <a:cubicBezTo>
                    <a:pt x="2251" y="15496"/>
                    <a:pt x="2261" y="15490"/>
                    <a:pt x="2272" y="15482"/>
                  </a:cubicBezTo>
                  <a:cubicBezTo>
                    <a:pt x="2282" y="15474"/>
                    <a:pt x="2294" y="15463"/>
                    <a:pt x="2308" y="15447"/>
                  </a:cubicBezTo>
                  <a:lnTo>
                    <a:pt x="2339" y="15414"/>
                  </a:lnTo>
                  <a:cubicBezTo>
                    <a:pt x="2377" y="15374"/>
                    <a:pt x="2412" y="15363"/>
                    <a:pt x="2447" y="15380"/>
                  </a:cubicBezTo>
                  <a:cubicBezTo>
                    <a:pt x="2470" y="15391"/>
                    <a:pt x="2484" y="15409"/>
                    <a:pt x="2489" y="15435"/>
                  </a:cubicBezTo>
                  <a:cubicBezTo>
                    <a:pt x="2491" y="15447"/>
                    <a:pt x="2491" y="15458"/>
                    <a:pt x="2489" y="15468"/>
                  </a:cubicBezTo>
                  <a:cubicBezTo>
                    <a:pt x="2487" y="15478"/>
                    <a:pt x="2483" y="15491"/>
                    <a:pt x="2475" y="15506"/>
                  </a:cubicBezTo>
                  <a:cubicBezTo>
                    <a:pt x="2466" y="15526"/>
                    <a:pt x="2454" y="15542"/>
                    <a:pt x="2440" y="15556"/>
                  </a:cubicBezTo>
                  <a:cubicBezTo>
                    <a:pt x="2427" y="15571"/>
                    <a:pt x="2410" y="15583"/>
                    <a:pt x="2390" y="15594"/>
                  </a:cubicBezTo>
                  <a:lnTo>
                    <a:pt x="2416" y="15632"/>
                  </a:lnTo>
                  <a:cubicBezTo>
                    <a:pt x="2438" y="15619"/>
                    <a:pt x="2457" y="15603"/>
                    <a:pt x="2473" y="15586"/>
                  </a:cubicBezTo>
                  <a:cubicBezTo>
                    <a:pt x="2488" y="15569"/>
                    <a:pt x="2502" y="15548"/>
                    <a:pt x="2514" y="15524"/>
                  </a:cubicBezTo>
                  <a:cubicBezTo>
                    <a:pt x="2522" y="15506"/>
                    <a:pt x="2529" y="15489"/>
                    <a:pt x="2531" y="15474"/>
                  </a:cubicBezTo>
                  <a:cubicBezTo>
                    <a:pt x="2534" y="15458"/>
                    <a:pt x="2535" y="15442"/>
                    <a:pt x="2533" y="15425"/>
                  </a:cubicBezTo>
                  <a:cubicBezTo>
                    <a:pt x="2531" y="15402"/>
                    <a:pt x="2523" y="15382"/>
                    <a:pt x="2511" y="15364"/>
                  </a:cubicBezTo>
                  <a:cubicBezTo>
                    <a:pt x="2499" y="15347"/>
                    <a:pt x="2484" y="15334"/>
                    <a:pt x="2465" y="15325"/>
                  </a:cubicBezTo>
                  <a:cubicBezTo>
                    <a:pt x="2453" y="15319"/>
                    <a:pt x="2440" y="15315"/>
                    <a:pt x="2425" y="15313"/>
                  </a:cubicBezTo>
                  <a:close/>
                  <a:moveTo>
                    <a:pt x="2343" y="14867"/>
                  </a:moveTo>
                  <a:lnTo>
                    <a:pt x="2215" y="15125"/>
                  </a:lnTo>
                  <a:lnTo>
                    <a:pt x="2255" y="15145"/>
                  </a:lnTo>
                  <a:lnTo>
                    <a:pt x="2306" y="15040"/>
                  </a:lnTo>
                  <a:lnTo>
                    <a:pt x="2658" y="15213"/>
                  </a:lnTo>
                  <a:lnTo>
                    <a:pt x="2680" y="15168"/>
                  </a:lnTo>
                  <a:lnTo>
                    <a:pt x="2328" y="14995"/>
                  </a:lnTo>
                  <a:lnTo>
                    <a:pt x="2380" y="14889"/>
                  </a:lnTo>
                  <a:lnTo>
                    <a:pt x="2343" y="14867"/>
                  </a:lnTo>
                  <a:close/>
                  <a:moveTo>
                    <a:pt x="2477" y="14594"/>
                  </a:moveTo>
                  <a:lnTo>
                    <a:pt x="2376" y="14799"/>
                  </a:lnTo>
                  <a:lnTo>
                    <a:pt x="2766" y="14992"/>
                  </a:lnTo>
                  <a:lnTo>
                    <a:pt x="2790" y="14944"/>
                  </a:lnTo>
                  <a:lnTo>
                    <a:pt x="2604" y="14853"/>
                  </a:lnTo>
                  <a:lnTo>
                    <a:pt x="2666" y="14728"/>
                  </a:lnTo>
                  <a:lnTo>
                    <a:pt x="2627" y="14709"/>
                  </a:lnTo>
                  <a:lnTo>
                    <a:pt x="2566" y="14834"/>
                  </a:lnTo>
                  <a:lnTo>
                    <a:pt x="2438" y="14771"/>
                  </a:lnTo>
                  <a:lnTo>
                    <a:pt x="2512" y="14620"/>
                  </a:lnTo>
                  <a:lnTo>
                    <a:pt x="2477" y="14594"/>
                  </a:lnTo>
                  <a:close/>
                  <a:moveTo>
                    <a:pt x="3024" y="14468"/>
                  </a:moveTo>
                  <a:lnTo>
                    <a:pt x="2570" y="14405"/>
                  </a:lnTo>
                  <a:lnTo>
                    <a:pt x="2540" y="14466"/>
                  </a:lnTo>
                  <a:lnTo>
                    <a:pt x="2866" y="14789"/>
                  </a:lnTo>
                  <a:lnTo>
                    <a:pt x="2890" y="14742"/>
                  </a:lnTo>
                  <a:lnTo>
                    <a:pt x="2788" y="14645"/>
                  </a:lnTo>
                  <a:lnTo>
                    <a:pt x="2860" y="14499"/>
                  </a:lnTo>
                  <a:lnTo>
                    <a:pt x="2998" y="14521"/>
                  </a:lnTo>
                  <a:lnTo>
                    <a:pt x="3024" y="14468"/>
                  </a:lnTo>
                  <a:close/>
                  <a:moveTo>
                    <a:pt x="2816" y="14492"/>
                  </a:moveTo>
                  <a:lnTo>
                    <a:pt x="2756" y="14613"/>
                  </a:lnTo>
                  <a:lnTo>
                    <a:pt x="2595" y="14458"/>
                  </a:lnTo>
                  <a:lnTo>
                    <a:pt x="2816" y="14492"/>
                  </a:lnTo>
                  <a:close/>
                  <a:moveTo>
                    <a:pt x="2462" y="14436"/>
                  </a:moveTo>
                  <a:cubicBezTo>
                    <a:pt x="2453" y="14439"/>
                    <a:pt x="2447" y="14444"/>
                    <a:pt x="2443" y="14453"/>
                  </a:cubicBezTo>
                  <a:cubicBezTo>
                    <a:pt x="2439" y="14461"/>
                    <a:pt x="2438" y="14469"/>
                    <a:pt x="2441" y="14478"/>
                  </a:cubicBezTo>
                  <a:cubicBezTo>
                    <a:pt x="2444" y="14486"/>
                    <a:pt x="2449" y="14492"/>
                    <a:pt x="2457" y="14496"/>
                  </a:cubicBezTo>
                  <a:cubicBezTo>
                    <a:pt x="2466" y="14501"/>
                    <a:pt x="2474" y="14501"/>
                    <a:pt x="2483" y="14498"/>
                  </a:cubicBezTo>
                  <a:cubicBezTo>
                    <a:pt x="2492" y="14496"/>
                    <a:pt x="2498" y="14490"/>
                    <a:pt x="2502" y="14482"/>
                  </a:cubicBezTo>
                  <a:cubicBezTo>
                    <a:pt x="2506" y="14473"/>
                    <a:pt x="2507" y="14465"/>
                    <a:pt x="2503" y="14456"/>
                  </a:cubicBezTo>
                  <a:cubicBezTo>
                    <a:pt x="2500" y="14448"/>
                    <a:pt x="2495" y="14442"/>
                    <a:pt x="2486" y="14438"/>
                  </a:cubicBezTo>
                  <a:cubicBezTo>
                    <a:pt x="2478" y="14434"/>
                    <a:pt x="2470" y="14433"/>
                    <a:pt x="2462" y="14436"/>
                  </a:cubicBezTo>
                  <a:close/>
                  <a:moveTo>
                    <a:pt x="2519" y="14319"/>
                  </a:moveTo>
                  <a:cubicBezTo>
                    <a:pt x="2511" y="14322"/>
                    <a:pt x="2505" y="14327"/>
                    <a:pt x="2500" y="14336"/>
                  </a:cubicBezTo>
                  <a:cubicBezTo>
                    <a:pt x="2497" y="14344"/>
                    <a:pt x="2496" y="14352"/>
                    <a:pt x="2499" y="14360"/>
                  </a:cubicBezTo>
                  <a:cubicBezTo>
                    <a:pt x="2502" y="14369"/>
                    <a:pt x="2507" y="14375"/>
                    <a:pt x="2515" y="14379"/>
                  </a:cubicBezTo>
                  <a:cubicBezTo>
                    <a:pt x="2524" y="14383"/>
                    <a:pt x="2532" y="14384"/>
                    <a:pt x="2540" y="14381"/>
                  </a:cubicBezTo>
                  <a:cubicBezTo>
                    <a:pt x="2550" y="14378"/>
                    <a:pt x="2556" y="14373"/>
                    <a:pt x="2560" y="14364"/>
                  </a:cubicBezTo>
                  <a:cubicBezTo>
                    <a:pt x="2564" y="14356"/>
                    <a:pt x="2565" y="14347"/>
                    <a:pt x="2561" y="14339"/>
                  </a:cubicBezTo>
                  <a:cubicBezTo>
                    <a:pt x="2558" y="14331"/>
                    <a:pt x="2553" y="14325"/>
                    <a:pt x="2544" y="14320"/>
                  </a:cubicBezTo>
                  <a:cubicBezTo>
                    <a:pt x="2536" y="14316"/>
                    <a:pt x="2528" y="14316"/>
                    <a:pt x="2519" y="14319"/>
                  </a:cubicBezTo>
                  <a:close/>
                  <a:moveTo>
                    <a:pt x="3120" y="14174"/>
                  </a:moveTo>
                  <a:lnTo>
                    <a:pt x="3044" y="14328"/>
                  </a:lnTo>
                  <a:lnTo>
                    <a:pt x="2693" y="14155"/>
                  </a:lnTo>
                  <a:lnTo>
                    <a:pt x="2670" y="14202"/>
                  </a:lnTo>
                  <a:lnTo>
                    <a:pt x="3060" y="14394"/>
                  </a:lnTo>
                  <a:lnTo>
                    <a:pt x="3156" y="14199"/>
                  </a:lnTo>
                  <a:lnTo>
                    <a:pt x="3120" y="14174"/>
                  </a:lnTo>
                  <a:close/>
                  <a:moveTo>
                    <a:pt x="3219" y="14072"/>
                  </a:moveTo>
                  <a:lnTo>
                    <a:pt x="2828" y="13880"/>
                  </a:lnTo>
                  <a:lnTo>
                    <a:pt x="2806" y="13925"/>
                  </a:lnTo>
                  <a:lnTo>
                    <a:pt x="3196" y="14118"/>
                  </a:lnTo>
                  <a:lnTo>
                    <a:pt x="3219" y="14072"/>
                  </a:lnTo>
                  <a:close/>
                  <a:moveTo>
                    <a:pt x="3242" y="13654"/>
                  </a:moveTo>
                  <a:cubicBezTo>
                    <a:pt x="3227" y="13652"/>
                    <a:pt x="3213" y="13653"/>
                    <a:pt x="3200" y="13657"/>
                  </a:cubicBezTo>
                  <a:cubicBezTo>
                    <a:pt x="3187" y="13660"/>
                    <a:pt x="3175" y="13666"/>
                    <a:pt x="3164" y="13673"/>
                  </a:cubicBezTo>
                  <a:cubicBezTo>
                    <a:pt x="3153" y="13680"/>
                    <a:pt x="3141" y="13691"/>
                    <a:pt x="3127" y="13706"/>
                  </a:cubicBezTo>
                  <a:lnTo>
                    <a:pt x="3091" y="13744"/>
                  </a:lnTo>
                  <a:cubicBezTo>
                    <a:pt x="3072" y="13764"/>
                    <a:pt x="3055" y="13776"/>
                    <a:pt x="3041" y="13781"/>
                  </a:cubicBezTo>
                  <a:cubicBezTo>
                    <a:pt x="3026" y="13787"/>
                    <a:pt x="3011" y="13786"/>
                    <a:pt x="2995" y="13778"/>
                  </a:cubicBezTo>
                  <a:cubicBezTo>
                    <a:pt x="2975" y="13768"/>
                    <a:pt x="2962" y="13753"/>
                    <a:pt x="2958" y="13734"/>
                  </a:cubicBezTo>
                  <a:cubicBezTo>
                    <a:pt x="2953" y="13715"/>
                    <a:pt x="2957" y="13693"/>
                    <a:pt x="2969" y="13668"/>
                  </a:cubicBezTo>
                  <a:cubicBezTo>
                    <a:pt x="2973" y="13660"/>
                    <a:pt x="2978" y="13652"/>
                    <a:pt x="2982" y="13645"/>
                  </a:cubicBezTo>
                  <a:cubicBezTo>
                    <a:pt x="2987" y="13638"/>
                    <a:pt x="2993" y="13632"/>
                    <a:pt x="2999" y="13626"/>
                  </a:cubicBezTo>
                  <a:cubicBezTo>
                    <a:pt x="3006" y="13620"/>
                    <a:pt x="3013" y="13614"/>
                    <a:pt x="3021" y="13608"/>
                  </a:cubicBezTo>
                  <a:cubicBezTo>
                    <a:pt x="3028" y="13602"/>
                    <a:pt x="3038" y="13596"/>
                    <a:pt x="3049" y="13589"/>
                  </a:cubicBezTo>
                  <a:lnTo>
                    <a:pt x="3025" y="13552"/>
                  </a:lnTo>
                  <a:cubicBezTo>
                    <a:pt x="2982" y="13577"/>
                    <a:pt x="2950" y="13610"/>
                    <a:pt x="2930" y="13652"/>
                  </a:cubicBezTo>
                  <a:cubicBezTo>
                    <a:pt x="2920" y="13670"/>
                    <a:pt x="2915" y="13690"/>
                    <a:pt x="2912" y="13707"/>
                  </a:cubicBezTo>
                  <a:cubicBezTo>
                    <a:pt x="2910" y="13726"/>
                    <a:pt x="2912" y="13743"/>
                    <a:pt x="2916" y="13759"/>
                  </a:cubicBezTo>
                  <a:cubicBezTo>
                    <a:pt x="2920" y="13774"/>
                    <a:pt x="2928" y="13789"/>
                    <a:pt x="2939" y="13802"/>
                  </a:cubicBezTo>
                  <a:cubicBezTo>
                    <a:pt x="2949" y="13815"/>
                    <a:pt x="2963" y="13825"/>
                    <a:pt x="2980" y="13833"/>
                  </a:cubicBezTo>
                  <a:cubicBezTo>
                    <a:pt x="3005" y="13846"/>
                    <a:pt x="3030" y="13848"/>
                    <a:pt x="3056" y="13840"/>
                  </a:cubicBezTo>
                  <a:cubicBezTo>
                    <a:pt x="3067" y="13837"/>
                    <a:pt x="3078" y="13831"/>
                    <a:pt x="3088" y="13823"/>
                  </a:cubicBezTo>
                  <a:cubicBezTo>
                    <a:pt x="3099" y="13815"/>
                    <a:pt x="3111" y="13803"/>
                    <a:pt x="3125" y="13788"/>
                  </a:cubicBezTo>
                  <a:lnTo>
                    <a:pt x="3156" y="13754"/>
                  </a:lnTo>
                  <a:cubicBezTo>
                    <a:pt x="3193" y="13715"/>
                    <a:pt x="3228" y="13703"/>
                    <a:pt x="3263" y="13720"/>
                  </a:cubicBezTo>
                  <a:cubicBezTo>
                    <a:pt x="3287" y="13732"/>
                    <a:pt x="3300" y="13750"/>
                    <a:pt x="3305" y="13776"/>
                  </a:cubicBezTo>
                  <a:cubicBezTo>
                    <a:pt x="3307" y="13787"/>
                    <a:pt x="3308" y="13798"/>
                    <a:pt x="3306" y="13808"/>
                  </a:cubicBezTo>
                  <a:cubicBezTo>
                    <a:pt x="3304" y="13819"/>
                    <a:pt x="3299" y="13831"/>
                    <a:pt x="3292" y="13846"/>
                  </a:cubicBezTo>
                  <a:cubicBezTo>
                    <a:pt x="3282" y="13866"/>
                    <a:pt x="3270" y="13883"/>
                    <a:pt x="3257" y="13897"/>
                  </a:cubicBezTo>
                  <a:cubicBezTo>
                    <a:pt x="3243" y="13912"/>
                    <a:pt x="3227" y="13924"/>
                    <a:pt x="3207" y="13934"/>
                  </a:cubicBezTo>
                  <a:lnTo>
                    <a:pt x="3233" y="13973"/>
                  </a:lnTo>
                  <a:cubicBezTo>
                    <a:pt x="3255" y="13959"/>
                    <a:pt x="3273" y="13944"/>
                    <a:pt x="3289" y="13926"/>
                  </a:cubicBezTo>
                  <a:cubicBezTo>
                    <a:pt x="3305" y="13909"/>
                    <a:pt x="3319" y="13888"/>
                    <a:pt x="3330" y="13865"/>
                  </a:cubicBezTo>
                  <a:cubicBezTo>
                    <a:pt x="3339" y="13847"/>
                    <a:pt x="3345" y="13830"/>
                    <a:pt x="3348" y="13814"/>
                  </a:cubicBezTo>
                  <a:cubicBezTo>
                    <a:pt x="3351" y="13799"/>
                    <a:pt x="3351" y="13783"/>
                    <a:pt x="3349" y="13765"/>
                  </a:cubicBezTo>
                  <a:cubicBezTo>
                    <a:pt x="3347" y="13742"/>
                    <a:pt x="3339" y="13722"/>
                    <a:pt x="3328" y="13705"/>
                  </a:cubicBezTo>
                  <a:cubicBezTo>
                    <a:pt x="3316" y="13687"/>
                    <a:pt x="3300" y="13674"/>
                    <a:pt x="3282" y="13665"/>
                  </a:cubicBezTo>
                  <a:cubicBezTo>
                    <a:pt x="3270" y="13659"/>
                    <a:pt x="3256" y="13655"/>
                    <a:pt x="3242" y="13654"/>
                  </a:cubicBezTo>
                  <a:close/>
                  <a:moveTo>
                    <a:pt x="3493" y="13371"/>
                  </a:moveTo>
                  <a:cubicBezTo>
                    <a:pt x="3495" y="13388"/>
                    <a:pt x="3496" y="13403"/>
                    <a:pt x="3494" y="13417"/>
                  </a:cubicBezTo>
                  <a:cubicBezTo>
                    <a:pt x="3492" y="13431"/>
                    <a:pt x="3487" y="13446"/>
                    <a:pt x="3480" y="13460"/>
                  </a:cubicBezTo>
                  <a:cubicBezTo>
                    <a:pt x="3470" y="13482"/>
                    <a:pt x="3453" y="13500"/>
                    <a:pt x="3432" y="13513"/>
                  </a:cubicBezTo>
                  <a:cubicBezTo>
                    <a:pt x="3411" y="13526"/>
                    <a:pt x="3385" y="13531"/>
                    <a:pt x="3356" y="13529"/>
                  </a:cubicBezTo>
                  <a:cubicBezTo>
                    <a:pt x="3342" y="13528"/>
                    <a:pt x="3329" y="13526"/>
                    <a:pt x="3315" y="13521"/>
                  </a:cubicBezTo>
                  <a:cubicBezTo>
                    <a:pt x="3302" y="13517"/>
                    <a:pt x="3286" y="13510"/>
                    <a:pt x="3267" y="13501"/>
                  </a:cubicBezTo>
                  <a:cubicBezTo>
                    <a:pt x="3244" y="13489"/>
                    <a:pt x="3225" y="13479"/>
                    <a:pt x="3210" y="13468"/>
                  </a:cubicBezTo>
                  <a:cubicBezTo>
                    <a:pt x="3195" y="13457"/>
                    <a:pt x="3182" y="13446"/>
                    <a:pt x="3172" y="13433"/>
                  </a:cubicBezTo>
                  <a:cubicBezTo>
                    <a:pt x="3154" y="13413"/>
                    <a:pt x="3144" y="13392"/>
                    <a:pt x="3140" y="13371"/>
                  </a:cubicBezTo>
                  <a:cubicBezTo>
                    <a:pt x="3137" y="13349"/>
                    <a:pt x="3141" y="13327"/>
                    <a:pt x="3152" y="13304"/>
                  </a:cubicBezTo>
                  <a:cubicBezTo>
                    <a:pt x="3159" y="13290"/>
                    <a:pt x="3167" y="13278"/>
                    <a:pt x="3177" y="13268"/>
                  </a:cubicBezTo>
                  <a:cubicBezTo>
                    <a:pt x="3186" y="13258"/>
                    <a:pt x="3198" y="13250"/>
                    <a:pt x="3213" y="13242"/>
                  </a:cubicBezTo>
                  <a:lnTo>
                    <a:pt x="3195" y="13202"/>
                  </a:lnTo>
                  <a:cubicBezTo>
                    <a:pt x="3178" y="13210"/>
                    <a:pt x="3163" y="13222"/>
                    <a:pt x="3149" y="13235"/>
                  </a:cubicBezTo>
                  <a:cubicBezTo>
                    <a:pt x="3135" y="13249"/>
                    <a:pt x="3124" y="13266"/>
                    <a:pt x="3114" y="13285"/>
                  </a:cubicBezTo>
                  <a:cubicBezTo>
                    <a:pt x="3103" y="13308"/>
                    <a:pt x="3097" y="13333"/>
                    <a:pt x="3097" y="13358"/>
                  </a:cubicBezTo>
                  <a:cubicBezTo>
                    <a:pt x="3097" y="13383"/>
                    <a:pt x="3103" y="13407"/>
                    <a:pt x="3114" y="13430"/>
                  </a:cubicBezTo>
                  <a:cubicBezTo>
                    <a:pt x="3125" y="13454"/>
                    <a:pt x="3141" y="13476"/>
                    <a:pt x="3161" y="13496"/>
                  </a:cubicBezTo>
                  <a:cubicBezTo>
                    <a:pt x="3181" y="13517"/>
                    <a:pt x="3206" y="13534"/>
                    <a:pt x="3235" y="13548"/>
                  </a:cubicBezTo>
                  <a:cubicBezTo>
                    <a:pt x="3264" y="13563"/>
                    <a:pt x="3293" y="13573"/>
                    <a:pt x="3323" y="13578"/>
                  </a:cubicBezTo>
                  <a:cubicBezTo>
                    <a:pt x="3352" y="13583"/>
                    <a:pt x="3380" y="13582"/>
                    <a:pt x="3407" y="13575"/>
                  </a:cubicBezTo>
                  <a:cubicBezTo>
                    <a:pt x="3432" y="13568"/>
                    <a:pt x="3453" y="13557"/>
                    <a:pt x="3472" y="13541"/>
                  </a:cubicBezTo>
                  <a:cubicBezTo>
                    <a:pt x="3490" y="13526"/>
                    <a:pt x="3505" y="13507"/>
                    <a:pt x="3515" y="13486"/>
                  </a:cubicBezTo>
                  <a:cubicBezTo>
                    <a:pt x="3525" y="13467"/>
                    <a:pt x="3531" y="13447"/>
                    <a:pt x="3534" y="13425"/>
                  </a:cubicBezTo>
                  <a:cubicBezTo>
                    <a:pt x="3539" y="13404"/>
                    <a:pt x="3539" y="13383"/>
                    <a:pt x="3537" y="13362"/>
                  </a:cubicBezTo>
                  <a:lnTo>
                    <a:pt x="3493" y="13371"/>
                  </a:lnTo>
                  <a:close/>
                  <a:moveTo>
                    <a:pt x="3729" y="13036"/>
                  </a:moveTo>
                  <a:lnTo>
                    <a:pt x="3338" y="12844"/>
                  </a:lnTo>
                  <a:lnTo>
                    <a:pt x="3315" y="12891"/>
                  </a:lnTo>
                  <a:lnTo>
                    <a:pt x="3478" y="12971"/>
                  </a:lnTo>
                  <a:lnTo>
                    <a:pt x="3397" y="13136"/>
                  </a:lnTo>
                  <a:lnTo>
                    <a:pt x="3234" y="13055"/>
                  </a:lnTo>
                  <a:lnTo>
                    <a:pt x="3211" y="13101"/>
                  </a:lnTo>
                  <a:lnTo>
                    <a:pt x="3602" y="13293"/>
                  </a:lnTo>
                  <a:lnTo>
                    <a:pt x="3625" y="13248"/>
                  </a:lnTo>
                  <a:lnTo>
                    <a:pt x="3435" y="13155"/>
                  </a:lnTo>
                  <a:lnTo>
                    <a:pt x="3517" y="12990"/>
                  </a:lnTo>
                  <a:lnTo>
                    <a:pt x="3706" y="13083"/>
                  </a:lnTo>
                  <a:lnTo>
                    <a:pt x="3729" y="13036"/>
                  </a:lnTo>
                  <a:close/>
                  <a:moveTo>
                    <a:pt x="3893" y="12702"/>
                  </a:moveTo>
                  <a:lnTo>
                    <a:pt x="3852" y="12682"/>
                  </a:lnTo>
                  <a:lnTo>
                    <a:pt x="3768" y="12855"/>
                  </a:lnTo>
                  <a:lnTo>
                    <a:pt x="3625" y="12784"/>
                  </a:lnTo>
                  <a:lnTo>
                    <a:pt x="3691" y="12650"/>
                  </a:lnTo>
                  <a:lnTo>
                    <a:pt x="3650" y="12630"/>
                  </a:lnTo>
                  <a:lnTo>
                    <a:pt x="3584" y="12764"/>
                  </a:lnTo>
                  <a:lnTo>
                    <a:pt x="3456" y="12701"/>
                  </a:lnTo>
                  <a:lnTo>
                    <a:pt x="3535" y="12541"/>
                  </a:lnTo>
                  <a:lnTo>
                    <a:pt x="3499" y="12516"/>
                  </a:lnTo>
                  <a:lnTo>
                    <a:pt x="3394" y="12729"/>
                  </a:lnTo>
                  <a:lnTo>
                    <a:pt x="3785" y="12922"/>
                  </a:lnTo>
                  <a:lnTo>
                    <a:pt x="3893" y="12702"/>
                  </a:lnTo>
                  <a:close/>
                  <a:moveTo>
                    <a:pt x="3810" y="11885"/>
                  </a:moveTo>
                  <a:lnTo>
                    <a:pt x="3787" y="11932"/>
                  </a:lnTo>
                  <a:lnTo>
                    <a:pt x="3990" y="12092"/>
                  </a:lnTo>
                  <a:cubicBezTo>
                    <a:pt x="4002" y="12102"/>
                    <a:pt x="4015" y="12111"/>
                    <a:pt x="4028" y="12121"/>
                  </a:cubicBezTo>
                  <a:cubicBezTo>
                    <a:pt x="4041" y="12131"/>
                    <a:pt x="4052" y="12140"/>
                    <a:pt x="4062" y="12147"/>
                  </a:cubicBezTo>
                  <a:cubicBezTo>
                    <a:pt x="4073" y="12155"/>
                    <a:pt x="4081" y="12161"/>
                    <a:pt x="4087" y="12166"/>
                  </a:cubicBezTo>
                  <a:cubicBezTo>
                    <a:pt x="4093" y="12170"/>
                    <a:pt x="4096" y="12172"/>
                    <a:pt x="4097" y="12173"/>
                  </a:cubicBezTo>
                  <a:cubicBezTo>
                    <a:pt x="4095" y="12173"/>
                    <a:pt x="4092" y="12172"/>
                    <a:pt x="4088" y="12171"/>
                  </a:cubicBezTo>
                  <a:cubicBezTo>
                    <a:pt x="4082" y="12168"/>
                    <a:pt x="4074" y="12166"/>
                    <a:pt x="4064" y="12163"/>
                  </a:cubicBezTo>
                  <a:cubicBezTo>
                    <a:pt x="4054" y="12160"/>
                    <a:pt x="4042" y="12157"/>
                    <a:pt x="4029" y="12153"/>
                  </a:cubicBezTo>
                  <a:cubicBezTo>
                    <a:pt x="4015" y="12150"/>
                    <a:pt x="4000" y="12147"/>
                    <a:pt x="3984" y="12142"/>
                  </a:cubicBezTo>
                  <a:lnTo>
                    <a:pt x="3715" y="12077"/>
                  </a:lnTo>
                  <a:lnTo>
                    <a:pt x="3689" y="12130"/>
                  </a:lnTo>
                  <a:lnTo>
                    <a:pt x="3898" y="12297"/>
                  </a:lnTo>
                  <a:cubicBezTo>
                    <a:pt x="3907" y="12305"/>
                    <a:pt x="3918" y="12313"/>
                    <a:pt x="3930" y="12322"/>
                  </a:cubicBezTo>
                  <a:cubicBezTo>
                    <a:pt x="3942" y="12331"/>
                    <a:pt x="3953" y="12340"/>
                    <a:pt x="3963" y="12347"/>
                  </a:cubicBezTo>
                  <a:cubicBezTo>
                    <a:pt x="3972" y="12354"/>
                    <a:pt x="3981" y="12361"/>
                    <a:pt x="3988" y="12366"/>
                  </a:cubicBezTo>
                  <a:cubicBezTo>
                    <a:pt x="3995" y="12372"/>
                    <a:pt x="3999" y="12375"/>
                    <a:pt x="4000" y="12375"/>
                  </a:cubicBezTo>
                  <a:cubicBezTo>
                    <a:pt x="3998" y="12375"/>
                    <a:pt x="3993" y="12373"/>
                    <a:pt x="3984" y="12370"/>
                  </a:cubicBezTo>
                  <a:cubicBezTo>
                    <a:pt x="3976" y="12367"/>
                    <a:pt x="3965" y="12364"/>
                    <a:pt x="3953" y="12360"/>
                  </a:cubicBezTo>
                  <a:cubicBezTo>
                    <a:pt x="3941" y="12356"/>
                    <a:pt x="3927" y="12353"/>
                    <a:pt x="3913" y="12348"/>
                  </a:cubicBezTo>
                  <a:cubicBezTo>
                    <a:pt x="3898" y="12345"/>
                    <a:pt x="3884" y="12341"/>
                    <a:pt x="3871" y="12338"/>
                  </a:cubicBezTo>
                  <a:lnTo>
                    <a:pt x="3618" y="12275"/>
                  </a:lnTo>
                  <a:lnTo>
                    <a:pt x="3593" y="12325"/>
                  </a:lnTo>
                  <a:lnTo>
                    <a:pt x="4029" y="12425"/>
                  </a:lnTo>
                  <a:lnTo>
                    <a:pt x="4059" y="12365"/>
                  </a:lnTo>
                  <a:lnTo>
                    <a:pt x="3862" y="12208"/>
                  </a:lnTo>
                  <a:cubicBezTo>
                    <a:pt x="3851" y="12199"/>
                    <a:pt x="3839" y="12190"/>
                    <a:pt x="3828" y="12181"/>
                  </a:cubicBezTo>
                  <a:cubicBezTo>
                    <a:pt x="3817" y="12173"/>
                    <a:pt x="3807" y="12165"/>
                    <a:pt x="3798" y="12159"/>
                  </a:cubicBezTo>
                  <a:cubicBezTo>
                    <a:pt x="3789" y="12152"/>
                    <a:pt x="3781" y="12147"/>
                    <a:pt x="3775" y="12143"/>
                  </a:cubicBezTo>
                  <a:cubicBezTo>
                    <a:pt x="3769" y="12139"/>
                    <a:pt x="3766" y="12137"/>
                    <a:pt x="3765" y="12136"/>
                  </a:cubicBezTo>
                  <a:cubicBezTo>
                    <a:pt x="3767" y="12137"/>
                    <a:pt x="3771" y="12138"/>
                    <a:pt x="3778" y="12140"/>
                  </a:cubicBezTo>
                  <a:cubicBezTo>
                    <a:pt x="3785" y="12142"/>
                    <a:pt x="3793" y="12144"/>
                    <a:pt x="3804" y="12147"/>
                  </a:cubicBezTo>
                  <a:cubicBezTo>
                    <a:pt x="3814" y="12150"/>
                    <a:pt x="3827" y="12154"/>
                    <a:pt x="3841" y="12157"/>
                  </a:cubicBezTo>
                  <a:cubicBezTo>
                    <a:pt x="3855" y="12161"/>
                    <a:pt x="3870" y="12165"/>
                    <a:pt x="3886" y="12169"/>
                  </a:cubicBezTo>
                  <a:lnTo>
                    <a:pt x="4126" y="12228"/>
                  </a:lnTo>
                  <a:lnTo>
                    <a:pt x="4156" y="12167"/>
                  </a:lnTo>
                  <a:lnTo>
                    <a:pt x="3810" y="11885"/>
                  </a:lnTo>
                  <a:close/>
                  <a:moveTo>
                    <a:pt x="4262" y="11953"/>
                  </a:moveTo>
                  <a:lnTo>
                    <a:pt x="3871" y="11761"/>
                  </a:lnTo>
                  <a:lnTo>
                    <a:pt x="3848" y="11807"/>
                  </a:lnTo>
                  <a:lnTo>
                    <a:pt x="4239" y="11999"/>
                  </a:lnTo>
                  <a:lnTo>
                    <a:pt x="4262" y="11953"/>
                  </a:lnTo>
                  <a:close/>
                  <a:moveTo>
                    <a:pt x="4378" y="11618"/>
                  </a:moveTo>
                  <a:lnTo>
                    <a:pt x="4302" y="11773"/>
                  </a:lnTo>
                  <a:lnTo>
                    <a:pt x="3950" y="11600"/>
                  </a:lnTo>
                  <a:lnTo>
                    <a:pt x="3927" y="11646"/>
                  </a:lnTo>
                  <a:lnTo>
                    <a:pt x="4318" y="11839"/>
                  </a:lnTo>
                  <a:lnTo>
                    <a:pt x="4414" y="11644"/>
                  </a:lnTo>
                  <a:lnTo>
                    <a:pt x="4378" y="11618"/>
                  </a:lnTo>
                  <a:close/>
                  <a:moveTo>
                    <a:pt x="4580" y="11305"/>
                  </a:moveTo>
                  <a:lnTo>
                    <a:pt x="4190" y="11113"/>
                  </a:lnTo>
                  <a:lnTo>
                    <a:pt x="4167" y="11160"/>
                  </a:lnTo>
                  <a:lnTo>
                    <a:pt x="4330" y="11240"/>
                  </a:lnTo>
                  <a:lnTo>
                    <a:pt x="4249" y="11405"/>
                  </a:lnTo>
                  <a:lnTo>
                    <a:pt x="4086" y="11324"/>
                  </a:lnTo>
                  <a:lnTo>
                    <a:pt x="4063" y="11370"/>
                  </a:lnTo>
                  <a:lnTo>
                    <a:pt x="4454" y="11562"/>
                  </a:lnTo>
                  <a:lnTo>
                    <a:pt x="4476" y="11517"/>
                  </a:lnTo>
                  <a:lnTo>
                    <a:pt x="4287" y="11424"/>
                  </a:lnTo>
                  <a:lnTo>
                    <a:pt x="4368" y="11259"/>
                  </a:lnTo>
                  <a:lnTo>
                    <a:pt x="4557" y="11352"/>
                  </a:lnTo>
                  <a:lnTo>
                    <a:pt x="4580" y="11305"/>
                  </a:lnTo>
                  <a:close/>
                  <a:moveTo>
                    <a:pt x="4745" y="10971"/>
                  </a:moveTo>
                  <a:lnTo>
                    <a:pt x="4704" y="10952"/>
                  </a:lnTo>
                  <a:lnTo>
                    <a:pt x="4620" y="11124"/>
                  </a:lnTo>
                  <a:lnTo>
                    <a:pt x="4477" y="11053"/>
                  </a:lnTo>
                  <a:lnTo>
                    <a:pt x="4542" y="10919"/>
                  </a:lnTo>
                  <a:lnTo>
                    <a:pt x="4502" y="10899"/>
                  </a:lnTo>
                  <a:lnTo>
                    <a:pt x="4436" y="11033"/>
                  </a:lnTo>
                  <a:lnTo>
                    <a:pt x="4308" y="10970"/>
                  </a:lnTo>
                  <a:lnTo>
                    <a:pt x="4387" y="10810"/>
                  </a:lnTo>
                  <a:lnTo>
                    <a:pt x="4351" y="10785"/>
                  </a:lnTo>
                  <a:lnTo>
                    <a:pt x="4246" y="10998"/>
                  </a:lnTo>
                  <a:lnTo>
                    <a:pt x="4637" y="11191"/>
                  </a:lnTo>
                  <a:lnTo>
                    <a:pt x="4745" y="10971"/>
                  </a:lnTo>
                  <a:close/>
                  <a:moveTo>
                    <a:pt x="4845" y="10668"/>
                  </a:moveTo>
                  <a:lnTo>
                    <a:pt x="4769" y="10823"/>
                  </a:lnTo>
                  <a:lnTo>
                    <a:pt x="4417" y="10650"/>
                  </a:lnTo>
                  <a:lnTo>
                    <a:pt x="4394" y="10696"/>
                  </a:lnTo>
                  <a:lnTo>
                    <a:pt x="4785" y="10889"/>
                  </a:lnTo>
                  <a:lnTo>
                    <a:pt x="4881" y="10694"/>
                  </a:lnTo>
                  <a:lnTo>
                    <a:pt x="4845" y="10668"/>
                  </a:lnTo>
                  <a:close/>
                  <a:moveTo>
                    <a:pt x="5104" y="10241"/>
                  </a:moveTo>
                  <a:lnTo>
                    <a:pt x="4697" y="10082"/>
                  </a:lnTo>
                  <a:lnTo>
                    <a:pt x="4663" y="10151"/>
                  </a:lnTo>
                  <a:lnTo>
                    <a:pt x="4886" y="10353"/>
                  </a:lnTo>
                  <a:cubicBezTo>
                    <a:pt x="4900" y="10364"/>
                    <a:pt x="4912" y="10375"/>
                    <a:pt x="4924" y="10383"/>
                  </a:cubicBezTo>
                  <a:cubicBezTo>
                    <a:pt x="4935" y="10392"/>
                    <a:pt x="4941" y="10397"/>
                    <a:pt x="4943" y="10398"/>
                  </a:cubicBezTo>
                  <a:cubicBezTo>
                    <a:pt x="4941" y="10398"/>
                    <a:pt x="4933" y="10395"/>
                    <a:pt x="4919" y="10391"/>
                  </a:cubicBezTo>
                  <a:cubicBezTo>
                    <a:pt x="4905" y="10388"/>
                    <a:pt x="4888" y="10384"/>
                    <a:pt x="4867" y="10380"/>
                  </a:cubicBezTo>
                  <a:lnTo>
                    <a:pt x="4577" y="10326"/>
                  </a:lnTo>
                  <a:lnTo>
                    <a:pt x="4543" y="10394"/>
                  </a:lnTo>
                  <a:lnTo>
                    <a:pt x="4917" y="10621"/>
                  </a:lnTo>
                  <a:lnTo>
                    <a:pt x="4939" y="10575"/>
                  </a:lnTo>
                  <a:lnTo>
                    <a:pt x="4672" y="10417"/>
                  </a:lnTo>
                  <a:cubicBezTo>
                    <a:pt x="4667" y="10414"/>
                    <a:pt x="4660" y="10410"/>
                    <a:pt x="4652" y="10405"/>
                  </a:cubicBezTo>
                  <a:cubicBezTo>
                    <a:pt x="4645" y="10401"/>
                    <a:pt x="4637" y="10397"/>
                    <a:pt x="4630" y="10393"/>
                  </a:cubicBezTo>
                  <a:cubicBezTo>
                    <a:pt x="4623" y="10389"/>
                    <a:pt x="4616" y="10385"/>
                    <a:pt x="4611" y="10382"/>
                  </a:cubicBezTo>
                  <a:cubicBezTo>
                    <a:pt x="4606" y="10379"/>
                    <a:pt x="4603" y="10377"/>
                    <a:pt x="4601" y="10377"/>
                  </a:cubicBezTo>
                  <a:cubicBezTo>
                    <a:pt x="4606" y="10378"/>
                    <a:pt x="4615" y="10380"/>
                    <a:pt x="4629" y="10382"/>
                  </a:cubicBezTo>
                  <a:cubicBezTo>
                    <a:pt x="4644" y="10385"/>
                    <a:pt x="4663" y="10389"/>
                    <a:pt x="4684" y="10393"/>
                  </a:cubicBezTo>
                  <a:lnTo>
                    <a:pt x="5000" y="10452"/>
                  </a:lnTo>
                  <a:lnTo>
                    <a:pt x="5020" y="10413"/>
                  </a:lnTo>
                  <a:lnTo>
                    <a:pt x="4769" y="10185"/>
                  </a:lnTo>
                  <a:cubicBezTo>
                    <a:pt x="4764" y="10180"/>
                    <a:pt x="4758" y="10176"/>
                    <a:pt x="4752" y="10171"/>
                  </a:cubicBezTo>
                  <a:cubicBezTo>
                    <a:pt x="4747" y="10166"/>
                    <a:pt x="4741" y="10162"/>
                    <a:pt x="4736" y="10157"/>
                  </a:cubicBezTo>
                  <a:cubicBezTo>
                    <a:pt x="4730" y="10152"/>
                    <a:pt x="4726" y="10148"/>
                    <a:pt x="4722" y="10145"/>
                  </a:cubicBezTo>
                  <a:cubicBezTo>
                    <a:pt x="4719" y="10143"/>
                    <a:pt x="4716" y="10141"/>
                    <a:pt x="4716" y="10140"/>
                  </a:cubicBezTo>
                  <a:cubicBezTo>
                    <a:pt x="4716" y="10140"/>
                    <a:pt x="4719" y="10142"/>
                    <a:pt x="4724" y="10143"/>
                  </a:cubicBezTo>
                  <a:cubicBezTo>
                    <a:pt x="4729" y="10145"/>
                    <a:pt x="4734" y="10148"/>
                    <a:pt x="4741" y="10151"/>
                  </a:cubicBezTo>
                  <a:cubicBezTo>
                    <a:pt x="4748" y="10154"/>
                    <a:pt x="4754" y="10158"/>
                    <a:pt x="4762" y="10161"/>
                  </a:cubicBezTo>
                  <a:cubicBezTo>
                    <a:pt x="4770" y="10164"/>
                    <a:pt x="4777" y="10167"/>
                    <a:pt x="4783" y="10170"/>
                  </a:cubicBezTo>
                  <a:lnTo>
                    <a:pt x="5081" y="10288"/>
                  </a:lnTo>
                  <a:lnTo>
                    <a:pt x="5104" y="10241"/>
                  </a:lnTo>
                  <a:close/>
                  <a:moveTo>
                    <a:pt x="5123" y="9829"/>
                  </a:moveTo>
                  <a:cubicBezTo>
                    <a:pt x="5109" y="9828"/>
                    <a:pt x="5095" y="9829"/>
                    <a:pt x="5082" y="9832"/>
                  </a:cubicBezTo>
                  <a:cubicBezTo>
                    <a:pt x="5069" y="9836"/>
                    <a:pt x="5057" y="9841"/>
                    <a:pt x="5046" y="9848"/>
                  </a:cubicBezTo>
                  <a:cubicBezTo>
                    <a:pt x="5035" y="9856"/>
                    <a:pt x="5023" y="9867"/>
                    <a:pt x="5009" y="9882"/>
                  </a:cubicBezTo>
                  <a:lnTo>
                    <a:pt x="4973" y="9920"/>
                  </a:lnTo>
                  <a:cubicBezTo>
                    <a:pt x="4954" y="9940"/>
                    <a:pt x="4937" y="9952"/>
                    <a:pt x="4923" y="9957"/>
                  </a:cubicBezTo>
                  <a:cubicBezTo>
                    <a:pt x="4908" y="9962"/>
                    <a:pt x="4893" y="9961"/>
                    <a:pt x="4877" y="9953"/>
                  </a:cubicBezTo>
                  <a:cubicBezTo>
                    <a:pt x="4857" y="9944"/>
                    <a:pt x="4844" y="9929"/>
                    <a:pt x="4840" y="9910"/>
                  </a:cubicBezTo>
                  <a:cubicBezTo>
                    <a:pt x="4835" y="9890"/>
                    <a:pt x="4839" y="9868"/>
                    <a:pt x="4851" y="9844"/>
                  </a:cubicBezTo>
                  <a:cubicBezTo>
                    <a:pt x="4855" y="9835"/>
                    <a:pt x="4860" y="9827"/>
                    <a:pt x="4864" y="9821"/>
                  </a:cubicBezTo>
                  <a:cubicBezTo>
                    <a:pt x="4869" y="9814"/>
                    <a:pt x="4875" y="9807"/>
                    <a:pt x="4881" y="9801"/>
                  </a:cubicBezTo>
                  <a:cubicBezTo>
                    <a:pt x="4888" y="9795"/>
                    <a:pt x="4895" y="9789"/>
                    <a:pt x="4903" y="9783"/>
                  </a:cubicBezTo>
                  <a:cubicBezTo>
                    <a:pt x="4910" y="9777"/>
                    <a:pt x="4920" y="9771"/>
                    <a:pt x="4931" y="9765"/>
                  </a:cubicBezTo>
                  <a:lnTo>
                    <a:pt x="4907" y="9728"/>
                  </a:lnTo>
                  <a:cubicBezTo>
                    <a:pt x="4864" y="9752"/>
                    <a:pt x="4832" y="9786"/>
                    <a:pt x="4812" y="9827"/>
                  </a:cubicBezTo>
                  <a:cubicBezTo>
                    <a:pt x="4802" y="9846"/>
                    <a:pt x="4797" y="9865"/>
                    <a:pt x="4794" y="9883"/>
                  </a:cubicBezTo>
                  <a:cubicBezTo>
                    <a:pt x="4792" y="9901"/>
                    <a:pt x="4793" y="9919"/>
                    <a:pt x="4798" y="9934"/>
                  </a:cubicBezTo>
                  <a:cubicBezTo>
                    <a:pt x="4802" y="9950"/>
                    <a:pt x="4810" y="9964"/>
                    <a:pt x="4821" y="9977"/>
                  </a:cubicBezTo>
                  <a:cubicBezTo>
                    <a:pt x="4831" y="9990"/>
                    <a:pt x="4845" y="10001"/>
                    <a:pt x="4862" y="10009"/>
                  </a:cubicBezTo>
                  <a:cubicBezTo>
                    <a:pt x="4887" y="10021"/>
                    <a:pt x="4912" y="10024"/>
                    <a:pt x="4938" y="10016"/>
                  </a:cubicBezTo>
                  <a:cubicBezTo>
                    <a:pt x="4949" y="10012"/>
                    <a:pt x="4960" y="10006"/>
                    <a:pt x="4970" y="9998"/>
                  </a:cubicBezTo>
                  <a:cubicBezTo>
                    <a:pt x="4981" y="9990"/>
                    <a:pt x="4993" y="9978"/>
                    <a:pt x="5006" y="9963"/>
                  </a:cubicBezTo>
                  <a:lnTo>
                    <a:pt x="5038" y="9930"/>
                  </a:lnTo>
                  <a:cubicBezTo>
                    <a:pt x="5075" y="9890"/>
                    <a:pt x="5110" y="9879"/>
                    <a:pt x="5145" y="9896"/>
                  </a:cubicBezTo>
                  <a:cubicBezTo>
                    <a:pt x="5169" y="9907"/>
                    <a:pt x="5182" y="9925"/>
                    <a:pt x="5187" y="9951"/>
                  </a:cubicBezTo>
                  <a:cubicBezTo>
                    <a:pt x="5189" y="9963"/>
                    <a:pt x="5190" y="9974"/>
                    <a:pt x="5187" y="9984"/>
                  </a:cubicBezTo>
                  <a:cubicBezTo>
                    <a:pt x="5186" y="9994"/>
                    <a:pt x="5181" y="10007"/>
                    <a:pt x="5174" y="10022"/>
                  </a:cubicBezTo>
                  <a:cubicBezTo>
                    <a:pt x="5164" y="10042"/>
                    <a:pt x="5152" y="10058"/>
                    <a:pt x="5139" y="10072"/>
                  </a:cubicBezTo>
                  <a:cubicBezTo>
                    <a:pt x="5125" y="10087"/>
                    <a:pt x="5109" y="10099"/>
                    <a:pt x="5089" y="10110"/>
                  </a:cubicBezTo>
                  <a:lnTo>
                    <a:pt x="5115" y="10148"/>
                  </a:lnTo>
                  <a:cubicBezTo>
                    <a:pt x="5136" y="10135"/>
                    <a:pt x="5155" y="10119"/>
                    <a:pt x="5171" y="10102"/>
                  </a:cubicBezTo>
                  <a:cubicBezTo>
                    <a:pt x="5187" y="10085"/>
                    <a:pt x="5201" y="10064"/>
                    <a:pt x="5212" y="10040"/>
                  </a:cubicBezTo>
                  <a:cubicBezTo>
                    <a:pt x="5221" y="10022"/>
                    <a:pt x="5227" y="10005"/>
                    <a:pt x="5230" y="9990"/>
                  </a:cubicBezTo>
                  <a:cubicBezTo>
                    <a:pt x="5233" y="9974"/>
                    <a:pt x="5233" y="9958"/>
                    <a:pt x="5231" y="9941"/>
                  </a:cubicBezTo>
                  <a:cubicBezTo>
                    <a:pt x="5229" y="9918"/>
                    <a:pt x="5221" y="9898"/>
                    <a:pt x="5210" y="9880"/>
                  </a:cubicBezTo>
                  <a:cubicBezTo>
                    <a:pt x="5198" y="9863"/>
                    <a:pt x="5182" y="9849"/>
                    <a:pt x="5164" y="9840"/>
                  </a:cubicBezTo>
                  <a:cubicBezTo>
                    <a:pt x="5152" y="9835"/>
                    <a:pt x="5138" y="9831"/>
                    <a:pt x="5123" y="9829"/>
                  </a:cubicBezTo>
                  <a:close/>
                  <a:moveTo>
                    <a:pt x="5238" y="9639"/>
                  </a:moveTo>
                  <a:lnTo>
                    <a:pt x="5195" y="9618"/>
                  </a:lnTo>
                  <a:lnTo>
                    <a:pt x="5141" y="9727"/>
                  </a:lnTo>
                  <a:lnTo>
                    <a:pt x="5185" y="9748"/>
                  </a:lnTo>
                  <a:lnTo>
                    <a:pt x="5238" y="9639"/>
                  </a:lnTo>
                  <a:close/>
                  <a:moveTo>
                    <a:pt x="5155" y="9152"/>
                  </a:moveTo>
                  <a:lnTo>
                    <a:pt x="5132" y="9198"/>
                  </a:lnTo>
                  <a:lnTo>
                    <a:pt x="5404" y="9332"/>
                  </a:lnTo>
                  <a:cubicBezTo>
                    <a:pt x="5417" y="9338"/>
                    <a:pt x="5428" y="9345"/>
                    <a:pt x="5437" y="9351"/>
                  </a:cubicBezTo>
                  <a:cubicBezTo>
                    <a:pt x="5445" y="9357"/>
                    <a:pt x="5452" y="9366"/>
                    <a:pt x="5458" y="9377"/>
                  </a:cubicBezTo>
                  <a:cubicBezTo>
                    <a:pt x="5463" y="9387"/>
                    <a:pt x="5465" y="9399"/>
                    <a:pt x="5463" y="9413"/>
                  </a:cubicBezTo>
                  <a:cubicBezTo>
                    <a:pt x="5461" y="9427"/>
                    <a:pt x="5457" y="9441"/>
                    <a:pt x="5448" y="9458"/>
                  </a:cubicBezTo>
                  <a:cubicBezTo>
                    <a:pt x="5443" y="9470"/>
                    <a:pt x="5436" y="9480"/>
                    <a:pt x="5430" y="9487"/>
                  </a:cubicBezTo>
                  <a:cubicBezTo>
                    <a:pt x="5423" y="9495"/>
                    <a:pt x="5417" y="9501"/>
                    <a:pt x="5410" y="9505"/>
                  </a:cubicBezTo>
                  <a:cubicBezTo>
                    <a:pt x="5402" y="9510"/>
                    <a:pt x="5396" y="9512"/>
                    <a:pt x="5390" y="9513"/>
                  </a:cubicBezTo>
                  <a:cubicBezTo>
                    <a:pt x="5383" y="9515"/>
                    <a:pt x="5377" y="9516"/>
                    <a:pt x="5373" y="9515"/>
                  </a:cubicBezTo>
                  <a:cubicBezTo>
                    <a:pt x="5365" y="9515"/>
                    <a:pt x="5356" y="9513"/>
                    <a:pt x="5344" y="9508"/>
                  </a:cubicBezTo>
                  <a:cubicBezTo>
                    <a:pt x="5333" y="9504"/>
                    <a:pt x="5323" y="9499"/>
                    <a:pt x="5313" y="9494"/>
                  </a:cubicBezTo>
                  <a:lnTo>
                    <a:pt x="5050" y="9365"/>
                  </a:lnTo>
                  <a:lnTo>
                    <a:pt x="5027" y="9411"/>
                  </a:lnTo>
                  <a:lnTo>
                    <a:pt x="5307" y="9549"/>
                  </a:lnTo>
                  <a:cubicBezTo>
                    <a:pt x="5316" y="9553"/>
                    <a:pt x="5326" y="9558"/>
                    <a:pt x="5338" y="9562"/>
                  </a:cubicBezTo>
                  <a:cubicBezTo>
                    <a:pt x="5350" y="9566"/>
                    <a:pt x="5362" y="9568"/>
                    <a:pt x="5374" y="9568"/>
                  </a:cubicBezTo>
                  <a:cubicBezTo>
                    <a:pt x="5399" y="9566"/>
                    <a:pt x="5420" y="9559"/>
                    <a:pt x="5438" y="9545"/>
                  </a:cubicBezTo>
                  <a:cubicBezTo>
                    <a:pt x="5456" y="9532"/>
                    <a:pt x="5472" y="9510"/>
                    <a:pt x="5487" y="9480"/>
                  </a:cubicBezTo>
                  <a:cubicBezTo>
                    <a:pt x="5499" y="9456"/>
                    <a:pt x="5506" y="9435"/>
                    <a:pt x="5509" y="9416"/>
                  </a:cubicBezTo>
                  <a:cubicBezTo>
                    <a:pt x="5512" y="9397"/>
                    <a:pt x="5512" y="9379"/>
                    <a:pt x="5507" y="9362"/>
                  </a:cubicBezTo>
                  <a:cubicBezTo>
                    <a:pt x="5504" y="9346"/>
                    <a:pt x="5496" y="9332"/>
                    <a:pt x="5484" y="9321"/>
                  </a:cubicBezTo>
                  <a:cubicBezTo>
                    <a:pt x="5473" y="9311"/>
                    <a:pt x="5456" y="9300"/>
                    <a:pt x="5433" y="9289"/>
                  </a:cubicBezTo>
                  <a:lnTo>
                    <a:pt x="5155" y="9152"/>
                  </a:lnTo>
                  <a:close/>
                  <a:moveTo>
                    <a:pt x="5729" y="8972"/>
                  </a:moveTo>
                  <a:lnTo>
                    <a:pt x="5338" y="8779"/>
                  </a:lnTo>
                  <a:lnTo>
                    <a:pt x="5315" y="8825"/>
                  </a:lnTo>
                  <a:lnTo>
                    <a:pt x="5528" y="8928"/>
                  </a:lnTo>
                  <a:cubicBezTo>
                    <a:pt x="5543" y="8935"/>
                    <a:pt x="5557" y="8941"/>
                    <a:pt x="5571" y="8948"/>
                  </a:cubicBezTo>
                  <a:cubicBezTo>
                    <a:pt x="5586" y="8954"/>
                    <a:pt x="5599" y="8960"/>
                    <a:pt x="5610" y="8965"/>
                  </a:cubicBezTo>
                  <a:cubicBezTo>
                    <a:pt x="5621" y="8970"/>
                    <a:pt x="5631" y="8974"/>
                    <a:pt x="5638" y="8977"/>
                  </a:cubicBezTo>
                  <a:cubicBezTo>
                    <a:pt x="5646" y="8980"/>
                    <a:pt x="5650" y="8982"/>
                    <a:pt x="5650" y="8982"/>
                  </a:cubicBezTo>
                  <a:cubicBezTo>
                    <a:pt x="5649" y="8982"/>
                    <a:pt x="5645" y="8981"/>
                    <a:pt x="5639" y="8980"/>
                  </a:cubicBezTo>
                  <a:cubicBezTo>
                    <a:pt x="5632" y="8980"/>
                    <a:pt x="5625" y="8980"/>
                    <a:pt x="5616" y="8979"/>
                  </a:cubicBezTo>
                  <a:cubicBezTo>
                    <a:pt x="5607" y="8979"/>
                    <a:pt x="5596" y="8979"/>
                    <a:pt x="5585" y="8978"/>
                  </a:cubicBezTo>
                  <a:cubicBezTo>
                    <a:pt x="5573" y="8977"/>
                    <a:pt x="5562" y="8977"/>
                    <a:pt x="5550" y="8978"/>
                  </a:cubicBezTo>
                  <a:lnTo>
                    <a:pt x="5237" y="8985"/>
                  </a:lnTo>
                  <a:lnTo>
                    <a:pt x="5210" y="9039"/>
                  </a:lnTo>
                  <a:lnTo>
                    <a:pt x="5601" y="9231"/>
                  </a:lnTo>
                  <a:lnTo>
                    <a:pt x="5625" y="9183"/>
                  </a:lnTo>
                  <a:lnTo>
                    <a:pt x="5397" y="9074"/>
                  </a:lnTo>
                  <a:cubicBezTo>
                    <a:pt x="5385" y="9068"/>
                    <a:pt x="5374" y="9062"/>
                    <a:pt x="5362" y="9057"/>
                  </a:cubicBezTo>
                  <a:cubicBezTo>
                    <a:pt x="5351" y="9052"/>
                    <a:pt x="5340" y="9048"/>
                    <a:pt x="5330" y="9043"/>
                  </a:cubicBezTo>
                  <a:cubicBezTo>
                    <a:pt x="5320" y="9039"/>
                    <a:pt x="5311" y="9036"/>
                    <a:pt x="5304" y="9033"/>
                  </a:cubicBezTo>
                  <a:cubicBezTo>
                    <a:pt x="5297" y="9030"/>
                    <a:pt x="5291" y="9028"/>
                    <a:pt x="5288" y="9027"/>
                  </a:cubicBezTo>
                  <a:cubicBezTo>
                    <a:pt x="5292" y="9027"/>
                    <a:pt x="5298" y="9028"/>
                    <a:pt x="5305" y="9028"/>
                  </a:cubicBezTo>
                  <a:cubicBezTo>
                    <a:pt x="5313" y="9028"/>
                    <a:pt x="5322" y="9028"/>
                    <a:pt x="5331" y="9028"/>
                  </a:cubicBezTo>
                  <a:cubicBezTo>
                    <a:pt x="5342" y="9028"/>
                    <a:pt x="5353" y="9029"/>
                    <a:pt x="5365" y="9028"/>
                  </a:cubicBezTo>
                  <a:cubicBezTo>
                    <a:pt x="5377" y="9029"/>
                    <a:pt x="5390" y="9029"/>
                    <a:pt x="5404" y="9028"/>
                  </a:cubicBezTo>
                  <a:lnTo>
                    <a:pt x="5705" y="9021"/>
                  </a:lnTo>
                  <a:lnTo>
                    <a:pt x="5729" y="8972"/>
                  </a:lnTo>
                  <a:close/>
                  <a:moveTo>
                    <a:pt x="5807" y="8812"/>
                  </a:moveTo>
                  <a:lnTo>
                    <a:pt x="5417" y="8619"/>
                  </a:lnTo>
                  <a:lnTo>
                    <a:pt x="5394" y="8665"/>
                  </a:lnTo>
                  <a:lnTo>
                    <a:pt x="5785" y="8857"/>
                  </a:lnTo>
                  <a:lnTo>
                    <a:pt x="5807" y="8812"/>
                  </a:lnTo>
                  <a:close/>
                  <a:moveTo>
                    <a:pt x="5607" y="8232"/>
                  </a:moveTo>
                  <a:lnTo>
                    <a:pt x="5584" y="8280"/>
                  </a:lnTo>
                  <a:lnTo>
                    <a:pt x="5800" y="8490"/>
                  </a:lnTo>
                  <a:cubicBezTo>
                    <a:pt x="5818" y="8508"/>
                    <a:pt x="5833" y="8521"/>
                    <a:pt x="5845" y="8532"/>
                  </a:cubicBezTo>
                  <a:cubicBezTo>
                    <a:pt x="5857" y="8543"/>
                    <a:pt x="5865" y="8551"/>
                    <a:pt x="5870" y="8554"/>
                  </a:cubicBezTo>
                  <a:cubicBezTo>
                    <a:pt x="5866" y="8554"/>
                    <a:pt x="5862" y="8552"/>
                    <a:pt x="5855" y="8550"/>
                  </a:cubicBezTo>
                  <a:cubicBezTo>
                    <a:pt x="5848" y="8549"/>
                    <a:pt x="5840" y="8547"/>
                    <a:pt x="5831" y="8544"/>
                  </a:cubicBezTo>
                  <a:cubicBezTo>
                    <a:pt x="5822" y="8543"/>
                    <a:pt x="5812" y="8541"/>
                    <a:pt x="5801" y="8539"/>
                  </a:cubicBezTo>
                  <a:cubicBezTo>
                    <a:pt x="5791" y="8538"/>
                    <a:pt x="5781" y="8536"/>
                    <a:pt x="5771" y="8534"/>
                  </a:cubicBezTo>
                  <a:lnTo>
                    <a:pt x="5479" y="8493"/>
                  </a:lnTo>
                  <a:lnTo>
                    <a:pt x="5454" y="8544"/>
                  </a:lnTo>
                  <a:lnTo>
                    <a:pt x="5909" y="8604"/>
                  </a:lnTo>
                  <a:lnTo>
                    <a:pt x="5932" y="8558"/>
                  </a:lnTo>
                  <a:lnTo>
                    <a:pt x="5607" y="8232"/>
                  </a:lnTo>
                  <a:close/>
                  <a:moveTo>
                    <a:pt x="6143" y="8129"/>
                  </a:moveTo>
                  <a:lnTo>
                    <a:pt x="6103" y="8110"/>
                  </a:lnTo>
                  <a:lnTo>
                    <a:pt x="6018" y="8282"/>
                  </a:lnTo>
                  <a:lnTo>
                    <a:pt x="5875" y="8211"/>
                  </a:lnTo>
                  <a:lnTo>
                    <a:pt x="5941" y="8077"/>
                  </a:lnTo>
                  <a:lnTo>
                    <a:pt x="5900" y="8057"/>
                  </a:lnTo>
                  <a:lnTo>
                    <a:pt x="5835" y="8191"/>
                  </a:lnTo>
                  <a:lnTo>
                    <a:pt x="5706" y="8128"/>
                  </a:lnTo>
                  <a:lnTo>
                    <a:pt x="5785" y="7968"/>
                  </a:lnTo>
                  <a:lnTo>
                    <a:pt x="5749" y="7943"/>
                  </a:lnTo>
                  <a:lnTo>
                    <a:pt x="5644" y="8156"/>
                  </a:lnTo>
                  <a:lnTo>
                    <a:pt x="6035" y="8349"/>
                  </a:lnTo>
                  <a:lnTo>
                    <a:pt x="6143" y="8129"/>
                  </a:lnTo>
                  <a:close/>
                  <a:moveTo>
                    <a:pt x="6306" y="7798"/>
                  </a:moveTo>
                  <a:lnTo>
                    <a:pt x="6270" y="7803"/>
                  </a:lnTo>
                  <a:cubicBezTo>
                    <a:pt x="6253" y="7805"/>
                    <a:pt x="6236" y="7808"/>
                    <a:pt x="6217" y="7810"/>
                  </a:cubicBezTo>
                  <a:cubicBezTo>
                    <a:pt x="6198" y="7813"/>
                    <a:pt x="6180" y="7815"/>
                    <a:pt x="6164" y="7817"/>
                  </a:cubicBezTo>
                  <a:cubicBezTo>
                    <a:pt x="6147" y="7820"/>
                    <a:pt x="6136" y="7822"/>
                    <a:pt x="6129" y="7823"/>
                  </a:cubicBezTo>
                  <a:cubicBezTo>
                    <a:pt x="6119" y="7825"/>
                    <a:pt x="6109" y="7827"/>
                    <a:pt x="6096" y="7830"/>
                  </a:cubicBezTo>
                  <a:cubicBezTo>
                    <a:pt x="6084" y="7834"/>
                    <a:pt x="6074" y="7837"/>
                    <a:pt x="6066" y="7841"/>
                  </a:cubicBezTo>
                  <a:lnTo>
                    <a:pt x="6069" y="7835"/>
                  </a:lnTo>
                  <a:cubicBezTo>
                    <a:pt x="6076" y="7820"/>
                    <a:pt x="6080" y="7804"/>
                    <a:pt x="6082" y="7788"/>
                  </a:cubicBezTo>
                  <a:cubicBezTo>
                    <a:pt x="6083" y="7773"/>
                    <a:pt x="6081" y="7759"/>
                    <a:pt x="6076" y="7745"/>
                  </a:cubicBezTo>
                  <a:cubicBezTo>
                    <a:pt x="6071" y="7732"/>
                    <a:pt x="6063" y="7719"/>
                    <a:pt x="6053" y="7708"/>
                  </a:cubicBezTo>
                  <a:cubicBezTo>
                    <a:pt x="6042" y="7696"/>
                    <a:pt x="6028" y="7687"/>
                    <a:pt x="6012" y="7679"/>
                  </a:cubicBezTo>
                  <a:cubicBezTo>
                    <a:pt x="6002" y="7674"/>
                    <a:pt x="5992" y="7670"/>
                    <a:pt x="5982" y="7668"/>
                  </a:cubicBezTo>
                  <a:cubicBezTo>
                    <a:pt x="5972" y="7667"/>
                    <a:pt x="5964" y="7666"/>
                    <a:pt x="5955" y="7666"/>
                  </a:cubicBezTo>
                  <a:cubicBezTo>
                    <a:pt x="5946" y="7667"/>
                    <a:pt x="5938" y="7667"/>
                    <a:pt x="5931" y="7670"/>
                  </a:cubicBezTo>
                  <a:cubicBezTo>
                    <a:pt x="5923" y="7672"/>
                    <a:pt x="5917" y="7674"/>
                    <a:pt x="5911" y="7677"/>
                  </a:cubicBezTo>
                  <a:cubicBezTo>
                    <a:pt x="5905" y="7680"/>
                    <a:pt x="5899" y="7683"/>
                    <a:pt x="5894" y="7687"/>
                  </a:cubicBezTo>
                  <a:cubicBezTo>
                    <a:pt x="5888" y="7692"/>
                    <a:pt x="5881" y="7698"/>
                    <a:pt x="5875" y="7704"/>
                  </a:cubicBezTo>
                  <a:cubicBezTo>
                    <a:pt x="5869" y="7711"/>
                    <a:pt x="5863" y="7719"/>
                    <a:pt x="5857" y="7729"/>
                  </a:cubicBezTo>
                  <a:cubicBezTo>
                    <a:pt x="5851" y="7738"/>
                    <a:pt x="5844" y="7750"/>
                    <a:pt x="5838" y="7763"/>
                  </a:cubicBezTo>
                  <a:lnTo>
                    <a:pt x="5793" y="7854"/>
                  </a:lnTo>
                  <a:lnTo>
                    <a:pt x="6184" y="8047"/>
                  </a:lnTo>
                  <a:lnTo>
                    <a:pt x="6206" y="8001"/>
                  </a:lnTo>
                  <a:lnTo>
                    <a:pt x="6030" y="7914"/>
                  </a:lnTo>
                  <a:cubicBezTo>
                    <a:pt x="6035" y="7905"/>
                    <a:pt x="6041" y="7898"/>
                    <a:pt x="6046" y="7893"/>
                  </a:cubicBezTo>
                  <a:cubicBezTo>
                    <a:pt x="6053" y="7888"/>
                    <a:pt x="6063" y="7885"/>
                    <a:pt x="6077" y="7882"/>
                  </a:cubicBezTo>
                  <a:cubicBezTo>
                    <a:pt x="6099" y="7877"/>
                    <a:pt x="6121" y="7873"/>
                    <a:pt x="6142" y="7870"/>
                  </a:cubicBezTo>
                  <a:cubicBezTo>
                    <a:pt x="6163" y="7867"/>
                    <a:pt x="6182" y="7863"/>
                    <a:pt x="6199" y="7861"/>
                  </a:cubicBezTo>
                  <a:cubicBezTo>
                    <a:pt x="6217" y="7859"/>
                    <a:pt x="6232" y="7858"/>
                    <a:pt x="6245" y="7858"/>
                  </a:cubicBezTo>
                  <a:cubicBezTo>
                    <a:pt x="6259" y="7857"/>
                    <a:pt x="6269" y="7857"/>
                    <a:pt x="6277" y="7857"/>
                  </a:cubicBezTo>
                  <a:lnTo>
                    <a:pt x="6306" y="7798"/>
                  </a:lnTo>
                  <a:close/>
                  <a:moveTo>
                    <a:pt x="6019" y="7749"/>
                  </a:moveTo>
                  <a:cubicBezTo>
                    <a:pt x="6028" y="7758"/>
                    <a:pt x="6033" y="7767"/>
                    <a:pt x="6037" y="7776"/>
                  </a:cubicBezTo>
                  <a:cubicBezTo>
                    <a:pt x="6040" y="7787"/>
                    <a:pt x="6040" y="7799"/>
                    <a:pt x="6038" y="7811"/>
                  </a:cubicBezTo>
                  <a:cubicBezTo>
                    <a:pt x="6036" y="7824"/>
                    <a:pt x="6031" y="7839"/>
                    <a:pt x="6022" y="7857"/>
                  </a:cubicBezTo>
                  <a:lnTo>
                    <a:pt x="6001" y="7900"/>
                  </a:lnTo>
                  <a:lnTo>
                    <a:pt x="5855" y="7828"/>
                  </a:lnTo>
                  <a:lnTo>
                    <a:pt x="5878" y="7781"/>
                  </a:lnTo>
                  <a:cubicBezTo>
                    <a:pt x="5883" y="7771"/>
                    <a:pt x="5888" y="7762"/>
                    <a:pt x="5893" y="7754"/>
                  </a:cubicBezTo>
                  <a:cubicBezTo>
                    <a:pt x="5898" y="7748"/>
                    <a:pt x="5904" y="7741"/>
                    <a:pt x="5910" y="7736"/>
                  </a:cubicBezTo>
                  <a:cubicBezTo>
                    <a:pt x="5920" y="7728"/>
                    <a:pt x="5932" y="7723"/>
                    <a:pt x="5947" y="7721"/>
                  </a:cubicBezTo>
                  <a:cubicBezTo>
                    <a:pt x="5961" y="7718"/>
                    <a:pt x="5975" y="7721"/>
                    <a:pt x="5988" y="7727"/>
                  </a:cubicBezTo>
                  <a:cubicBezTo>
                    <a:pt x="6001" y="7734"/>
                    <a:pt x="6011" y="7741"/>
                    <a:pt x="6019" y="7749"/>
                  </a:cubicBezTo>
                  <a:close/>
                  <a:moveTo>
                    <a:pt x="6317" y="7404"/>
                  </a:moveTo>
                  <a:cubicBezTo>
                    <a:pt x="6302" y="7403"/>
                    <a:pt x="6289" y="7404"/>
                    <a:pt x="6275" y="7407"/>
                  </a:cubicBezTo>
                  <a:cubicBezTo>
                    <a:pt x="6262" y="7411"/>
                    <a:pt x="6251" y="7416"/>
                    <a:pt x="6239" y="7423"/>
                  </a:cubicBezTo>
                  <a:cubicBezTo>
                    <a:pt x="6228" y="7431"/>
                    <a:pt x="6216" y="7442"/>
                    <a:pt x="6202" y="7457"/>
                  </a:cubicBezTo>
                  <a:lnTo>
                    <a:pt x="6166" y="7495"/>
                  </a:lnTo>
                  <a:cubicBezTo>
                    <a:pt x="6147" y="7515"/>
                    <a:pt x="6130" y="7527"/>
                    <a:pt x="6116" y="7532"/>
                  </a:cubicBezTo>
                  <a:cubicBezTo>
                    <a:pt x="6101" y="7537"/>
                    <a:pt x="6086" y="7536"/>
                    <a:pt x="6070" y="7528"/>
                  </a:cubicBezTo>
                  <a:cubicBezTo>
                    <a:pt x="6050" y="7519"/>
                    <a:pt x="6038" y="7504"/>
                    <a:pt x="6033" y="7485"/>
                  </a:cubicBezTo>
                  <a:cubicBezTo>
                    <a:pt x="6028" y="7465"/>
                    <a:pt x="6032" y="7443"/>
                    <a:pt x="6044" y="7419"/>
                  </a:cubicBezTo>
                  <a:cubicBezTo>
                    <a:pt x="6048" y="7410"/>
                    <a:pt x="6053" y="7402"/>
                    <a:pt x="6058" y="7396"/>
                  </a:cubicBezTo>
                  <a:cubicBezTo>
                    <a:pt x="6062" y="7389"/>
                    <a:pt x="6068" y="7382"/>
                    <a:pt x="6074" y="7376"/>
                  </a:cubicBezTo>
                  <a:cubicBezTo>
                    <a:pt x="6081" y="7370"/>
                    <a:pt x="6088" y="7364"/>
                    <a:pt x="6096" y="7358"/>
                  </a:cubicBezTo>
                  <a:cubicBezTo>
                    <a:pt x="6104" y="7352"/>
                    <a:pt x="6113" y="7346"/>
                    <a:pt x="6124" y="7340"/>
                  </a:cubicBezTo>
                  <a:lnTo>
                    <a:pt x="6100" y="7303"/>
                  </a:lnTo>
                  <a:cubicBezTo>
                    <a:pt x="6057" y="7327"/>
                    <a:pt x="6025" y="7361"/>
                    <a:pt x="6005" y="7402"/>
                  </a:cubicBezTo>
                  <a:cubicBezTo>
                    <a:pt x="5996" y="7421"/>
                    <a:pt x="5990" y="7440"/>
                    <a:pt x="5987" y="7458"/>
                  </a:cubicBezTo>
                  <a:cubicBezTo>
                    <a:pt x="5985" y="7476"/>
                    <a:pt x="5987" y="7494"/>
                    <a:pt x="5991" y="7509"/>
                  </a:cubicBezTo>
                  <a:cubicBezTo>
                    <a:pt x="5995" y="7525"/>
                    <a:pt x="6003" y="7539"/>
                    <a:pt x="6014" y="7552"/>
                  </a:cubicBezTo>
                  <a:cubicBezTo>
                    <a:pt x="6024" y="7565"/>
                    <a:pt x="6038" y="7576"/>
                    <a:pt x="6055" y="7584"/>
                  </a:cubicBezTo>
                  <a:cubicBezTo>
                    <a:pt x="6080" y="7596"/>
                    <a:pt x="6105" y="7599"/>
                    <a:pt x="6131" y="7591"/>
                  </a:cubicBezTo>
                  <a:cubicBezTo>
                    <a:pt x="6142" y="7587"/>
                    <a:pt x="6153" y="7581"/>
                    <a:pt x="6164" y="7573"/>
                  </a:cubicBezTo>
                  <a:cubicBezTo>
                    <a:pt x="6174" y="7565"/>
                    <a:pt x="6186" y="7554"/>
                    <a:pt x="6200" y="7538"/>
                  </a:cubicBezTo>
                  <a:lnTo>
                    <a:pt x="6231" y="7505"/>
                  </a:lnTo>
                  <a:cubicBezTo>
                    <a:pt x="6268" y="7465"/>
                    <a:pt x="6304" y="7454"/>
                    <a:pt x="6338" y="7471"/>
                  </a:cubicBezTo>
                  <a:cubicBezTo>
                    <a:pt x="6362" y="7482"/>
                    <a:pt x="6375" y="7500"/>
                    <a:pt x="6380" y="7526"/>
                  </a:cubicBezTo>
                  <a:cubicBezTo>
                    <a:pt x="6383" y="7538"/>
                    <a:pt x="6383" y="7549"/>
                    <a:pt x="6381" y="7559"/>
                  </a:cubicBezTo>
                  <a:cubicBezTo>
                    <a:pt x="6379" y="7569"/>
                    <a:pt x="6374" y="7582"/>
                    <a:pt x="6367" y="7597"/>
                  </a:cubicBezTo>
                  <a:cubicBezTo>
                    <a:pt x="6357" y="7617"/>
                    <a:pt x="6345" y="7633"/>
                    <a:pt x="6332" y="7647"/>
                  </a:cubicBezTo>
                  <a:cubicBezTo>
                    <a:pt x="6319" y="7662"/>
                    <a:pt x="6302" y="7674"/>
                    <a:pt x="6282" y="7685"/>
                  </a:cubicBezTo>
                  <a:lnTo>
                    <a:pt x="6308" y="7723"/>
                  </a:lnTo>
                  <a:cubicBezTo>
                    <a:pt x="6330" y="7710"/>
                    <a:pt x="6349" y="7695"/>
                    <a:pt x="6364" y="7677"/>
                  </a:cubicBezTo>
                  <a:cubicBezTo>
                    <a:pt x="6380" y="7660"/>
                    <a:pt x="6394" y="7639"/>
                    <a:pt x="6405" y="7615"/>
                  </a:cubicBezTo>
                  <a:cubicBezTo>
                    <a:pt x="6414" y="7597"/>
                    <a:pt x="6420" y="7580"/>
                    <a:pt x="6423" y="7565"/>
                  </a:cubicBezTo>
                  <a:cubicBezTo>
                    <a:pt x="6426" y="7549"/>
                    <a:pt x="6427" y="7533"/>
                    <a:pt x="6424" y="7516"/>
                  </a:cubicBezTo>
                  <a:cubicBezTo>
                    <a:pt x="6422" y="7493"/>
                    <a:pt x="6414" y="7473"/>
                    <a:pt x="6403" y="7455"/>
                  </a:cubicBezTo>
                  <a:cubicBezTo>
                    <a:pt x="6391" y="7438"/>
                    <a:pt x="6375" y="7425"/>
                    <a:pt x="6357" y="7416"/>
                  </a:cubicBezTo>
                  <a:cubicBezTo>
                    <a:pt x="6345" y="7410"/>
                    <a:pt x="6331" y="7406"/>
                    <a:pt x="6317" y="7404"/>
                  </a:cubicBezTo>
                  <a:close/>
                  <a:moveTo>
                    <a:pt x="6532" y="7339"/>
                  </a:moveTo>
                  <a:lnTo>
                    <a:pt x="6141" y="7147"/>
                  </a:lnTo>
                  <a:lnTo>
                    <a:pt x="6119" y="7192"/>
                  </a:lnTo>
                  <a:lnTo>
                    <a:pt x="6510" y="7385"/>
                  </a:lnTo>
                  <a:lnTo>
                    <a:pt x="6532" y="7339"/>
                  </a:lnTo>
                  <a:close/>
                  <a:moveTo>
                    <a:pt x="6726" y="6944"/>
                  </a:moveTo>
                  <a:lnTo>
                    <a:pt x="6272" y="6881"/>
                  </a:lnTo>
                  <a:lnTo>
                    <a:pt x="6242" y="6942"/>
                  </a:lnTo>
                  <a:lnTo>
                    <a:pt x="6569" y="7265"/>
                  </a:lnTo>
                  <a:lnTo>
                    <a:pt x="6592" y="7217"/>
                  </a:lnTo>
                  <a:lnTo>
                    <a:pt x="6490" y="7121"/>
                  </a:lnTo>
                  <a:lnTo>
                    <a:pt x="6562" y="6975"/>
                  </a:lnTo>
                  <a:lnTo>
                    <a:pt x="6700" y="6997"/>
                  </a:lnTo>
                  <a:lnTo>
                    <a:pt x="6726" y="6944"/>
                  </a:lnTo>
                  <a:close/>
                  <a:moveTo>
                    <a:pt x="6518" y="6968"/>
                  </a:moveTo>
                  <a:lnTo>
                    <a:pt x="6458" y="7089"/>
                  </a:lnTo>
                  <a:lnTo>
                    <a:pt x="6297" y="6934"/>
                  </a:lnTo>
                  <a:lnTo>
                    <a:pt x="6518" y="6968"/>
                  </a:lnTo>
                  <a:close/>
                  <a:moveTo>
                    <a:pt x="6164" y="6912"/>
                  </a:moveTo>
                  <a:cubicBezTo>
                    <a:pt x="6155" y="6915"/>
                    <a:pt x="6149" y="6920"/>
                    <a:pt x="6145" y="6929"/>
                  </a:cubicBezTo>
                  <a:cubicBezTo>
                    <a:pt x="6141" y="6937"/>
                    <a:pt x="6141" y="6945"/>
                    <a:pt x="6143" y="6954"/>
                  </a:cubicBezTo>
                  <a:cubicBezTo>
                    <a:pt x="6146" y="6962"/>
                    <a:pt x="6152" y="6968"/>
                    <a:pt x="6160" y="6972"/>
                  </a:cubicBezTo>
                  <a:cubicBezTo>
                    <a:pt x="6168" y="6977"/>
                    <a:pt x="6177" y="6977"/>
                    <a:pt x="6185" y="6974"/>
                  </a:cubicBezTo>
                  <a:cubicBezTo>
                    <a:pt x="6194" y="6972"/>
                    <a:pt x="6200" y="6966"/>
                    <a:pt x="6205" y="6958"/>
                  </a:cubicBezTo>
                  <a:cubicBezTo>
                    <a:pt x="6209" y="6949"/>
                    <a:pt x="6209" y="6941"/>
                    <a:pt x="6206" y="6932"/>
                  </a:cubicBezTo>
                  <a:cubicBezTo>
                    <a:pt x="6203" y="6924"/>
                    <a:pt x="6197" y="6918"/>
                    <a:pt x="6189" y="6914"/>
                  </a:cubicBezTo>
                  <a:cubicBezTo>
                    <a:pt x="6181" y="6910"/>
                    <a:pt x="6172" y="6909"/>
                    <a:pt x="6164" y="6912"/>
                  </a:cubicBezTo>
                  <a:close/>
                  <a:moveTo>
                    <a:pt x="6222" y="6795"/>
                  </a:moveTo>
                  <a:cubicBezTo>
                    <a:pt x="6213" y="6798"/>
                    <a:pt x="6207" y="6803"/>
                    <a:pt x="6203" y="6812"/>
                  </a:cubicBezTo>
                  <a:cubicBezTo>
                    <a:pt x="6199" y="6820"/>
                    <a:pt x="6198" y="6828"/>
                    <a:pt x="6201" y="6836"/>
                  </a:cubicBezTo>
                  <a:cubicBezTo>
                    <a:pt x="6204" y="6845"/>
                    <a:pt x="6210" y="6851"/>
                    <a:pt x="6217" y="6855"/>
                  </a:cubicBezTo>
                  <a:cubicBezTo>
                    <a:pt x="6226" y="6859"/>
                    <a:pt x="6234" y="6860"/>
                    <a:pt x="6243" y="6857"/>
                  </a:cubicBezTo>
                  <a:cubicBezTo>
                    <a:pt x="6252" y="6854"/>
                    <a:pt x="6258" y="6849"/>
                    <a:pt x="6262" y="6840"/>
                  </a:cubicBezTo>
                  <a:cubicBezTo>
                    <a:pt x="6266" y="6832"/>
                    <a:pt x="6267" y="6823"/>
                    <a:pt x="6264" y="6815"/>
                  </a:cubicBezTo>
                  <a:cubicBezTo>
                    <a:pt x="6260" y="6807"/>
                    <a:pt x="6255" y="6800"/>
                    <a:pt x="6246" y="6796"/>
                  </a:cubicBezTo>
                  <a:cubicBezTo>
                    <a:pt x="6238" y="6792"/>
                    <a:pt x="6230" y="6792"/>
                    <a:pt x="6222" y="6795"/>
                  </a:cubicBezTo>
                  <a:close/>
                  <a:moveTo>
                    <a:pt x="6463" y="6492"/>
                  </a:moveTo>
                  <a:lnTo>
                    <a:pt x="6336" y="6750"/>
                  </a:lnTo>
                  <a:lnTo>
                    <a:pt x="6375" y="6770"/>
                  </a:lnTo>
                  <a:lnTo>
                    <a:pt x="6427" y="6665"/>
                  </a:lnTo>
                  <a:lnTo>
                    <a:pt x="6779" y="6838"/>
                  </a:lnTo>
                  <a:lnTo>
                    <a:pt x="6801" y="6793"/>
                  </a:lnTo>
                  <a:lnTo>
                    <a:pt x="6449" y="6620"/>
                  </a:lnTo>
                  <a:lnTo>
                    <a:pt x="6501" y="6514"/>
                  </a:lnTo>
                  <a:lnTo>
                    <a:pt x="6463" y="6492"/>
                  </a:lnTo>
                  <a:close/>
                  <a:moveTo>
                    <a:pt x="7129" y="6125"/>
                  </a:moveTo>
                  <a:lnTo>
                    <a:pt x="6722" y="5966"/>
                  </a:lnTo>
                  <a:lnTo>
                    <a:pt x="6688" y="6035"/>
                  </a:lnTo>
                  <a:lnTo>
                    <a:pt x="6912" y="6237"/>
                  </a:lnTo>
                  <a:cubicBezTo>
                    <a:pt x="6925" y="6248"/>
                    <a:pt x="6938" y="6259"/>
                    <a:pt x="6949" y="6267"/>
                  </a:cubicBezTo>
                  <a:cubicBezTo>
                    <a:pt x="6960" y="6276"/>
                    <a:pt x="6966" y="6281"/>
                    <a:pt x="6968" y="6282"/>
                  </a:cubicBezTo>
                  <a:cubicBezTo>
                    <a:pt x="6966" y="6282"/>
                    <a:pt x="6958" y="6279"/>
                    <a:pt x="6944" y="6275"/>
                  </a:cubicBezTo>
                  <a:cubicBezTo>
                    <a:pt x="6930" y="6272"/>
                    <a:pt x="6913" y="6268"/>
                    <a:pt x="6893" y="6264"/>
                  </a:cubicBezTo>
                  <a:lnTo>
                    <a:pt x="6602" y="6210"/>
                  </a:lnTo>
                  <a:lnTo>
                    <a:pt x="6569" y="6278"/>
                  </a:lnTo>
                  <a:lnTo>
                    <a:pt x="6943" y="6505"/>
                  </a:lnTo>
                  <a:lnTo>
                    <a:pt x="6965" y="6460"/>
                  </a:lnTo>
                  <a:lnTo>
                    <a:pt x="6697" y="6301"/>
                  </a:lnTo>
                  <a:cubicBezTo>
                    <a:pt x="6692" y="6298"/>
                    <a:pt x="6685" y="6294"/>
                    <a:pt x="6678" y="6289"/>
                  </a:cubicBezTo>
                  <a:cubicBezTo>
                    <a:pt x="6671" y="6285"/>
                    <a:pt x="6663" y="6281"/>
                    <a:pt x="6655" y="6277"/>
                  </a:cubicBezTo>
                  <a:cubicBezTo>
                    <a:pt x="6648" y="6273"/>
                    <a:pt x="6642" y="6269"/>
                    <a:pt x="6636" y="6266"/>
                  </a:cubicBezTo>
                  <a:cubicBezTo>
                    <a:pt x="6631" y="6263"/>
                    <a:pt x="6628" y="6262"/>
                    <a:pt x="6627" y="6261"/>
                  </a:cubicBezTo>
                  <a:cubicBezTo>
                    <a:pt x="6631" y="6262"/>
                    <a:pt x="6641" y="6264"/>
                    <a:pt x="6654" y="6266"/>
                  </a:cubicBezTo>
                  <a:cubicBezTo>
                    <a:pt x="6669" y="6269"/>
                    <a:pt x="6688" y="6273"/>
                    <a:pt x="6710" y="6277"/>
                  </a:cubicBezTo>
                  <a:lnTo>
                    <a:pt x="7025" y="6337"/>
                  </a:lnTo>
                  <a:lnTo>
                    <a:pt x="7045" y="6297"/>
                  </a:lnTo>
                  <a:lnTo>
                    <a:pt x="6794" y="6069"/>
                  </a:lnTo>
                  <a:cubicBezTo>
                    <a:pt x="6789" y="6065"/>
                    <a:pt x="6784" y="6060"/>
                    <a:pt x="6778" y="6055"/>
                  </a:cubicBezTo>
                  <a:cubicBezTo>
                    <a:pt x="6772" y="6050"/>
                    <a:pt x="6766" y="6046"/>
                    <a:pt x="6761" y="6041"/>
                  </a:cubicBezTo>
                  <a:cubicBezTo>
                    <a:pt x="6756" y="6036"/>
                    <a:pt x="6751" y="6032"/>
                    <a:pt x="6748" y="6029"/>
                  </a:cubicBezTo>
                  <a:cubicBezTo>
                    <a:pt x="6744" y="6027"/>
                    <a:pt x="6741" y="6025"/>
                    <a:pt x="6741" y="6024"/>
                  </a:cubicBezTo>
                  <a:cubicBezTo>
                    <a:pt x="6742" y="6024"/>
                    <a:pt x="6744" y="6026"/>
                    <a:pt x="6749" y="6027"/>
                  </a:cubicBezTo>
                  <a:cubicBezTo>
                    <a:pt x="6754" y="6030"/>
                    <a:pt x="6760" y="6032"/>
                    <a:pt x="6766" y="6035"/>
                  </a:cubicBezTo>
                  <a:cubicBezTo>
                    <a:pt x="6773" y="6038"/>
                    <a:pt x="6780" y="6042"/>
                    <a:pt x="6787" y="6045"/>
                  </a:cubicBezTo>
                  <a:cubicBezTo>
                    <a:pt x="6795" y="6048"/>
                    <a:pt x="6802" y="6051"/>
                    <a:pt x="6809" y="6054"/>
                  </a:cubicBezTo>
                  <a:lnTo>
                    <a:pt x="7106" y="6172"/>
                  </a:lnTo>
                  <a:lnTo>
                    <a:pt x="7129" y="6125"/>
                  </a:lnTo>
                  <a:close/>
                  <a:moveTo>
                    <a:pt x="6914" y="5577"/>
                  </a:moveTo>
                  <a:lnTo>
                    <a:pt x="6891" y="5623"/>
                  </a:lnTo>
                  <a:lnTo>
                    <a:pt x="7163" y="5757"/>
                  </a:lnTo>
                  <a:cubicBezTo>
                    <a:pt x="7176" y="5763"/>
                    <a:pt x="7188" y="5769"/>
                    <a:pt x="7196" y="5776"/>
                  </a:cubicBezTo>
                  <a:cubicBezTo>
                    <a:pt x="7205" y="5782"/>
                    <a:pt x="7212" y="5791"/>
                    <a:pt x="7217" y="5802"/>
                  </a:cubicBezTo>
                  <a:cubicBezTo>
                    <a:pt x="7222" y="5812"/>
                    <a:pt x="7224" y="5823"/>
                    <a:pt x="7222" y="5837"/>
                  </a:cubicBezTo>
                  <a:cubicBezTo>
                    <a:pt x="7220" y="5851"/>
                    <a:pt x="7216" y="5866"/>
                    <a:pt x="7208" y="5883"/>
                  </a:cubicBezTo>
                  <a:cubicBezTo>
                    <a:pt x="7202" y="5895"/>
                    <a:pt x="7195" y="5905"/>
                    <a:pt x="7189" y="5912"/>
                  </a:cubicBezTo>
                  <a:cubicBezTo>
                    <a:pt x="7182" y="5920"/>
                    <a:pt x="7176" y="5926"/>
                    <a:pt x="7169" y="5930"/>
                  </a:cubicBezTo>
                  <a:cubicBezTo>
                    <a:pt x="7162" y="5934"/>
                    <a:pt x="7155" y="5937"/>
                    <a:pt x="7149" y="5938"/>
                  </a:cubicBezTo>
                  <a:cubicBezTo>
                    <a:pt x="7143" y="5940"/>
                    <a:pt x="7137" y="5940"/>
                    <a:pt x="7132" y="5940"/>
                  </a:cubicBezTo>
                  <a:cubicBezTo>
                    <a:pt x="7124" y="5940"/>
                    <a:pt x="7115" y="5937"/>
                    <a:pt x="7104" y="5933"/>
                  </a:cubicBezTo>
                  <a:cubicBezTo>
                    <a:pt x="7092" y="5928"/>
                    <a:pt x="7082" y="5924"/>
                    <a:pt x="7072" y="5919"/>
                  </a:cubicBezTo>
                  <a:lnTo>
                    <a:pt x="6809" y="5790"/>
                  </a:lnTo>
                  <a:lnTo>
                    <a:pt x="6786" y="5836"/>
                  </a:lnTo>
                  <a:lnTo>
                    <a:pt x="7067" y="5974"/>
                  </a:lnTo>
                  <a:cubicBezTo>
                    <a:pt x="7075" y="5978"/>
                    <a:pt x="7086" y="5982"/>
                    <a:pt x="7097" y="5987"/>
                  </a:cubicBezTo>
                  <a:cubicBezTo>
                    <a:pt x="7109" y="5991"/>
                    <a:pt x="7121" y="5993"/>
                    <a:pt x="7133" y="5992"/>
                  </a:cubicBezTo>
                  <a:cubicBezTo>
                    <a:pt x="7158" y="5991"/>
                    <a:pt x="7179" y="5984"/>
                    <a:pt x="7197" y="5970"/>
                  </a:cubicBezTo>
                  <a:cubicBezTo>
                    <a:pt x="7215" y="5957"/>
                    <a:pt x="7232" y="5935"/>
                    <a:pt x="7246" y="5904"/>
                  </a:cubicBezTo>
                  <a:cubicBezTo>
                    <a:pt x="7258" y="5881"/>
                    <a:pt x="7266" y="5859"/>
                    <a:pt x="7269" y="5840"/>
                  </a:cubicBezTo>
                  <a:cubicBezTo>
                    <a:pt x="7271" y="5822"/>
                    <a:pt x="7271" y="5804"/>
                    <a:pt x="7267" y="5787"/>
                  </a:cubicBezTo>
                  <a:cubicBezTo>
                    <a:pt x="7263" y="5770"/>
                    <a:pt x="7255" y="5756"/>
                    <a:pt x="7244" y="5746"/>
                  </a:cubicBezTo>
                  <a:cubicBezTo>
                    <a:pt x="7233" y="5736"/>
                    <a:pt x="7215" y="5725"/>
                    <a:pt x="7192" y="5713"/>
                  </a:cubicBezTo>
                  <a:lnTo>
                    <a:pt x="6914" y="5577"/>
                  </a:lnTo>
                  <a:close/>
                  <a:moveTo>
                    <a:pt x="6757" y="5707"/>
                  </a:moveTo>
                  <a:cubicBezTo>
                    <a:pt x="6748" y="5710"/>
                    <a:pt x="6742" y="5716"/>
                    <a:pt x="6738" y="5724"/>
                  </a:cubicBezTo>
                  <a:cubicBezTo>
                    <a:pt x="6734" y="5732"/>
                    <a:pt x="6733" y="5740"/>
                    <a:pt x="6736" y="5749"/>
                  </a:cubicBezTo>
                  <a:cubicBezTo>
                    <a:pt x="6739" y="5757"/>
                    <a:pt x="6745" y="5764"/>
                    <a:pt x="6753" y="5768"/>
                  </a:cubicBezTo>
                  <a:cubicBezTo>
                    <a:pt x="6761" y="5772"/>
                    <a:pt x="6769" y="5772"/>
                    <a:pt x="6778" y="5769"/>
                  </a:cubicBezTo>
                  <a:cubicBezTo>
                    <a:pt x="6787" y="5767"/>
                    <a:pt x="6793" y="5761"/>
                    <a:pt x="6797" y="5753"/>
                  </a:cubicBezTo>
                  <a:cubicBezTo>
                    <a:pt x="6802" y="5744"/>
                    <a:pt x="6802" y="5736"/>
                    <a:pt x="6799" y="5727"/>
                  </a:cubicBezTo>
                  <a:cubicBezTo>
                    <a:pt x="6795" y="5719"/>
                    <a:pt x="6790" y="5713"/>
                    <a:pt x="6781" y="5709"/>
                  </a:cubicBezTo>
                  <a:cubicBezTo>
                    <a:pt x="6773" y="5705"/>
                    <a:pt x="6765" y="5704"/>
                    <a:pt x="6757" y="5707"/>
                  </a:cubicBezTo>
                  <a:close/>
                  <a:moveTo>
                    <a:pt x="6814" y="5591"/>
                  </a:moveTo>
                  <a:cubicBezTo>
                    <a:pt x="6806" y="5593"/>
                    <a:pt x="6799" y="5599"/>
                    <a:pt x="6795" y="5607"/>
                  </a:cubicBezTo>
                  <a:cubicBezTo>
                    <a:pt x="6791" y="5615"/>
                    <a:pt x="6791" y="5624"/>
                    <a:pt x="6794" y="5632"/>
                  </a:cubicBezTo>
                  <a:cubicBezTo>
                    <a:pt x="6797" y="5641"/>
                    <a:pt x="6802" y="5647"/>
                    <a:pt x="6810" y="5651"/>
                  </a:cubicBezTo>
                  <a:cubicBezTo>
                    <a:pt x="6819" y="5655"/>
                    <a:pt x="6827" y="5656"/>
                    <a:pt x="6835" y="5653"/>
                  </a:cubicBezTo>
                  <a:cubicBezTo>
                    <a:pt x="6844" y="5650"/>
                    <a:pt x="6851" y="5645"/>
                    <a:pt x="6855" y="5636"/>
                  </a:cubicBezTo>
                  <a:cubicBezTo>
                    <a:pt x="6859" y="5627"/>
                    <a:pt x="6859" y="5619"/>
                    <a:pt x="6856" y="5610"/>
                  </a:cubicBezTo>
                  <a:cubicBezTo>
                    <a:pt x="6853" y="5603"/>
                    <a:pt x="6847" y="5596"/>
                    <a:pt x="6839" y="5592"/>
                  </a:cubicBezTo>
                  <a:cubicBezTo>
                    <a:pt x="6831" y="5588"/>
                    <a:pt x="6823" y="5588"/>
                    <a:pt x="6814" y="5591"/>
                  </a:cubicBezTo>
                  <a:close/>
                  <a:moveTo>
                    <a:pt x="7488" y="5396"/>
                  </a:moveTo>
                  <a:lnTo>
                    <a:pt x="7097" y="5204"/>
                  </a:lnTo>
                  <a:lnTo>
                    <a:pt x="7074" y="5250"/>
                  </a:lnTo>
                  <a:lnTo>
                    <a:pt x="7288" y="5353"/>
                  </a:lnTo>
                  <a:cubicBezTo>
                    <a:pt x="7302" y="5360"/>
                    <a:pt x="7316" y="5366"/>
                    <a:pt x="7330" y="5373"/>
                  </a:cubicBezTo>
                  <a:cubicBezTo>
                    <a:pt x="7345" y="5379"/>
                    <a:pt x="7358" y="5385"/>
                    <a:pt x="7369" y="5389"/>
                  </a:cubicBezTo>
                  <a:cubicBezTo>
                    <a:pt x="7381" y="5394"/>
                    <a:pt x="7390" y="5398"/>
                    <a:pt x="7398" y="5401"/>
                  </a:cubicBezTo>
                  <a:cubicBezTo>
                    <a:pt x="7405" y="5405"/>
                    <a:pt x="7409" y="5406"/>
                    <a:pt x="7409" y="5407"/>
                  </a:cubicBezTo>
                  <a:cubicBezTo>
                    <a:pt x="7408" y="5407"/>
                    <a:pt x="7404" y="5406"/>
                    <a:pt x="7398" y="5405"/>
                  </a:cubicBezTo>
                  <a:cubicBezTo>
                    <a:pt x="7392" y="5405"/>
                    <a:pt x="7384" y="5405"/>
                    <a:pt x="7375" y="5404"/>
                  </a:cubicBezTo>
                  <a:cubicBezTo>
                    <a:pt x="7366" y="5404"/>
                    <a:pt x="7356" y="5403"/>
                    <a:pt x="7344" y="5403"/>
                  </a:cubicBezTo>
                  <a:cubicBezTo>
                    <a:pt x="7332" y="5402"/>
                    <a:pt x="7321" y="5402"/>
                    <a:pt x="7309" y="5403"/>
                  </a:cubicBezTo>
                  <a:lnTo>
                    <a:pt x="6996" y="5410"/>
                  </a:lnTo>
                  <a:lnTo>
                    <a:pt x="6969" y="5464"/>
                  </a:lnTo>
                  <a:lnTo>
                    <a:pt x="7360" y="5656"/>
                  </a:lnTo>
                  <a:lnTo>
                    <a:pt x="7384" y="5608"/>
                  </a:lnTo>
                  <a:lnTo>
                    <a:pt x="7156" y="5498"/>
                  </a:lnTo>
                  <a:cubicBezTo>
                    <a:pt x="7145" y="5493"/>
                    <a:pt x="7133" y="5487"/>
                    <a:pt x="7122" y="5482"/>
                  </a:cubicBezTo>
                  <a:cubicBezTo>
                    <a:pt x="7110" y="5477"/>
                    <a:pt x="7099" y="5472"/>
                    <a:pt x="7089" y="5468"/>
                  </a:cubicBezTo>
                  <a:cubicBezTo>
                    <a:pt x="7079" y="5464"/>
                    <a:pt x="7071" y="5461"/>
                    <a:pt x="7063" y="5458"/>
                  </a:cubicBezTo>
                  <a:cubicBezTo>
                    <a:pt x="7056" y="5455"/>
                    <a:pt x="7051" y="5452"/>
                    <a:pt x="7048" y="5451"/>
                  </a:cubicBezTo>
                  <a:cubicBezTo>
                    <a:pt x="7052" y="5452"/>
                    <a:pt x="7057" y="5452"/>
                    <a:pt x="7065" y="5453"/>
                  </a:cubicBezTo>
                  <a:cubicBezTo>
                    <a:pt x="7072" y="5453"/>
                    <a:pt x="7081" y="5453"/>
                    <a:pt x="7091" y="5453"/>
                  </a:cubicBezTo>
                  <a:cubicBezTo>
                    <a:pt x="7101" y="5453"/>
                    <a:pt x="7112" y="5454"/>
                    <a:pt x="7125" y="5453"/>
                  </a:cubicBezTo>
                  <a:cubicBezTo>
                    <a:pt x="7136" y="5453"/>
                    <a:pt x="7149" y="5453"/>
                    <a:pt x="7163" y="5453"/>
                  </a:cubicBezTo>
                  <a:lnTo>
                    <a:pt x="7464" y="5445"/>
                  </a:lnTo>
                  <a:lnTo>
                    <a:pt x="7488" y="5396"/>
                  </a:lnTo>
                  <a:close/>
                  <a:moveTo>
                    <a:pt x="7511" y="4978"/>
                  </a:moveTo>
                  <a:cubicBezTo>
                    <a:pt x="7496" y="4977"/>
                    <a:pt x="7482" y="4978"/>
                    <a:pt x="7469" y="4981"/>
                  </a:cubicBezTo>
                  <a:cubicBezTo>
                    <a:pt x="7456" y="4984"/>
                    <a:pt x="7444" y="4990"/>
                    <a:pt x="7433" y="4997"/>
                  </a:cubicBezTo>
                  <a:cubicBezTo>
                    <a:pt x="7422" y="5005"/>
                    <a:pt x="7410" y="5015"/>
                    <a:pt x="7396" y="5031"/>
                  </a:cubicBezTo>
                  <a:lnTo>
                    <a:pt x="7360" y="5069"/>
                  </a:lnTo>
                  <a:cubicBezTo>
                    <a:pt x="7341" y="5088"/>
                    <a:pt x="7324" y="5101"/>
                    <a:pt x="7310" y="5106"/>
                  </a:cubicBezTo>
                  <a:cubicBezTo>
                    <a:pt x="7295" y="5111"/>
                    <a:pt x="7280" y="5110"/>
                    <a:pt x="7264" y="5102"/>
                  </a:cubicBezTo>
                  <a:cubicBezTo>
                    <a:pt x="7244" y="5092"/>
                    <a:pt x="7231" y="5078"/>
                    <a:pt x="7227" y="5058"/>
                  </a:cubicBezTo>
                  <a:cubicBezTo>
                    <a:pt x="7222" y="5039"/>
                    <a:pt x="7226" y="5017"/>
                    <a:pt x="7238" y="4992"/>
                  </a:cubicBezTo>
                  <a:cubicBezTo>
                    <a:pt x="7242" y="4984"/>
                    <a:pt x="7247" y="4976"/>
                    <a:pt x="7251" y="4969"/>
                  </a:cubicBezTo>
                  <a:cubicBezTo>
                    <a:pt x="7256" y="4962"/>
                    <a:pt x="7262" y="4956"/>
                    <a:pt x="7268" y="4950"/>
                  </a:cubicBezTo>
                  <a:cubicBezTo>
                    <a:pt x="7275" y="4944"/>
                    <a:pt x="7282" y="4938"/>
                    <a:pt x="7290" y="4932"/>
                  </a:cubicBezTo>
                  <a:cubicBezTo>
                    <a:pt x="7298" y="4926"/>
                    <a:pt x="7307" y="4920"/>
                    <a:pt x="7318" y="4914"/>
                  </a:cubicBezTo>
                  <a:lnTo>
                    <a:pt x="7294" y="4876"/>
                  </a:lnTo>
                  <a:cubicBezTo>
                    <a:pt x="7251" y="4901"/>
                    <a:pt x="7219" y="4934"/>
                    <a:pt x="7199" y="4976"/>
                  </a:cubicBezTo>
                  <a:cubicBezTo>
                    <a:pt x="7189" y="4995"/>
                    <a:pt x="7184" y="5014"/>
                    <a:pt x="7181" y="5032"/>
                  </a:cubicBezTo>
                  <a:cubicBezTo>
                    <a:pt x="7179" y="5050"/>
                    <a:pt x="7181" y="5067"/>
                    <a:pt x="7185" y="5083"/>
                  </a:cubicBezTo>
                  <a:cubicBezTo>
                    <a:pt x="7189" y="5099"/>
                    <a:pt x="7197" y="5113"/>
                    <a:pt x="7208" y="5126"/>
                  </a:cubicBezTo>
                  <a:cubicBezTo>
                    <a:pt x="7218" y="5139"/>
                    <a:pt x="7232" y="5149"/>
                    <a:pt x="7249" y="5158"/>
                  </a:cubicBezTo>
                  <a:cubicBezTo>
                    <a:pt x="7274" y="5170"/>
                    <a:pt x="7299" y="5172"/>
                    <a:pt x="7325" y="5165"/>
                  </a:cubicBezTo>
                  <a:cubicBezTo>
                    <a:pt x="7336" y="5161"/>
                    <a:pt x="7347" y="5155"/>
                    <a:pt x="7357" y="5147"/>
                  </a:cubicBezTo>
                  <a:cubicBezTo>
                    <a:pt x="7368" y="5139"/>
                    <a:pt x="7380" y="5127"/>
                    <a:pt x="7394" y="5112"/>
                  </a:cubicBezTo>
                  <a:lnTo>
                    <a:pt x="7425" y="5079"/>
                  </a:lnTo>
                  <a:cubicBezTo>
                    <a:pt x="7462" y="5039"/>
                    <a:pt x="7498" y="5027"/>
                    <a:pt x="7532" y="5044"/>
                  </a:cubicBezTo>
                  <a:cubicBezTo>
                    <a:pt x="7556" y="5056"/>
                    <a:pt x="7569" y="5074"/>
                    <a:pt x="7574" y="5100"/>
                  </a:cubicBezTo>
                  <a:cubicBezTo>
                    <a:pt x="7576" y="5112"/>
                    <a:pt x="7577" y="5122"/>
                    <a:pt x="7575" y="5133"/>
                  </a:cubicBezTo>
                  <a:cubicBezTo>
                    <a:pt x="7573" y="5143"/>
                    <a:pt x="7568" y="5156"/>
                    <a:pt x="7561" y="5170"/>
                  </a:cubicBezTo>
                  <a:cubicBezTo>
                    <a:pt x="7551" y="5190"/>
                    <a:pt x="7539" y="5207"/>
                    <a:pt x="7526" y="5221"/>
                  </a:cubicBezTo>
                  <a:cubicBezTo>
                    <a:pt x="7512" y="5236"/>
                    <a:pt x="7496" y="5248"/>
                    <a:pt x="7476" y="5259"/>
                  </a:cubicBezTo>
                  <a:lnTo>
                    <a:pt x="7502" y="5297"/>
                  </a:lnTo>
                  <a:cubicBezTo>
                    <a:pt x="7524" y="5284"/>
                    <a:pt x="7542" y="5268"/>
                    <a:pt x="7558" y="5251"/>
                  </a:cubicBezTo>
                  <a:cubicBezTo>
                    <a:pt x="7574" y="5233"/>
                    <a:pt x="7588" y="5213"/>
                    <a:pt x="7599" y="5189"/>
                  </a:cubicBezTo>
                  <a:cubicBezTo>
                    <a:pt x="7608" y="5171"/>
                    <a:pt x="7614" y="5154"/>
                    <a:pt x="7617" y="5139"/>
                  </a:cubicBezTo>
                  <a:cubicBezTo>
                    <a:pt x="7620" y="5123"/>
                    <a:pt x="7620" y="5107"/>
                    <a:pt x="7618" y="5090"/>
                  </a:cubicBezTo>
                  <a:cubicBezTo>
                    <a:pt x="7616" y="5067"/>
                    <a:pt x="7608" y="5047"/>
                    <a:pt x="7597" y="5029"/>
                  </a:cubicBezTo>
                  <a:cubicBezTo>
                    <a:pt x="7585" y="5012"/>
                    <a:pt x="7569" y="4998"/>
                    <a:pt x="7551" y="4989"/>
                  </a:cubicBezTo>
                  <a:cubicBezTo>
                    <a:pt x="7539" y="4983"/>
                    <a:pt x="7525" y="4980"/>
                    <a:pt x="7511" y="4978"/>
                  </a:cubicBezTo>
                  <a:close/>
                  <a:moveTo>
                    <a:pt x="7428" y="4531"/>
                  </a:moveTo>
                  <a:lnTo>
                    <a:pt x="7301" y="4790"/>
                  </a:lnTo>
                  <a:lnTo>
                    <a:pt x="7340" y="4809"/>
                  </a:lnTo>
                  <a:lnTo>
                    <a:pt x="7392" y="4704"/>
                  </a:lnTo>
                  <a:lnTo>
                    <a:pt x="7743" y="4877"/>
                  </a:lnTo>
                  <a:lnTo>
                    <a:pt x="7765" y="4832"/>
                  </a:lnTo>
                  <a:lnTo>
                    <a:pt x="7414" y="4659"/>
                  </a:lnTo>
                  <a:lnTo>
                    <a:pt x="7466" y="4553"/>
                  </a:lnTo>
                  <a:lnTo>
                    <a:pt x="7428" y="4531"/>
                  </a:lnTo>
                  <a:close/>
                  <a:moveTo>
                    <a:pt x="7960" y="4437"/>
                  </a:moveTo>
                  <a:lnTo>
                    <a:pt x="7920" y="4417"/>
                  </a:lnTo>
                  <a:lnTo>
                    <a:pt x="7835" y="4589"/>
                  </a:lnTo>
                  <a:lnTo>
                    <a:pt x="7692" y="4519"/>
                  </a:lnTo>
                  <a:lnTo>
                    <a:pt x="7758" y="4385"/>
                  </a:lnTo>
                  <a:lnTo>
                    <a:pt x="7717" y="4365"/>
                  </a:lnTo>
                  <a:lnTo>
                    <a:pt x="7651" y="4499"/>
                  </a:lnTo>
                  <a:lnTo>
                    <a:pt x="7523" y="4436"/>
                  </a:lnTo>
                  <a:lnTo>
                    <a:pt x="7602" y="4276"/>
                  </a:lnTo>
                  <a:lnTo>
                    <a:pt x="7566" y="4250"/>
                  </a:lnTo>
                  <a:lnTo>
                    <a:pt x="7461" y="4464"/>
                  </a:lnTo>
                  <a:lnTo>
                    <a:pt x="7852" y="4656"/>
                  </a:lnTo>
                  <a:lnTo>
                    <a:pt x="7960" y="4437"/>
                  </a:lnTo>
                  <a:close/>
                  <a:moveTo>
                    <a:pt x="8123" y="4106"/>
                  </a:moveTo>
                  <a:lnTo>
                    <a:pt x="8087" y="4111"/>
                  </a:lnTo>
                  <a:cubicBezTo>
                    <a:pt x="8070" y="4113"/>
                    <a:pt x="8053" y="4115"/>
                    <a:pt x="8033" y="4118"/>
                  </a:cubicBezTo>
                  <a:cubicBezTo>
                    <a:pt x="8014" y="4121"/>
                    <a:pt x="7997" y="4123"/>
                    <a:pt x="7980" y="4125"/>
                  </a:cubicBezTo>
                  <a:cubicBezTo>
                    <a:pt x="7964" y="4128"/>
                    <a:pt x="7953" y="4129"/>
                    <a:pt x="7946" y="4131"/>
                  </a:cubicBezTo>
                  <a:cubicBezTo>
                    <a:pt x="7936" y="4132"/>
                    <a:pt x="7925" y="4135"/>
                    <a:pt x="7913" y="4138"/>
                  </a:cubicBezTo>
                  <a:cubicBezTo>
                    <a:pt x="7901" y="4141"/>
                    <a:pt x="7891" y="4145"/>
                    <a:pt x="7883" y="4148"/>
                  </a:cubicBezTo>
                  <a:lnTo>
                    <a:pt x="7885" y="4143"/>
                  </a:lnTo>
                  <a:cubicBezTo>
                    <a:pt x="7893" y="4127"/>
                    <a:pt x="7897" y="4112"/>
                    <a:pt x="7898" y="4096"/>
                  </a:cubicBezTo>
                  <a:cubicBezTo>
                    <a:pt x="7900" y="4081"/>
                    <a:pt x="7898" y="4067"/>
                    <a:pt x="7893" y="4053"/>
                  </a:cubicBezTo>
                  <a:cubicBezTo>
                    <a:pt x="7888" y="4039"/>
                    <a:pt x="7880" y="4027"/>
                    <a:pt x="7870" y="4015"/>
                  </a:cubicBezTo>
                  <a:cubicBezTo>
                    <a:pt x="7859" y="4004"/>
                    <a:pt x="7845" y="3994"/>
                    <a:pt x="7829" y="3986"/>
                  </a:cubicBezTo>
                  <a:cubicBezTo>
                    <a:pt x="7819" y="3981"/>
                    <a:pt x="7809" y="3978"/>
                    <a:pt x="7799" y="3976"/>
                  </a:cubicBezTo>
                  <a:cubicBezTo>
                    <a:pt x="7789" y="3974"/>
                    <a:pt x="7780" y="3974"/>
                    <a:pt x="7772" y="3974"/>
                  </a:cubicBezTo>
                  <a:cubicBezTo>
                    <a:pt x="7763" y="3974"/>
                    <a:pt x="7755" y="3975"/>
                    <a:pt x="7747" y="3977"/>
                  </a:cubicBezTo>
                  <a:cubicBezTo>
                    <a:pt x="7740" y="3979"/>
                    <a:pt x="7734" y="3982"/>
                    <a:pt x="7728" y="3985"/>
                  </a:cubicBezTo>
                  <a:cubicBezTo>
                    <a:pt x="7722" y="3987"/>
                    <a:pt x="7716" y="3991"/>
                    <a:pt x="7710" y="3995"/>
                  </a:cubicBezTo>
                  <a:cubicBezTo>
                    <a:pt x="7704" y="4000"/>
                    <a:pt x="7698" y="4005"/>
                    <a:pt x="7692" y="4012"/>
                  </a:cubicBezTo>
                  <a:cubicBezTo>
                    <a:pt x="7686" y="4018"/>
                    <a:pt x="7680" y="4027"/>
                    <a:pt x="7674" y="4036"/>
                  </a:cubicBezTo>
                  <a:cubicBezTo>
                    <a:pt x="7668" y="4046"/>
                    <a:pt x="7661" y="4058"/>
                    <a:pt x="7655" y="4071"/>
                  </a:cubicBezTo>
                  <a:lnTo>
                    <a:pt x="7610" y="4162"/>
                  </a:lnTo>
                  <a:lnTo>
                    <a:pt x="8001" y="4354"/>
                  </a:lnTo>
                  <a:lnTo>
                    <a:pt x="8023" y="4309"/>
                  </a:lnTo>
                  <a:lnTo>
                    <a:pt x="7846" y="4222"/>
                  </a:lnTo>
                  <a:cubicBezTo>
                    <a:pt x="7852" y="4212"/>
                    <a:pt x="7857" y="4205"/>
                    <a:pt x="7863" y="4200"/>
                  </a:cubicBezTo>
                  <a:cubicBezTo>
                    <a:pt x="7870" y="4196"/>
                    <a:pt x="7880" y="4192"/>
                    <a:pt x="7893" y="4190"/>
                  </a:cubicBezTo>
                  <a:cubicBezTo>
                    <a:pt x="7916" y="4185"/>
                    <a:pt x="7938" y="4181"/>
                    <a:pt x="7959" y="4177"/>
                  </a:cubicBezTo>
                  <a:cubicBezTo>
                    <a:pt x="7980" y="4174"/>
                    <a:pt x="7999" y="4171"/>
                    <a:pt x="8016" y="4169"/>
                  </a:cubicBezTo>
                  <a:cubicBezTo>
                    <a:pt x="8034" y="4167"/>
                    <a:pt x="8049" y="4166"/>
                    <a:pt x="8062" y="4165"/>
                  </a:cubicBezTo>
                  <a:cubicBezTo>
                    <a:pt x="8076" y="4165"/>
                    <a:pt x="8086" y="4164"/>
                    <a:pt x="8094" y="4165"/>
                  </a:cubicBezTo>
                  <a:lnTo>
                    <a:pt x="8123" y="4106"/>
                  </a:lnTo>
                  <a:close/>
                  <a:moveTo>
                    <a:pt x="7836" y="4057"/>
                  </a:moveTo>
                  <a:cubicBezTo>
                    <a:pt x="7845" y="4065"/>
                    <a:pt x="7850" y="4074"/>
                    <a:pt x="7854" y="4084"/>
                  </a:cubicBezTo>
                  <a:cubicBezTo>
                    <a:pt x="7857" y="4095"/>
                    <a:pt x="7857" y="4107"/>
                    <a:pt x="7855" y="4119"/>
                  </a:cubicBezTo>
                  <a:cubicBezTo>
                    <a:pt x="7853" y="4132"/>
                    <a:pt x="7847" y="4147"/>
                    <a:pt x="7839" y="4164"/>
                  </a:cubicBezTo>
                  <a:lnTo>
                    <a:pt x="7817" y="4208"/>
                  </a:lnTo>
                  <a:lnTo>
                    <a:pt x="7672" y="4136"/>
                  </a:lnTo>
                  <a:lnTo>
                    <a:pt x="7695" y="4089"/>
                  </a:lnTo>
                  <a:cubicBezTo>
                    <a:pt x="7700" y="4078"/>
                    <a:pt x="7705" y="4069"/>
                    <a:pt x="7710" y="4062"/>
                  </a:cubicBezTo>
                  <a:cubicBezTo>
                    <a:pt x="7715" y="4055"/>
                    <a:pt x="7721" y="4049"/>
                    <a:pt x="7727" y="4044"/>
                  </a:cubicBezTo>
                  <a:cubicBezTo>
                    <a:pt x="7736" y="4035"/>
                    <a:pt x="7749" y="4030"/>
                    <a:pt x="7763" y="4028"/>
                  </a:cubicBezTo>
                  <a:cubicBezTo>
                    <a:pt x="7778" y="4026"/>
                    <a:pt x="7792" y="4029"/>
                    <a:pt x="7805" y="4035"/>
                  </a:cubicBezTo>
                  <a:cubicBezTo>
                    <a:pt x="7818" y="4041"/>
                    <a:pt x="7828" y="4049"/>
                    <a:pt x="7836" y="4057"/>
                  </a:cubicBezTo>
                  <a:close/>
                  <a:moveTo>
                    <a:pt x="2027" y="16714"/>
                  </a:moveTo>
                  <a:lnTo>
                    <a:pt x="1477" y="16444"/>
                  </a:lnTo>
                  <a:lnTo>
                    <a:pt x="1459" y="16482"/>
                  </a:lnTo>
                  <a:lnTo>
                    <a:pt x="2008" y="16752"/>
                  </a:lnTo>
                  <a:lnTo>
                    <a:pt x="2027" y="16714"/>
                  </a:lnTo>
                  <a:close/>
                  <a:moveTo>
                    <a:pt x="1202" y="17798"/>
                  </a:moveTo>
                  <a:cubicBezTo>
                    <a:pt x="1188" y="17796"/>
                    <a:pt x="1174" y="17797"/>
                    <a:pt x="1161" y="17801"/>
                  </a:cubicBezTo>
                  <a:cubicBezTo>
                    <a:pt x="1148" y="17804"/>
                    <a:pt x="1136" y="17810"/>
                    <a:pt x="1125" y="17817"/>
                  </a:cubicBezTo>
                  <a:cubicBezTo>
                    <a:pt x="1114" y="17824"/>
                    <a:pt x="1102" y="17835"/>
                    <a:pt x="1088" y="17850"/>
                  </a:cubicBezTo>
                  <a:lnTo>
                    <a:pt x="1052" y="17888"/>
                  </a:lnTo>
                  <a:cubicBezTo>
                    <a:pt x="1033" y="17908"/>
                    <a:pt x="1016" y="17920"/>
                    <a:pt x="1002" y="17925"/>
                  </a:cubicBezTo>
                  <a:cubicBezTo>
                    <a:pt x="987" y="17931"/>
                    <a:pt x="972" y="17930"/>
                    <a:pt x="956" y="17922"/>
                  </a:cubicBezTo>
                  <a:cubicBezTo>
                    <a:pt x="936" y="17912"/>
                    <a:pt x="923" y="17897"/>
                    <a:pt x="919" y="17878"/>
                  </a:cubicBezTo>
                  <a:cubicBezTo>
                    <a:pt x="914" y="17859"/>
                    <a:pt x="918" y="17837"/>
                    <a:pt x="930" y="17812"/>
                  </a:cubicBezTo>
                  <a:cubicBezTo>
                    <a:pt x="934" y="17804"/>
                    <a:pt x="939" y="17796"/>
                    <a:pt x="943" y="17789"/>
                  </a:cubicBezTo>
                  <a:cubicBezTo>
                    <a:pt x="948" y="17782"/>
                    <a:pt x="953" y="17776"/>
                    <a:pt x="960" y="17770"/>
                  </a:cubicBezTo>
                  <a:cubicBezTo>
                    <a:pt x="966" y="17764"/>
                    <a:pt x="974" y="17758"/>
                    <a:pt x="981" y="17752"/>
                  </a:cubicBezTo>
                  <a:cubicBezTo>
                    <a:pt x="989" y="17746"/>
                    <a:pt x="999" y="17740"/>
                    <a:pt x="1010" y="17733"/>
                  </a:cubicBezTo>
                  <a:lnTo>
                    <a:pt x="986" y="17696"/>
                  </a:lnTo>
                  <a:cubicBezTo>
                    <a:pt x="943" y="17721"/>
                    <a:pt x="911" y="17754"/>
                    <a:pt x="891" y="17796"/>
                  </a:cubicBezTo>
                  <a:cubicBezTo>
                    <a:pt x="881" y="17815"/>
                    <a:pt x="875" y="17834"/>
                    <a:pt x="873" y="17852"/>
                  </a:cubicBezTo>
                  <a:cubicBezTo>
                    <a:pt x="871" y="17870"/>
                    <a:pt x="872" y="17887"/>
                    <a:pt x="877" y="17903"/>
                  </a:cubicBezTo>
                  <a:cubicBezTo>
                    <a:pt x="881" y="17918"/>
                    <a:pt x="889" y="17933"/>
                    <a:pt x="899" y="17946"/>
                  </a:cubicBezTo>
                  <a:cubicBezTo>
                    <a:pt x="910" y="17959"/>
                    <a:pt x="924" y="17969"/>
                    <a:pt x="941" y="17977"/>
                  </a:cubicBezTo>
                  <a:cubicBezTo>
                    <a:pt x="966" y="17990"/>
                    <a:pt x="991" y="17992"/>
                    <a:pt x="1016" y="17984"/>
                  </a:cubicBezTo>
                  <a:cubicBezTo>
                    <a:pt x="1028" y="17981"/>
                    <a:pt x="1039" y="17975"/>
                    <a:pt x="1049" y="17967"/>
                  </a:cubicBezTo>
                  <a:cubicBezTo>
                    <a:pt x="1059" y="17959"/>
                    <a:pt x="1072" y="17947"/>
                    <a:pt x="1085" y="17932"/>
                  </a:cubicBezTo>
                  <a:lnTo>
                    <a:pt x="1117" y="17899"/>
                  </a:lnTo>
                  <a:cubicBezTo>
                    <a:pt x="1154" y="17859"/>
                    <a:pt x="1189" y="17847"/>
                    <a:pt x="1224" y="17864"/>
                  </a:cubicBezTo>
                  <a:cubicBezTo>
                    <a:pt x="1247" y="17876"/>
                    <a:pt x="1261" y="17894"/>
                    <a:pt x="1266" y="17920"/>
                  </a:cubicBezTo>
                  <a:cubicBezTo>
                    <a:pt x="1268" y="17931"/>
                    <a:pt x="1269" y="17942"/>
                    <a:pt x="1266" y="17952"/>
                  </a:cubicBezTo>
                  <a:cubicBezTo>
                    <a:pt x="1265" y="17963"/>
                    <a:pt x="1260" y="17975"/>
                    <a:pt x="1253" y="17990"/>
                  </a:cubicBezTo>
                  <a:cubicBezTo>
                    <a:pt x="1251" y="17995"/>
                    <a:pt x="1248" y="17999"/>
                    <a:pt x="1246" y="18003"/>
                  </a:cubicBezTo>
                  <a:lnTo>
                    <a:pt x="1294" y="18003"/>
                  </a:lnTo>
                  <a:cubicBezTo>
                    <a:pt x="1301" y="17987"/>
                    <a:pt x="1306" y="17972"/>
                    <a:pt x="1309" y="17958"/>
                  </a:cubicBezTo>
                  <a:cubicBezTo>
                    <a:pt x="1312" y="17943"/>
                    <a:pt x="1312" y="17927"/>
                    <a:pt x="1310" y="17910"/>
                  </a:cubicBezTo>
                  <a:cubicBezTo>
                    <a:pt x="1308" y="17887"/>
                    <a:pt x="1300" y="17866"/>
                    <a:pt x="1288" y="17849"/>
                  </a:cubicBezTo>
                  <a:cubicBezTo>
                    <a:pt x="1276" y="17831"/>
                    <a:pt x="1261" y="17818"/>
                    <a:pt x="1243" y="17809"/>
                  </a:cubicBezTo>
                  <a:cubicBezTo>
                    <a:pt x="1231" y="17803"/>
                    <a:pt x="1217" y="17799"/>
                    <a:pt x="1202" y="17798"/>
                  </a:cubicBezTo>
                  <a:close/>
                  <a:moveTo>
                    <a:pt x="1120" y="17351"/>
                  </a:moveTo>
                  <a:lnTo>
                    <a:pt x="993" y="17610"/>
                  </a:lnTo>
                  <a:lnTo>
                    <a:pt x="1032" y="17629"/>
                  </a:lnTo>
                  <a:lnTo>
                    <a:pt x="1084" y="17524"/>
                  </a:lnTo>
                  <a:lnTo>
                    <a:pt x="1435" y="17697"/>
                  </a:lnTo>
                  <a:lnTo>
                    <a:pt x="1457" y="17652"/>
                  </a:lnTo>
                  <a:lnTo>
                    <a:pt x="1106" y="17479"/>
                  </a:lnTo>
                  <a:lnTo>
                    <a:pt x="1158" y="17373"/>
                  </a:lnTo>
                  <a:lnTo>
                    <a:pt x="1120" y="17351"/>
                  </a:lnTo>
                  <a:close/>
                  <a:moveTo>
                    <a:pt x="1652" y="17257"/>
                  </a:moveTo>
                  <a:lnTo>
                    <a:pt x="1611" y="17237"/>
                  </a:lnTo>
                  <a:lnTo>
                    <a:pt x="1527" y="17409"/>
                  </a:lnTo>
                  <a:lnTo>
                    <a:pt x="1384" y="17339"/>
                  </a:lnTo>
                  <a:lnTo>
                    <a:pt x="1450" y="17205"/>
                  </a:lnTo>
                  <a:lnTo>
                    <a:pt x="1409" y="17185"/>
                  </a:lnTo>
                  <a:lnTo>
                    <a:pt x="1343" y="17319"/>
                  </a:lnTo>
                  <a:lnTo>
                    <a:pt x="1215" y="17256"/>
                  </a:lnTo>
                  <a:lnTo>
                    <a:pt x="1294" y="17096"/>
                  </a:lnTo>
                  <a:lnTo>
                    <a:pt x="1258" y="17070"/>
                  </a:lnTo>
                  <a:lnTo>
                    <a:pt x="1153" y="17284"/>
                  </a:lnTo>
                  <a:lnTo>
                    <a:pt x="1544" y="17476"/>
                  </a:lnTo>
                  <a:lnTo>
                    <a:pt x="1652" y="17257"/>
                  </a:lnTo>
                  <a:close/>
                  <a:moveTo>
                    <a:pt x="1815" y="16926"/>
                  </a:moveTo>
                  <a:lnTo>
                    <a:pt x="1778" y="16931"/>
                  </a:lnTo>
                  <a:cubicBezTo>
                    <a:pt x="1762" y="16933"/>
                    <a:pt x="1744" y="16935"/>
                    <a:pt x="1725" y="16938"/>
                  </a:cubicBezTo>
                  <a:cubicBezTo>
                    <a:pt x="1706" y="16940"/>
                    <a:pt x="1689" y="16943"/>
                    <a:pt x="1672" y="16945"/>
                  </a:cubicBezTo>
                  <a:cubicBezTo>
                    <a:pt x="1656" y="16948"/>
                    <a:pt x="1645" y="16949"/>
                    <a:pt x="1638" y="16951"/>
                  </a:cubicBezTo>
                  <a:cubicBezTo>
                    <a:pt x="1628" y="16952"/>
                    <a:pt x="1617" y="16955"/>
                    <a:pt x="1605" y="16958"/>
                  </a:cubicBezTo>
                  <a:cubicBezTo>
                    <a:pt x="1593" y="16961"/>
                    <a:pt x="1583" y="16964"/>
                    <a:pt x="1574" y="16968"/>
                  </a:cubicBezTo>
                  <a:lnTo>
                    <a:pt x="1577" y="16963"/>
                  </a:lnTo>
                  <a:cubicBezTo>
                    <a:pt x="1585" y="16947"/>
                    <a:pt x="1589" y="16932"/>
                    <a:pt x="1590" y="16916"/>
                  </a:cubicBezTo>
                  <a:cubicBezTo>
                    <a:pt x="1591" y="16901"/>
                    <a:pt x="1590" y="16887"/>
                    <a:pt x="1585" y="16873"/>
                  </a:cubicBezTo>
                  <a:cubicBezTo>
                    <a:pt x="1580" y="16859"/>
                    <a:pt x="1572" y="16847"/>
                    <a:pt x="1561" y="16835"/>
                  </a:cubicBezTo>
                  <a:cubicBezTo>
                    <a:pt x="1551" y="16824"/>
                    <a:pt x="1537" y="16814"/>
                    <a:pt x="1521" y="16806"/>
                  </a:cubicBezTo>
                  <a:cubicBezTo>
                    <a:pt x="1511" y="16801"/>
                    <a:pt x="1501" y="16797"/>
                    <a:pt x="1491" y="16796"/>
                  </a:cubicBezTo>
                  <a:cubicBezTo>
                    <a:pt x="1481" y="16794"/>
                    <a:pt x="1472" y="16793"/>
                    <a:pt x="1464" y="16793"/>
                  </a:cubicBezTo>
                  <a:cubicBezTo>
                    <a:pt x="1455" y="16794"/>
                    <a:pt x="1447" y="16795"/>
                    <a:pt x="1439" y="16797"/>
                  </a:cubicBezTo>
                  <a:cubicBezTo>
                    <a:pt x="1432" y="16799"/>
                    <a:pt x="1426" y="16802"/>
                    <a:pt x="1420" y="16805"/>
                  </a:cubicBezTo>
                  <a:cubicBezTo>
                    <a:pt x="1414" y="16807"/>
                    <a:pt x="1408" y="16811"/>
                    <a:pt x="1402" y="16815"/>
                  </a:cubicBezTo>
                  <a:cubicBezTo>
                    <a:pt x="1396" y="16820"/>
                    <a:pt x="1390" y="16825"/>
                    <a:pt x="1384" y="16831"/>
                  </a:cubicBezTo>
                  <a:cubicBezTo>
                    <a:pt x="1378" y="16838"/>
                    <a:pt x="1372" y="16847"/>
                    <a:pt x="1366" y="16856"/>
                  </a:cubicBezTo>
                  <a:cubicBezTo>
                    <a:pt x="1359" y="16866"/>
                    <a:pt x="1353" y="16878"/>
                    <a:pt x="1347" y="16891"/>
                  </a:cubicBezTo>
                  <a:lnTo>
                    <a:pt x="1302" y="16982"/>
                  </a:lnTo>
                  <a:lnTo>
                    <a:pt x="1693" y="17174"/>
                  </a:lnTo>
                  <a:lnTo>
                    <a:pt x="1715" y="17129"/>
                  </a:lnTo>
                  <a:lnTo>
                    <a:pt x="1538" y="17042"/>
                  </a:lnTo>
                  <a:cubicBezTo>
                    <a:pt x="1544" y="17032"/>
                    <a:pt x="1549" y="17025"/>
                    <a:pt x="1555" y="17020"/>
                  </a:cubicBezTo>
                  <a:cubicBezTo>
                    <a:pt x="1562" y="17016"/>
                    <a:pt x="1572" y="17012"/>
                    <a:pt x="1585" y="17010"/>
                  </a:cubicBezTo>
                  <a:cubicBezTo>
                    <a:pt x="1608" y="17005"/>
                    <a:pt x="1630" y="17001"/>
                    <a:pt x="1651" y="16997"/>
                  </a:cubicBezTo>
                  <a:cubicBezTo>
                    <a:pt x="1671" y="16994"/>
                    <a:pt x="1691" y="16991"/>
                    <a:pt x="1708" y="16989"/>
                  </a:cubicBezTo>
                  <a:cubicBezTo>
                    <a:pt x="1725" y="16987"/>
                    <a:pt x="1741" y="16986"/>
                    <a:pt x="1754" y="16985"/>
                  </a:cubicBezTo>
                  <a:cubicBezTo>
                    <a:pt x="1767" y="16985"/>
                    <a:pt x="1778" y="16984"/>
                    <a:pt x="1786" y="16984"/>
                  </a:cubicBezTo>
                  <a:lnTo>
                    <a:pt x="1815" y="16926"/>
                  </a:lnTo>
                  <a:close/>
                  <a:moveTo>
                    <a:pt x="1528" y="16877"/>
                  </a:moveTo>
                  <a:cubicBezTo>
                    <a:pt x="1537" y="16885"/>
                    <a:pt x="1542" y="16894"/>
                    <a:pt x="1545" y="16904"/>
                  </a:cubicBezTo>
                  <a:cubicBezTo>
                    <a:pt x="1549" y="16914"/>
                    <a:pt x="1549" y="16927"/>
                    <a:pt x="1546" y="16939"/>
                  </a:cubicBezTo>
                  <a:cubicBezTo>
                    <a:pt x="1545" y="16951"/>
                    <a:pt x="1539" y="16966"/>
                    <a:pt x="1531" y="16984"/>
                  </a:cubicBezTo>
                  <a:lnTo>
                    <a:pt x="1509" y="17027"/>
                  </a:lnTo>
                  <a:lnTo>
                    <a:pt x="1363" y="16956"/>
                  </a:lnTo>
                  <a:lnTo>
                    <a:pt x="1386" y="16909"/>
                  </a:lnTo>
                  <a:cubicBezTo>
                    <a:pt x="1392" y="16898"/>
                    <a:pt x="1397" y="16889"/>
                    <a:pt x="1402" y="16882"/>
                  </a:cubicBezTo>
                  <a:cubicBezTo>
                    <a:pt x="1407" y="16875"/>
                    <a:pt x="1413" y="16869"/>
                    <a:pt x="1418" y="16864"/>
                  </a:cubicBezTo>
                  <a:cubicBezTo>
                    <a:pt x="1428" y="16855"/>
                    <a:pt x="1441" y="16850"/>
                    <a:pt x="1455" y="16848"/>
                  </a:cubicBezTo>
                  <a:cubicBezTo>
                    <a:pt x="1470" y="16846"/>
                    <a:pt x="1483" y="16848"/>
                    <a:pt x="1497" y="16855"/>
                  </a:cubicBezTo>
                  <a:cubicBezTo>
                    <a:pt x="1510" y="16861"/>
                    <a:pt x="1520" y="16869"/>
                    <a:pt x="1528" y="16877"/>
                  </a:cubicBezTo>
                  <a:close/>
                  <a:moveTo>
                    <a:pt x="6459" y="4775"/>
                  </a:moveTo>
                  <a:lnTo>
                    <a:pt x="6436" y="4821"/>
                  </a:lnTo>
                  <a:lnTo>
                    <a:pt x="6708" y="4955"/>
                  </a:lnTo>
                  <a:cubicBezTo>
                    <a:pt x="6722" y="4962"/>
                    <a:pt x="6733" y="4968"/>
                    <a:pt x="6741" y="4974"/>
                  </a:cubicBezTo>
                  <a:cubicBezTo>
                    <a:pt x="6750" y="4981"/>
                    <a:pt x="6757" y="4990"/>
                    <a:pt x="6762" y="5000"/>
                  </a:cubicBezTo>
                  <a:cubicBezTo>
                    <a:pt x="6767" y="5010"/>
                    <a:pt x="6769" y="5022"/>
                    <a:pt x="6767" y="5036"/>
                  </a:cubicBezTo>
                  <a:cubicBezTo>
                    <a:pt x="6765" y="5050"/>
                    <a:pt x="6761" y="5065"/>
                    <a:pt x="6753" y="5081"/>
                  </a:cubicBezTo>
                  <a:cubicBezTo>
                    <a:pt x="6747" y="5093"/>
                    <a:pt x="6740" y="5103"/>
                    <a:pt x="6734" y="5111"/>
                  </a:cubicBezTo>
                  <a:cubicBezTo>
                    <a:pt x="6727" y="5118"/>
                    <a:pt x="6721" y="5124"/>
                    <a:pt x="6714" y="5129"/>
                  </a:cubicBezTo>
                  <a:cubicBezTo>
                    <a:pt x="6707" y="5133"/>
                    <a:pt x="6700" y="5136"/>
                    <a:pt x="6694" y="5137"/>
                  </a:cubicBezTo>
                  <a:cubicBezTo>
                    <a:pt x="6688" y="5138"/>
                    <a:pt x="6682" y="5139"/>
                    <a:pt x="6677" y="5139"/>
                  </a:cubicBezTo>
                  <a:cubicBezTo>
                    <a:pt x="6669" y="5139"/>
                    <a:pt x="6660" y="5136"/>
                    <a:pt x="6649" y="5131"/>
                  </a:cubicBezTo>
                  <a:cubicBezTo>
                    <a:pt x="6637" y="5127"/>
                    <a:pt x="6627" y="5123"/>
                    <a:pt x="6617" y="5118"/>
                  </a:cubicBezTo>
                  <a:lnTo>
                    <a:pt x="6354" y="4988"/>
                  </a:lnTo>
                  <a:lnTo>
                    <a:pt x="6331" y="5035"/>
                  </a:lnTo>
                  <a:lnTo>
                    <a:pt x="6612" y="5172"/>
                  </a:lnTo>
                  <a:cubicBezTo>
                    <a:pt x="6620" y="5177"/>
                    <a:pt x="6631" y="5181"/>
                    <a:pt x="6642" y="5185"/>
                  </a:cubicBezTo>
                  <a:cubicBezTo>
                    <a:pt x="6654" y="5190"/>
                    <a:pt x="6666" y="5191"/>
                    <a:pt x="6678" y="5191"/>
                  </a:cubicBezTo>
                  <a:cubicBezTo>
                    <a:pt x="6703" y="5190"/>
                    <a:pt x="6724" y="5183"/>
                    <a:pt x="6742" y="5169"/>
                  </a:cubicBezTo>
                  <a:cubicBezTo>
                    <a:pt x="6760" y="5156"/>
                    <a:pt x="6777" y="5133"/>
                    <a:pt x="6791" y="5103"/>
                  </a:cubicBezTo>
                  <a:cubicBezTo>
                    <a:pt x="6803" y="5079"/>
                    <a:pt x="6811" y="5058"/>
                    <a:pt x="6814" y="5039"/>
                  </a:cubicBezTo>
                  <a:cubicBezTo>
                    <a:pt x="6816" y="5021"/>
                    <a:pt x="6816" y="5003"/>
                    <a:pt x="6812" y="4986"/>
                  </a:cubicBezTo>
                  <a:cubicBezTo>
                    <a:pt x="6808" y="4969"/>
                    <a:pt x="6800" y="4955"/>
                    <a:pt x="6789" y="4945"/>
                  </a:cubicBezTo>
                  <a:cubicBezTo>
                    <a:pt x="6778" y="4934"/>
                    <a:pt x="6760" y="4924"/>
                    <a:pt x="6737" y="4912"/>
                  </a:cubicBezTo>
                  <a:lnTo>
                    <a:pt x="6459" y="4775"/>
                  </a:lnTo>
                  <a:close/>
                  <a:moveTo>
                    <a:pt x="9002" y="418"/>
                  </a:moveTo>
                  <a:lnTo>
                    <a:pt x="9002" y="359"/>
                  </a:lnTo>
                  <a:lnTo>
                    <a:pt x="8868" y="294"/>
                  </a:lnTo>
                  <a:cubicBezTo>
                    <a:pt x="8856" y="289"/>
                    <a:pt x="8845" y="283"/>
                    <a:pt x="8833" y="278"/>
                  </a:cubicBezTo>
                  <a:cubicBezTo>
                    <a:pt x="8821" y="273"/>
                    <a:pt x="8810" y="268"/>
                    <a:pt x="8800" y="264"/>
                  </a:cubicBezTo>
                  <a:cubicBezTo>
                    <a:pt x="8790" y="260"/>
                    <a:pt x="8782" y="256"/>
                    <a:pt x="8774" y="253"/>
                  </a:cubicBezTo>
                  <a:cubicBezTo>
                    <a:pt x="8767" y="251"/>
                    <a:pt x="8762" y="248"/>
                    <a:pt x="8759" y="247"/>
                  </a:cubicBezTo>
                  <a:cubicBezTo>
                    <a:pt x="8763" y="248"/>
                    <a:pt x="8768" y="248"/>
                    <a:pt x="8776" y="249"/>
                  </a:cubicBezTo>
                  <a:cubicBezTo>
                    <a:pt x="8784" y="249"/>
                    <a:pt x="8792" y="249"/>
                    <a:pt x="8802" y="249"/>
                  </a:cubicBezTo>
                  <a:cubicBezTo>
                    <a:pt x="8813" y="249"/>
                    <a:pt x="8824" y="249"/>
                    <a:pt x="8836" y="249"/>
                  </a:cubicBezTo>
                  <a:cubicBezTo>
                    <a:pt x="8848" y="249"/>
                    <a:pt x="8861" y="249"/>
                    <a:pt x="8874" y="249"/>
                  </a:cubicBezTo>
                  <a:lnTo>
                    <a:pt x="9002" y="246"/>
                  </a:lnTo>
                  <a:lnTo>
                    <a:pt x="9002" y="199"/>
                  </a:lnTo>
                  <a:lnTo>
                    <a:pt x="8707" y="206"/>
                  </a:lnTo>
                  <a:lnTo>
                    <a:pt x="8681" y="260"/>
                  </a:lnTo>
                  <a:lnTo>
                    <a:pt x="9002" y="418"/>
                  </a:lnTo>
                  <a:close/>
                  <a:moveTo>
                    <a:pt x="9002" y="150"/>
                  </a:moveTo>
                  <a:lnTo>
                    <a:pt x="9002" y="95"/>
                  </a:lnTo>
                  <a:lnTo>
                    <a:pt x="8809" y="0"/>
                  </a:lnTo>
                  <a:lnTo>
                    <a:pt x="8786" y="46"/>
                  </a:lnTo>
                  <a:lnTo>
                    <a:pt x="8999" y="149"/>
                  </a:lnTo>
                  <a:lnTo>
                    <a:pt x="9002" y="150"/>
                  </a:lnTo>
                  <a:close/>
                  <a:moveTo>
                    <a:pt x="7033" y="4595"/>
                  </a:moveTo>
                  <a:lnTo>
                    <a:pt x="6642" y="4403"/>
                  </a:lnTo>
                  <a:lnTo>
                    <a:pt x="6619" y="4449"/>
                  </a:lnTo>
                  <a:lnTo>
                    <a:pt x="6833" y="4552"/>
                  </a:lnTo>
                  <a:cubicBezTo>
                    <a:pt x="6847" y="4559"/>
                    <a:pt x="6861" y="4565"/>
                    <a:pt x="6876" y="4571"/>
                  </a:cubicBezTo>
                  <a:cubicBezTo>
                    <a:pt x="6890" y="4578"/>
                    <a:pt x="6903" y="4583"/>
                    <a:pt x="6914" y="4588"/>
                  </a:cubicBezTo>
                  <a:cubicBezTo>
                    <a:pt x="6926" y="4593"/>
                    <a:pt x="6935" y="4597"/>
                    <a:pt x="6943" y="4600"/>
                  </a:cubicBezTo>
                  <a:cubicBezTo>
                    <a:pt x="6950" y="4603"/>
                    <a:pt x="6954" y="4605"/>
                    <a:pt x="6954" y="4605"/>
                  </a:cubicBezTo>
                  <a:cubicBezTo>
                    <a:pt x="6953" y="4605"/>
                    <a:pt x="6949" y="4605"/>
                    <a:pt x="6943" y="4604"/>
                  </a:cubicBezTo>
                  <a:cubicBezTo>
                    <a:pt x="6937" y="4604"/>
                    <a:pt x="6929" y="4603"/>
                    <a:pt x="6920" y="4603"/>
                  </a:cubicBezTo>
                  <a:cubicBezTo>
                    <a:pt x="6911" y="4602"/>
                    <a:pt x="6901" y="4602"/>
                    <a:pt x="6889" y="4601"/>
                  </a:cubicBezTo>
                  <a:cubicBezTo>
                    <a:pt x="6877" y="4601"/>
                    <a:pt x="6866" y="4601"/>
                    <a:pt x="6854" y="4601"/>
                  </a:cubicBezTo>
                  <a:lnTo>
                    <a:pt x="6541" y="4608"/>
                  </a:lnTo>
                  <a:lnTo>
                    <a:pt x="6514" y="4663"/>
                  </a:lnTo>
                  <a:lnTo>
                    <a:pt x="6905" y="4855"/>
                  </a:lnTo>
                  <a:lnTo>
                    <a:pt x="6929" y="4806"/>
                  </a:lnTo>
                  <a:lnTo>
                    <a:pt x="6701" y="4697"/>
                  </a:lnTo>
                  <a:cubicBezTo>
                    <a:pt x="6690" y="4692"/>
                    <a:pt x="6678" y="4686"/>
                    <a:pt x="6667" y="4681"/>
                  </a:cubicBezTo>
                  <a:cubicBezTo>
                    <a:pt x="6655" y="4676"/>
                    <a:pt x="6644" y="4671"/>
                    <a:pt x="6634" y="4667"/>
                  </a:cubicBezTo>
                  <a:cubicBezTo>
                    <a:pt x="6624" y="4663"/>
                    <a:pt x="6616" y="4659"/>
                    <a:pt x="6608" y="4656"/>
                  </a:cubicBezTo>
                  <a:cubicBezTo>
                    <a:pt x="6601" y="4653"/>
                    <a:pt x="6596" y="4651"/>
                    <a:pt x="6593" y="4650"/>
                  </a:cubicBezTo>
                  <a:cubicBezTo>
                    <a:pt x="6597" y="4651"/>
                    <a:pt x="6602" y="4651"/>
                    <a:pt x="6610" y="4651"/>
                  </a:cubicBezTo>
                  <a:cubicBezTo>
                    <a:pt x="6617" y="4652"/>
                    <a:pt x="6626" y="4652"/>
                    <a:pt x="6636" y="4652"/>
                  </a:cubicBezTo>
                  <a:cubicBezTo>
                    <a:pt x="6646" y="4652"/>
                    <a:pt x="6657" y="4652"/>
                    <a:pt x="6670" y="4652"/>
                  </a:cubicBezTo>
                  <a:cubicBezTo>
                    <a:pt x="6681" y="4652"/>
                    <a:pt x="6694" y="4652"/>
                    <a:pt x="6708" y="4652"/>
                  </a:cubicBezTo>
                  <a:lnTo>
                    <a:pt x="7009" y="4644"/>
                  </a:lnTo>
                  <a:lnTo>
                    <a:pt x="7033" y="4595"/>
                  </a:lnTo>
                  <a:close/>
                  <a:moveTo>
                    <a:pt x="7112" y="4435"/>
                  </a:moveTo>
                  <a:lnTo>
                    <a:pt x="6721" y="4243"/>
                  </a:lnTo>
                  <a:lnTo>
                    <a:pt x="6698" y="4288"/>
                  </a:lnTo>
                  <a:lnTo>
                    <a:pt x="7089" y="4481"/>
                  </a:lnTo>
                  <a:lnTo>
                    <a:pt x="7112" y="4435"/>
                  </a:lnTo>
                  <a:close/>
                  <a:moveTo>
                    <a:pt x="6911" y="3855"/>
                  </a:moveTo>
                  <a:lnTo>
                    <a:pt x="6888" y="3903"/>
                  </a:lnTo>
                  <a:lnTo>
                    <a:pt x="7104" y="4114"/>
                  </a:lnTo>
                  <a:cubicBezTo>
                    <a:pt x="7122" y="4131"/>
                    <a:pt x="7137" y="4145"/>
                    <a:pt x="7149" y="4156"/>
                  </a:cubicBezTo>
                  <a:cubicBezTo>
                    <a:pt x="7162" y="4167"/>
                    <a:pt x="7169" y="4174"/>
                    <a:pt x="7174" y="4178"/>
                  </a:cubicBezTo>
                  <a:cubicBezTo>
                    <a:pt x="7171" y="4177"/>
                    <a:pt x="7166" y="4175"/>
                    <a:pt x="7159" y="4173"/>
                  </a:cubicBezTo>
                  <a:cubicBezTo>
                    <a:pt x="7152" y="4172"/>
                    <a:pt x="7144" y="4170"/>
                    <a:pt x="7135" y="4168"/>
                  </a:cubicBezTo>
                  <a:cubicBezTo>
                    <a:pt x="7126" y="4166"/>
                    <a:pt x="7116" y="4164"/>
                    <a:pt x="7106" y="4163"/>
                  </a:cubicBezTo>
                  <a:cubicBezTo>
                    <a:pt x="7096" y="4161"/>
                    <a:pt x="7085" y="4159"/>
                    <a:pt x="7075" y="4158"/>
                  </a:cubicBezTo>
                  <a:lnTo>
                    <a:pt x="6783" y="4116"/>
                  </a:lnTo>
                  <a:lnTo>
                    <a:pt x="6758" y="4167"/>
                  </a:lnTo>
                  <a:lnTo>
                    <a:pt x="7214" y="4228"/>
                  </a:lnTo>
                  <a:lnTo>
                    <a:pt x="7236" y="4182"/>
                  </a:lnTo>
                  <a:lnTo>
                    <a:pt x="6911" y="3855"/>
                  </a:lnTo>
                  <a:close/>
                  <a:moveTo>
                    <a:pt x="7447" y="3753"/>
                  </a:moveTo>
                  <a:lnTo>
                    <a:pt x="7407" y="3733"/>
                  </a:lnTo>
                  <a:lnTo>
                    <a:pt x="7322" y="3905"/>
                  </a:lnTo>
                  <a:lnTo>
                    <a:pt x="7179" y="3835"/>
                  </a:lnTo>
                  <a:lnTo>
                    <a:pt x="7245" y="3701"/>
                  </a:lnTo>
                  <a:lnTo>
                    <a:pt x="7205" y="3681"/>
                  </a:lnTo>
                  <a:lnTo>
                    <a:pt x="7139" y="3815"/>
                  </a:lnTo>
                  <a:lnTo>
                    <a:pt x="7011" y="3752"/>
                  </a:lnTo>
                  <a:lnTo>
                    <a:pt x="7089" y="3592"/>
                  </a:lnTo>
                  <a:lnTo>
                    <a:pt x="7054" y="3566"/>
                  </a:lnTo>
                  <a:lnTo>
                    <a:pt x="6949" y="3780"/>
                  </a:lnTo>
                  <a:lnTo>
                    <a:pt x="7339" y="3972"/>
                  </a:lnTo>
                  <a:lnTo>
                    <a:pt x="7447" y="3753"/>
                  </a:lnTo>
                  <a:close/>
                  <a:moveTo>
                    <a:pt x="7610" y="3422"/>
                  </a:moveTo>
                  <a:lnTo>
                    <a:pt x="7574" y="3427"/>
                  </a:lnTo>
                  <a:cubicBezTo>
                    <a:pt x="7557" y="3429"/>
                    <a:pt x="7540" y="3431"/>
                    <a:pt x="7521" y="3434"/>
                  </a:cubicBezTo>
                  <a:cubicBezTo>
                    <a:pt x="7502" y="3436"/>
                    <a:pt x="7485" y="3438"/>
                    <a:pt x="7468" y="3441"/>
                  </a:cubicBezTo>
                  <a:cubicBezTo>
                    <a:pt x="7452" y="3444"/>
                    <a:pt x="7440" y="3445"/>
                    <a:pt x="7433" y="3446"/>
                  </a:cubicBezTo>
                  <a:cubicBezTo>
                    <a:pt x="7423" y="3448"/>
                    <a:pt x="7413" y="3451"/>
                    <a:pt x="7401" y="3454"/>
                  </a:cubicBezTo>
                  <a:cubicBezTo>
                    <a:pt x="7388" y="3457"/>
                    <a:pt x="7378" y="3460"/>
                    <a:pt x="7370" y="3464"/>
                  </a:cubicBezTo>
                  <a:lnTo>
                    <a:pt x="7373" y="3458"/>
                  </a:lnTo>
                  <a:cubicBezTo>
                    <a:pt x="7380" y="3443"/>
                    <a:pt x="7385" y="3427"/>
                    <a:pt x="7386" y="3412"/>
                  </a:cubicBezTo>
                  <a:cubicBezTo>
                    <a:pt x="7387" y="3397"/>
                    <a:pt x="7385" y="3383"/>
                    <a:pt x="7380" y="3369"/>
                  </a:cubicBezTo>
                  <a:cubicBezTo>
                    <a:pt x="7376" y="3355"/>
                    <a:pt x="7368" y="3343"/>
                    <a:pt x="7357" y="3331"/>
                  </a:cubicBezTo>
                  <a:cubicBezTo>
                    <a:pt x="7346" y="3320"/>
                    <a:pt x="7333" y="3310"/>
                    <a:pt x="7317" y="3302"/>
                  </a:cubicBezTo>
                  <a:cubicBezTo>
                    <a:pt x="7307" y="3297"/>
                    <a:pt x="7296" y="3293"/>
                    <a:pt x="7287" y="3291"/>
                  </a:cubicBezTo>
                  <a:cubicBezTo>
                    <a:pt x="7277" y="3290"/>
                    <a:pt x="7268" y="3289"/>
                    <a:pt x="7259" y="3289"/>
                  </a:cubicBezTo>
                  <a:cubicBezTo>
                    <a:pt x="7251" y="3290"/>
                    <a:pt x="7242" y="3291"/>
                    <a:pt x="7235" y="3293"/>
                  </a:cubicBezTo>
                  <a:cubicBezTo>
                    <a:pt x="7228" y="3295"/>
                    <a:pt x="7221" y="3298"/>
                    <a:pt x="7216" y="3300"/>
                  </a:cubicBezTo>
                  <a:cubicBezTo>
                    <a:pt x="7209" y="3303"/>
                    <a:pt x="7203" y="3306"/>
                    <a:pt x="7198" y="3311"/>
                  </a:cubicBezTo>
                  <a:cubicBezTo>
                    <a:pt x="7192" y="3316"/>
                    <a:pt x="7186" y="3321"/>
                    <a:pt x="7180" y="3327"/>
                  </a:cubicBezTo>
                  <a:cubicBezTo>
                    <a:pt x="7174" y="3334"/>
                    <a:pt x="7167" y="3343"/>
                    <a:pt x="7161" y="3352"/>
                  </a:cubicBezTo>
                  <a:cubicBezTo>
                    <a:pt x="7155" y="3362"/>
                    <a:pt x="7149" y="3374"/>
                    <a:pt x="7142" y="3387"/>
                  </a:cubicBezTo>
                  <a:lnTo>
                    <a:pt x="7097" y="3478"/>
                  </a:lnTo>
                  <a:lnTo>
                    <a:pt x="7488" y="3670"/>
                  </a:lnTo>
                  <a:lnTo>
                    <a:pt x="7511" y="3625"/>
                  </a:lnTo>
                  <a:lnTo>
                    <a:pt x="7334" y="3538"/>
                  </a:lnTo>
                  <a:cubicBezTo>
                    <a:pt x="7339" y="3528"/>
                    <a:pt x="7345" y="3521"/>
                    <a:pt x="7351" y="3516"/>
                  </a:cubicBezTo>
                  <a:cubicBezTo>
                    <a:pt x="7357" y="3512"/>
                    <a:pt x="7367" y="3508"/>
                    <a:pt x="7381" y="3506"/>
                  </a:cubicBezTo>
                  <a:cubicBezTo>
                    <a:pt x="7404" y="3501"/>
                    <a:pt x="7426" y="3496"/>
                    <a:pt x="7446" y="3493"/>
                  </a:cubicBezTo>
                  <a:cubicBezTo>
                    <a:pt x="7467" y="3490"/>
                    <a:pt x="7486" y="3487"/>
                    <a:pt x="7504" y="3485"/>
                  </a:cubicBezTo>
                  <a:cubicBezTo>
                    <a:pt x="7521" y="3483"/>
                    <a:pt x="7536" y="3482"/>
                    <a:pt x="7549" y="3481"/>
                  </a:cubicBezTo>
                  <a:cubicBezTo>
                    <a:pt x="7563" y="3481"/>
                    <a:pt x="7574" y="3480"/>
                    <a:pt x="7581" y="3480"/>
                  </a:cubicBezTo>
                  <a:lnTo>
                    <a:pt x="7610" y="3422"/>
                  </a:lnTo>
                  <a:close/>
                  <a:moveTo>
                    <a:pt x="7324" y="3373"/>
                  </a:moveTo>
                  <a:cubicBezTo>
                    <a:pt x="7332" y="3381"/>
                    <a:pt x="7338" y="3390"/>
                    <a:pt x="7341" y="3400"/>
                  </a:cubicBezTo>
                  <a:cubicBezTo>
                    <a:pt x="7344" y="3410"/>
                    <a:pt x="7345" y="3423"/>
                    <a:pt x="7342" y="3435"/>
                  </a:cubicBezTo>
                  <a:cubicBezTo>
                    <a:pt x="7340" y="3447"/>
                    <a:pt x="7335" y="3462"/>
                    <a:pt x="7326" y="3480"/>
                  </a:cubicBezTo>
                  <a:lnTo>
                    <a:pt x="7305" y="3523"/>
                  </a:lnTo>
                  <a:lnTo>
                    <a:pt x="7159" y="3452"/>
                  </a:lnTo>
                  <a:lnTo>
                    <a:pt x="7182" y="3405"/>
                  </a:lnTo>
                  <a:cubicBezTo>
                    <a:pt x="7187" y="3394"/>
                    <a:pt x="7192" y="3385"/>
                    <a:pt x="7197" y="3378"/>
                  </a:cubicBezTo>
                  <a:cubicBezTo>
                    <a:pt x="7203" y="3371"/>
                    <a:pt x="7208" y="3365"/>
                    <a:pt x="7214" y="3360"/>
                  </a:cubicBezTo>
                  <a:cubicBezTo>
                    <a:pt x="7224" y="3351"/>
                    <a:pt x="7236" y="3346"/>
                    <a:pt x="7251" y="3344"/>
                  </a:cubicBezTo>
                  <a:cubicBezTo>
                    <a:pt x="7265" y="3342"/>
                    <a:pt x="7279" y="3344"/>
                    <a:pt x="7292" y="3351"/>
                  </a:cubicBezTo>
                  <a:cubicBezTo>
                    <a:pt x="7305" y="3357"/>
                    <a:pt x="7316" y="3365"/>
                    <a:pt x="7324" y="3373"/>
                  </a:cubicBezTo>
                  <a:close/>
                  <a:moveTo>
                    <a:pt x="7621" y="3028"/>
                  </a:moveTo>
                  <a:cubicBezTo>
                    <a:pt x="7607" y="3026"/>
                    <a:pt x="7593" y="3027"/>
                    <a:pt x="7580" y="3031"/>
                  </a:cubicBezTo>
                  <a:cubicBezTo>
                    <a:pt x="7567" y="3034"/>
                    <a:pt x="7555" y="3040"/>
                    <a:pt x="7544" y="3047"/>
                  </a:cubicBezTo>
                  <a:cubicBezTo>
                    <a:pt x="7533" y="3054"/>
                    <a:pt x="7520" y="3065"/>
                    <a:pt x="7507" y="3080"/>
                  </a:cubicBezTo>
                  <a:lnTo>
                    <a:pt x="7470" y="3118"/>
                  </a:lnTo>
                  <a:cubicBezTo>
                    <a:pt x="7451" y="3138"/>
                    <a:pt x="7435" y="3150"/>
                    <a:pt x="7420" y="3155"/>
                  </a:cubicBezTo>
                  <a:cubicBezTo>
                    <a:pt x="7405" y="3161"/>
                    <a:pt x="7390" y="3160"/>
                    <a:pt x="7374" y="3152"/>
                  </a:cubicBezTo>
                  <a:cubicBezTo>
                    <a:pt x="7354" y="3142"/>
                    <a:pt x="7342" y="3127"/>
                    <a:pt x="7337" y="3108"/>
                  </a:cubicBezTo>
                  <a:cubicBezTo>
                    <a:pt x="7333" y="3089"/>
                    <a:pt x="7336" y="3067"/>
                    <a:pt x="7348" y="3042"/>
                  </a:cubicBezTo>
                  <a:cubicBezTo>
                    <a:pt x="7353" y="3034"/>
                    <a:pt x="7357" y="3026"/>
                    <a:pt x="7362" y="3019"/>
                  </a:cubicBezTo>
                  <a:cubicBezTo>
                    <a:pt x="7367" y="3012"/>
                    <a:pt x="7372" y="3006"/>
                    <a:pt x="7379" y="3000"/>
                  </a:cubicBezTo>
                  <a:cubicBezTo>
                    <a:pt x="7385" y="2994"/>
                    <a:pt x="7392" y="2988"/>
                    <a:pt x="7400" y="2982"/>
                  </a:cubicBezTo>
                  <a:cubicBezTo>
                    <a:pt x="7408" y="2976"/>
                    <a:pt x="7417" y="2970"/>
                    <a:pt x="7428" y="2963"/>
                  </a:cubicBezTo>
                  <a:lnTo>
                    <a:pt x="7405" y="2926"/>
                  </a:lnTo>
                  <a:cubicBezTo>
                    <a:pt x="7361" y="2951"/>
                    <a:pt x="7330" y="2984"/>
                    <a:pt x="7309" y="3026"/>
                  </a:cubicBezTo>
                  <a:cubicBezTo>
                    <a:pt x="7300" y="3044"/>
                    <a:pt x="7294" y="3064"/>
                    <a:pt x="7292" y="3081"/>
                  </a:cubicBezTo>
                  <a:cubicBezTo>
                    <a:pt x="7290" y="3100"/>
                    <a:pt x="7291" y="3117"/>
                    <a:pt x="7295" y="3133"/>
                  </a:cubicBezTo>
                  <a:cubicBezTo>
                    <a:pt x="7300" y="3148"/>
                    <a:pt x="7307" y="3163"/>
                    <a:pt x="7318" y="3176"/>
                  </a:cubicBezTo>
                  <a:cubicBezTo>
                    <a:pt x="7329" y="3189"/>
                    <a:pt x="7343" y="3199"/>
                    <a:pt x="7359" y="3207"/>
                  </a:cubicBezTo>
                  <a:cubicBezTo>
                    <a:pt x="7384" y="3220"/>
                    <a:pt x="7409" y="3222"/>
                    <a:pt x="7435" y="3214"/>
                  </a:cubicBezTo>
                  <a:cubicBezTo>
                    <a:pt x="7447" y="3211"/>
                    <a:pt x="7457" y="3205"/>
                    <a:pt x="7468" y="3196"/>
                  </a:cubicBezTo>
                  <a:cubicBezTo>
                    <a:pt x="7478" y="3189"/>
                    <a:pt x="7490" y="3177"/>
                    <a:pt x="7504" y="3162"/>
                  </a:cubicBezTo>
                  <a:lnTo>
                    <a:pt x="7535" y="3128"/>
                  </a:lnTo>
                  <a:cubicBezTo>
                    <a:pt x="7572" y="3089"/>
                    <a:pt x="7608" y="3077"/>
                    <a:pt x="7643" y="3094"/>
                  </a:cubicBezTo>
                  <a:cubicBezTo>
                    <a:pt x="7666" y="3106"/>
                    <a:pt x="7680" y="3124"/>
                    <a:pt x="7685" y="3150"/>
                  </a:cubicBezTo>
                  <a:cubicBezTo>
                    <a:pt x="7687" y="3161"/>
                    <a:pt x="7687" y="3172"/>
                    <a:pt x="7685" y="3182"/>
                  </a:cubicBezTo>
                  <a:cubicBezTo>
                    <a:pt x="7683" y="3193"/>
                    <a:pt x="7679" y="3205"/>
                    <a:pt x="7671" y="3220"/>
                  </a:cubicBezTo>
                  <a:cubicBezTo>
                    <a:pt x="7661" y="3240"/>
                    <a:pt x="7650" y="3257"/>
                    <a:pt x="7636" y="3271"/>
                  </a:cubicBezTo>
                  <a:cubicBezTo>
                    <a:pt x="7623" y="3285"/>
                    <a:pt x="7606" y="3298"/>
                    <a:pt x="7586" y="3308"/>
                  </a:cubicBezTo>
                  <a:lnTo>
                    <a:pt x="7612" y="3347"/>
                  </a:lnTo>
                  <a:cubicBezTo>
                    <a:pt x="7634" y="3333"/>
                    <a:pt x="7653" y="3318"/>
                    <a:pt x="7669" y="3300"/>
                  </a:cubicBezTo>
                  <a:cubicBezTo>
                    <a:pt x="7684" y="3283"/>
                    <a:pt x="7698" y="3262"/>
                    <a:pt x="7709" y="3239"/>
                  </a:cubicBezTo>
                  <a:cubicBezTo>
                    <a:pt x="7718" y="3221"/>
                    <a:pt x="7725" y="3204"/>
                    <a:pt x="7727" y="3188"/>
                  </a:cubicBezTo>
                  <a:cubicBezTo>
                    <a:pt x="7730" y="3173"/>
                    <a:pt x="7731" y="3157"/>
                    <a:pt x="7729" y="3139"/>
                  </a:cubicBezTo>
                  <a:cubicBezTo>
                    <a:pt x="7727" y="3116"/>
                    <a:pt x="7719" y="3096"/>
                    <a:pt x="7707" y="3078"/>
                  </a:cubicBezTo>
                  <a:cubicBezTo>
                    <a:pt x="7695" y="3061"/>
                    <a:pt x="7680" y="3048"/>
                    <a:pt x="7661" y="3039"/>
                  </a:cubicBezTo>
                  <a:cubicBezTo>
                    <a:pt x="7649" y="3033"/>
                    <a:pt x="7636" y="3029"/>
                    <a:pt x="7621" y="3028"/>
                  </a:cubicBezTo>
                  <a:close/>
                  <a:moveTo>
                    <a:pt x="7839" y="2957"/>
                  </a:moveTo>
                  <a:lnTo>
                    <a:pt x="7448" y="2765"/>
                  </a:lnTo>
                  <a:lnTo>
                    <a:pt x="7426" y="2811"/>
                  </a:lnTo>
                  <a:lnTo>
                    <a:pt x="7816" y="3003"/>
                  </a:lnTo>
                  <a:lnTo>
                    <a:pt x="7839" y="2957"/>
                  </a:lnTo>
                  <a:close/>
                  <a:moveTo>
                    <a:pt x="7614" y="2428"/>
                  </a:moveTo>
                  <a:lnTo>
                    <a:pt x="7487" y="2687"/>
                  </a:lnTo>
                  <a:lnTo>
                    <a:pt x="7526" y="2706"/>
                  </a:lnTo>
                  <a:lnTo>
                    <a:pt x="7577" y="2601"/>
                  </a:lnTo>
                  <a:lnTo>
                    <a:pt x="7929" y="2774"/>
                  </a:lnTo>
                  <a:lnTo>
                    <a:pt x="7951" y="2729"/>
                  </a:lnTo>
                  <a:lnTo>
                    <a:pt x="7600" y="2556"/>
                  </a:lnTo>
                  <a:lnTo>
                    <a:pt x="7652" y="2450"/>
                  </a:lnTo>
                  <a:lnTo>
                    <a:pt x="7614" y="2428"/>
                  </a:lnTo>
                  <a:close/>
                  <a:moveTo>
                    <a:pt x="7781" y="2088"/>
                  </a:moveTo>
                  <a:lnTo>
                    <a:pt x="7755" y="2141"/>
                  </a:lnTo>
                  <a:lnTo>
                    <a:pt x="7867" y="2290"/>
                  </a:lnTo>
                  <a:cubicBezTo>
                    <a:pt x="7874" y="2300"/>
                    <a:pt x="7881" y="2309"/>
                    <a:pt x="7888" y="2317"/>
                  </a:cubicBezTo>
                  <a:cubicBezTo>
                    <a:pt x="7894" y="2325"/>
                    <a:pt x="7899" y="2331"/>
                    <a:pt x="7901" y="2332"/>
                  </a:cubicBezTo>
                  <a:cubicBezTo>
                    <a:pt x="7892" y="2332"/>
                    <a:pt x="7883" y="2332"/>
                    <a:pt x="7874" y="2331"/>
                  </a:cubicBezTo>
                  <a:cubicBezTo>
                    <a:pt x="7866" y="2331"/>
                    <a:pt x="7856" y="2330"/>
                    <a:pt x="7847" y="2331"/>
                  </a:cubicBezTo>
                  <a:lnTo>
                    <a:pt x="7661" y="2331"/>
                  </a:lnTo>
                  <a:lnTo>
                    <a:pt x="7633" y="2389"/>
                  </a:lnTo>
                  <a:lnTo>
                    <a:pt x="7931" y="2379"/>
                  </a:lnTo>
                  <a:lnTo>
                    <a:pt x="8086" y="2455"/>
                  </a:lnTo>
                  <a:lnTo>
                    <a:pt x="8110" y="2407"/>
                  </a:lnTo>
                  <a:lnTo>
                    <a:pt x="7958" y="2332"/>
                  </a:lnTo>
                  <a:lnTo>
                    <a:pt x="7781" y="2088"/>
                  </a:lnTo>
                  <a:close/>
                  <a:moveTo>
                    <a:pt x="8140" y="1658"/>
                  </a:moveTo>
                  <a:cubicBezTo>
                    <a:pt x="8114" y="1653"/>
                    <a:pt x="8089" y="1652"/>
                    <a:pt x="8065" y="1655"/>
                  </a:cubicBezTo>
                  <a:cubicBezTo>
                    <a:pt x="8056" y="1656"/>
                    <a:pt x="8046" y="1658"/>
                    <a:pt x="8035" y="1662"/>
                  </a:cubicBezTo>
                  <a:cubicBezTo>
                    <a:pt x="8024" y="1665"/>
                    <a:pt x="8012" y="1670"/>
                    <a:pt x="8001" y="1677"/>
                  </a:cubicBezTo>
                  <a:cubicBezTo>
                    <a:pt x="7990" y="1684"/>
                    <a:pt x="7979" y="1692"/>
                    <a:pt x="7969" y="1704"/>
                  </a:cubicBezTo>
                  <a:cubicBezTo>
                    <a:pt x="7958" y="1715"/>
                    <a:pt x="7949" y="1729"/>
                    <a:pt x="7941" y="1746"/>
                  </a:cubicBezTo>
                  <a:cubicBezTo>
                    <a:pt x="7929" y="1770"/>
                    <a:pt x="7923" y="1794"/>
                    <a:pt x="7922" y="1818"/>
                  </a:cubicBezTo>
                  <a:cubicBezTo>
                    <a:pt x="7923" y="1842"/>
                    <a:pt x="7928" y="1865"/>
                    <a:pt x="7938" y="1887"/>
                  </a:cubicBezTo>
                  <a:cubicBezTo>
                    <a:pt x="7949" y="1908"/>
                    <a:pt x="7965" y="1929"/>
                    <a:pt x="7986" y="1949"/>
                  </a:cubicBezTo>
                  <a:cubicBezTo>
                    <a:pt x="8007" y="1968"/>
                    <a:pt x="8033" y="1985"/>
                    <a:pt x="8065" y="2001"/>
                  </a:cubicBezTo>
                  <a:cubicBezTo>
                    <a:pt x="8133" y="2034"/>
                    <a:pt x="8191" y="2044"/>
                    <a:pt x="8243" y="2030"/>
                  </a:cubicBezTo>
                  <a:cubicBezTo>
                    <a:pt x="8265" y="2025"/>
                    <a:pt x="8284" y="2014"/>
                    <a:pt x="8302" y="2000"/>
                  </a:cubicBezTo>
                  <a:cubicBezTo>
                    <a:pt x="8320" y="1986"/>
                    <a:pt x="8335" y="1967"/>
                    <a:pt x="8347" y="1943"/>
                  </a:cubicBezTo>
                  <a:cubicBezTo>
                    <a:pt x="8357" y="1923"/>
                    <a:pt x="8363" y="1903"/>
                    <a:pt x="8364" y="1885"/>
                  </a:cubicBezTo>
                  <a:cubicBezTo>
                    <a:pt x="8366" y="1867"/>
                    <a:pt x="8364" y="1846"/>
                    <a:pt x="8358" y="1826"/>
                  </a:cubicBezTo>
                  <a:cubicBezTo>
                    <a:pt x="8350" y="1797"/>
                    <a:pt x="8335" y="1772"/>
                    <a:pt x="8314" y="1750"/>
                  </a:cubicBezTo>
                  <a:cubicBezTo>
                    <a:pt x="8294" y="1729"/>
                    <a:pt x="8265" y="1709"/>
                    <a:pt x="8227" y="1691"/>
                  </a:cubicBezTo>
                  <a:cubicBezTo>
                    <a:pt x="8196" y="1675"/>
                    <a:pt x="8167" y="1664"/>
                    <a:pt x="8140" y="1658"/>
                  </a:cubicBezTo>
                  <a:close/>
                  <a:moveTo>
                    <a:pt x="8250" y="1769"/>
                  </a:moveTo>
                  <a:cubicBezTo>
                    <a:pt x="8262" y="1776"/>
                    <a:pt x="8272" y="1783"/>
                    <a:pt x="8280" y="1790"/>
                  </a:cubicBezTo>
                  <a:cubicBezTo>
                    <a:pt x="8289" y="1797"/>
                    <a:pt x="8295" y="1804"/>
                    <a:pt x="8301" y="1811"/>
                  </a:cubicBezTo>
                  <a:cubicBezTo>
                    <a:pt x="8306" y="1819"/>
                    <a:pt x="8311" y="1826"/>
                    <a:pt x="8314" y="1834"/>
                  </a:cubicBezTo>
                  <a:cubicBezTo>
                    <a:pt x="8321" y="1848"/>
                    <a:pt x="8325" y="1862"/>
                    <a:pt x="8324" y="1877"/>
                  </a:cubicBezTo>
                  <a:cubicBezTo>
                    <a:pt x="8324" y="1892"/>
                    <a:pt x="8320" y="1907"/>
                    <a:pt x="8312" y="1923"/>
                  </a:cubicBezTo>
                  <a:cubicBezTo>
                    <a:pt x="8308" y="1931"/>
                    <a:pt x="8303" y="1939"/>
                    <a:pt x="8297" y="1946"/>
                  </a:cubicBezTo>
                  <a:cubicBezTo>
                    <a:pt x="8291" y="1954"/>
                    <a:pt x="8284" y="1960"/>
                    <a:pt x="8277" y="1965"/>
                  </a:cubicBezTo>
                  <a:cubicBezTo>
                    <a:pt x="8270" y="1971"/>
                    <a:pt x="8262" y="1976"/>
                    <a:pt x="8253" y="1979"/>
                  </a:cubicBezTo>
                  <a:cubicBezTo>
                    <a:pt x="8245" y="1983"/>
                    <a:pt x="8237" y="1985"/>
                    <a:pt x="8229" y="1986"/>
                  </a:cubicBezTo>
                  <a:cubicBezTo>
                    <a:pt x="8212" y="1987"/>
                    <a:pt x="8190" y="1984"/>
                    <a:pt x="8164" y="1977"/>
                  </a:cubicBezTo>
                  <a:cubicBezTo>
                    <a:pt x="8138" y="1969"/>
                    <a:pt x="8110" y="1959"/>
                    <a:pt x="8081" y="1944"/>
                  </a:cubicBezTo>
                  <a:cubicBezTo>
                    <a:pt x="8056" y="1932"/>
                    <a:pt x="8036" y="1920"/>
                    <a:pt x="8020" y="1908"/>
                  </a:cubicBezTo>
                  <a:cubicBezTo>
                    <a:pt x="8005" y="1897"/>
                    <a:pt x="7992" y="1884"/>
                    <a:pt x="7983" y="1871"/>
                  </a:cubicBezTo>
                  <a:cubicBezTo>
                    <a:pt x="7972" y="1857"/>
                    <a:pt x="7967" y="1840"/>
                    <a:pt x="7966" y="1820"/>
                  </a:cubicBezTo>
                  <a:cubicBezTo>
                    <a:pt x="7965" y="1802"/>
                    <a:pt x="7969" y="1783"/>
                    <a:pt x="7978" y="1765"/>
                  </a:cubicBezTo>
                  <a:cubicBezTo>
                    <a:pt x="7990" y="1742"/>
                    <a:pt x="8004" y="1726"/>
                    <a:pt x="8022" y="1717"/>
                  </a:cubicBezTo>
                  <a:cubicBezTo>
                    <a:pt x="8040" y="1708"/>
                    <a:pt x="8057" y="1704"/>
                    <a:pt x="8075" y="1704"/>
                  </a:cubicBezTo>
                  <a:cubicBezTo>
                    <a:pt x="8092" y="1704"/>
                    <a:pt x="8111" y="1708"/>
                    <a:pt x="8133" y="1715"/>
                  </a:cubicBezTo>
                  <a:cubicBezTo>
                    <a:pt x="8154" y="1722"/>
                    <a:pt x="8179" y="1732"/>
                    <a:pt x="8208" y="1746"/>
                  </a:cubicBezTo>
                  <a:cubicBezTo>
                    <a:pt x="8224" y="1754"/>
                    <a:pt x="8238" y="1762"/>
                    <a:pt x="8250" y="1769"/>
                  </a:cubicBezTo>
                  <a:close/>
                  <a:moveTo>
                    <a:pt x="8175" y="1288"/>
                  </a:moveTo>
                  <a:lnTo>
                    <a:pt x="8074" y="1493"/>
                  </a:lnTo>
                  <a:lnTo>
                    <a:pt x="8465" y="1686"/>
                  </a:lnTo>
                  <a:lnTo>
                    <a:pt x="8488" y="1638"/>
                  </a:lnTo>
                  <a:lnTo>
                    <a:pt x="8302" y="1547"/>
                  </a:lnTo>
                  <a:lnTo>
                    <a:pt x="8364" y="1422"/>
                  </a:lnTo>
                  <a:lnTo>
                    <a:pt x="8326" y="1403"/>
                  </a:lnTo>
                  <a:lnTo>
                    <a:pt x="8264" y="1528"/>
                  </a:lnTo>
                  <a:lnTo>
                    <a:pt x="8136" y="1465"/>
                  </a:lnTo>
                  <a:lnTo>
                    <a:pt x="8210" y="1314"/>
                  </a:lnTo>
                  <a:lnTo>
                    <a:pt x="8175" y="1288"/>
                  </a:lnTo>
                  <a:close/>
                  <a:moveTo>
                    <a:pt x="8841" y="921"/>
                  </a:moveTo>
                  <a:lnTo>
                    <a:pt x="8433" y="762"/>
                  </a:lnTo>
                  <a:lnTo>
                    <a:pt x="8400" y="831"/>
                  </a:lnTo>
                  <a:lnTo>
                    <a:pt x="8623" y="1033"/>
                  </a:lnTo>
                  <a:cubicBezTo>
                    <a:pt x="8637" y="1044"/>
                    <a:pt x="8649" y="1055"/>
                    <a:pt x="8661" y="1063"/>
                  </a:cubicBezTo>
                  <a:cubicBezTo>
                    <a:pt x="8672" y="1072"/>
                    <a:pt x="8678" y="1077"/>
                    <a:pt x="8679" y="1078"/>
                  </a:cubicBezTo>
                  <a:cubicBezTo>
                    <a:pt x="8677" y="1078"/>
                    <a:pt x="8669" y="1075"/>
                    <a:pt x="8656" y="1071"/>
                  </a:cubicBezTo>
                  <a:cubicBezTo>
                    <a:pt x="8642" y="1068"/>
                    <a:pt x="8625" y="1064"/>
                    <a:pt x="8604" y="1060"/>
                  </a:cubicBezTo>
                  <a:lnTo>
                    <a:pt x="8314" y="1006"/>
                  </a:lnTo>
                  <a:lnTo>
                    <a:pt x="8280" y="1074"/>
                  </a:lnTo>
                  <a:lnTo>
                    <a:pt x="8654" y="1300"/>
                  </a:lnTo>
                  <a:lnTo>
                    <a:pt x="8676" y="1255"/>
                  </a:lnTo>
                  <a:lnTo>
                    <a:pt x="8409" y="1097"/>
                  </a:lnTo>
                  <a:cubicBezTo>
                    <a:pt x="8403" y="1094"/>
                    <a:pt x="8397" y="1090"/>
                    <a:pt x="8389" y="1085"/>
                  </a:cubicBezTo>
                  <a:cubicBezTo>
                    <a:pt x="8382" y="1081"/>
                    <a:pt x="8374" y="1077"/>
                    <a:pt x="8367" y="1073"/>
                  </a:cubicBezTo>
                  <a:cubicBezTo>
                    <a:pt x="8360" y="1069"/>
                    <a:pt x="8353" y="1065"/>
                    <a:pt x="8348" y="1062"/>
                  </a:cubicBezTo>
                  <a:cubicBezTo>
                    <a:pt x="8343" y="1059"/>
                    <a:pt x="8340" y="1057"/>
                    <a:pt x="8338" y="1057"/>
                  </a:cubicBezTo>
                  <a:cubicBezTo>
                    <a:pt x="8342" y="1058"/>
                    <a:pt x="8352" y="1060"/>
                    <a:pt x="8366" y="1062"/>
                  </a:cubicBezTo>
                  <a:cubicBezTo>
                    <a:pt x="8381" y="1065"/>
                    <a:pt x="8399" y="1069"/>
                    <a:pt x="8421" y="1073"/>
                  </a:cubicBezTo>
                  <a:lnTo>
                    <a:pt x="8737" y="1132"/>
                  </a:lnTo>
                  <a:lnTo>
                    <a:pt x="8756" y="1092"/>
                  </a:lnTo>
                  <a:lnTo>
                    <a:pt x="8506" y="865"/>
                  </a:lnTo>
                  <a:cubicBezTo>
                    <a:pt x="8501" y="860"/>
                    <a:pt x="8495" y="856"/>
                    <a:pt x="8489" y="851"/>
                  </a:cubicBezTo>
                  <a:cubicBezTo>
                    <a:pt x="8484" y="846"/>
                    <a:pt x="8478" y="842"/>
                    <a:pt x="8473" y="837"/>
                  </a:cubicBezTo>
                  <a:cubicBezTo>
                    <a:pt x="8467" y="832"/>
                    <a:pt x="8463" y="828"/>
                    <a:pt x="8459" y="825"/>
                  </a:cubicBezTo>
                  <a:cubicBezTo>
                    <a:pt x="8455" y="823"/>
                    <a:pt x="8453" y="821"/>
                    <a:pt x="8453" y="820"/>
                  </a:cubicBezTo>
                  <a:cubicBezTo>
                    <a:pt x="8453" y="820"/>
                    <a:pt x="8456" y="821"/>
                    <a:pt x="8461" y="823"/>
                  </a:cubicBezTo>
                  <a:cubicBezTo>
                    <a:pt x="8465" y="825"/>
                    <a:pt x="8471" y="828"/>
                    <a:pt x="8478" y="831"/>
                  </a:cubicBezTo>
                  <a:cubicBezTo>
                    <a:pt x="8484" y="834"/>
                    <a:pt x="8491" y="837"/>
                    <a:pt x="8499" y="841"/>
                  </a:cubicBezTo>
                  <a:cubicBezTo>
                    <a:pt x="8507" y="844"/>
                    <a:pt x="8514" y="847"/>
                    <a:pt x="8520" y="849"/>
                  </a:cubicBezTo>
                  <a:lnTo>
                    <a:pt x="8818" y="968"/>
                  </a:lnTo>
                  <a:lnTo>
                    <a:pt x="8841" y="921"/>
                  </a:lnTo>
                  <a:close/>
                  <a:moveTo>
                    <a:pt x="8625" y="372"/>
                  </a:moveTo>
                  <a:lnTo>
                    <a:pt x="8603" y="419"/>
                  </a:lnTo>
                  <a:lnTo>
                    <a:pt x="8875" y="553"/>
                  </a:lnTo>
                  <a:cubicBezTo>
                    <a:pt x="8888" y="559"/>
                    <a:pt x="8899" y="565"/>
                    <a:pt x="8907" y="571"/>
                  </a:cubicBezTo>
                  <a:cubicBezTo>
                    <a:pt x="8916" y="578"/>
                    <a:pt x="8923" y="587"/>
                    <a:pt x="8929" y="597"/>
                  </a:cubicBezTo>
                  <a:cubicBezTo>
                    <a:pt x="8933" y="608"/>
                    <a:pt x="8936" y="619"/>
                    <a:pt x="8934" y="633"/>
                  </a:cubicBezTo>
                  <a:cubicBezTo>
                    <a:pt x="8932" y="647"/>
                    <a:pt x="8927" y="662"/>
                    <a:pt x="8919" y="678"/>
                  </a:cubicBezTo>
                  <a:cubicBezTo>
                    <a:pt x="8913" y="690"/>
                    <a:pt x="8907" y="701"/>
                    <a:pt x="8900" y="708"/>
                  </a:cubicBezTo>
                  <a:cubicBezTo>
                    <a:pt x="8894" y="715"/>
                    <a:pt x="8887" y="722"/>
                    <a:pt x="8880" y="726"/>
                  </a:cubicBezTo>
                  <a:cubicBezTo>
                    <a:pt x="8873" y="730"/>
                    <a:pt x="8867" y="733"/>
                    <a:pt x="8861" y="734"/>
                  </a:cubicBezTo>
                  <a:cubicBezTo>
                    <a:pt x="8854" y="736"/>
                    <a:pt x="8848" y="736"/>
                    <a:pt x="8843" y="736"/>
                  </a:cubicBezTo>
                  <a:cubicBezTo>
                    <a:pt x="8836" y="736"/>
                    <a:pt x="8826" y="733"/>
                    <a:pt x="8815" y="728"/>
                  </a:cubicBezTo>
                  <a:cubicBezTo>
                    <a:pt x="8804" y="724"/>
                    <a:pt x="8793" y="720"/>
                    <a:pt x="8784" y="715"/>
                  </a:cubicBezTo>
                  <a:lnTo>
                    <a:pt x="8520" y="586"/>
                  </a:lnTo>
                  <a:lnTo>
                    <a:pt x="8498" y="632"/>
                  </a:lnTo>
                  <a:lnTo>
                    <a:pt x="8778" y="770"/>
                  </a:lnTo>
                  <a:cubicBezTo>
                    <a:pt x="8787" y="774"/>
                    <a:pt x="8797" y="778"/>
                    <a:pt x="8808" y="782"/>
                  </a:cubicBezTo>
                  <a:cubicBezTo>
                    <a:pt x="8820" y="787"/>
                    <a:pt x="8832" y="789"/>
                    <a:pt x="8845" y="788"/>
                  </a:cubicBezTo>
                  <a:cubicBezTo>
                    <a:pt x="8869" y="787"/>
                    <a:pt x="8891" y="780"/>
                    <a:pt x="8909" y="766"/>
                  </a:cubicBezTo>
                  <a:cubicBezTo>
                    <a:pt x="8926" y="753"/>
                    <a:pt x="8943" y="731"/>
                    <a:pt x="8958" y="700"/>
                  </a:cubicBezTo>
                  <a:cubicBezTo>
                    <a:pt x="8970" y="676"/>
                    <a:pt x="8977" y="655"/>
                    <a:pt x="8980" y="636"/>
                  </a:cubicBezTo>
                  <a:cubicBezTo>
                    <a:pt x="8983" y="618"/>
                    <a:pt x="8983" y="600"/>
                    <a:pt x="8978" y="583"/>
                  </a:cubicBezTo>
                  <a:cubicBezTo>
                    <a:pt x="8974" y="566"/>
                    <a:pt x="8966" y="552"/>
                    <a:pt x="8955" y="542"/>
                  </a:cubicBezTo>
                  <a:cubicBezTo>
                    <a:pt x="8944" y="531"/>
                    <a:pt x="8927" y="521"/>
                    <a:pt x="8903" y="509"/>
                  </a:cubicBezTo>
                  <a:lnTo>
                    <a:pt x="8625" y="372"/>
                  </a:lnTo>
                  <a:close/>
                  <a:moveTo>
                    <a:pt x="8468" y="503"/>
                  </a:moveTo>
                  <a:cubicBezTo>
                    <a:pt x="8460" y="506"/>
                    <a:pt x="8453" y="512"/>
                    <a:pt x="8449" y="520"/>
                  </a:cubicBezTo>
                  <a:cubicBezTo>
                    <a:pt x="8445" y="528"/>
                    <a:pt x="8445" y="536"/>
                    <a:pt x="8448" y="545"/>
                  </a:cubicBezTo>
                  <a:cubicBezTo>
                    <a:pt x="8451" y="553"/>
                    <a:pt x="8456" y="560"/>
                    <a:pt x="8464" y="563"/>
                  </a:cubicBezTo>
                  <a:cubicBezTo>
                    <a:pt x="8473" y="568"/>
                    <a:pt x="8481" y="568"/>
                    <a:pt x="8489" y="565"/>
                  </a:cubicBezTo>
                  <a:cubicBezTo>
                    <a:pt x="8498" y="563"/>
                    <a:pt x="8505" y="557"/>
                    <a:pt x="8509" y="549"/>
                  </a:cubicBezTo>
                  <a:cubicBezTo>
                    <a:pt x="8513" y="540"/>
                    <a:pt x="8514" y="532"/>
                    <a:pt x="8510" y="523"/>
                  </a:cubicBezTo>
                  <a:cubicBezTo>
                    <a:pt x="8507" y="515"/>
                    <a:pt x="8501" y="509"/>
                    <a:pt x="8493" y="505"/>
                  </a:cubicBezTo>
                  <a:cubicBezTo>
                    <a:pt x="8485" y="501"/>
                    <a:pt x="8477" y="500"/>
                    <a:pt x="8468" y="503"/>
                  </a:cubicBezTo>
                  <a:close/>
                  <a:moveTo>
                    <a:pt x="8526" y="386"/>
                  </a:moveTo>
                  <a:cubicBezTo>
                    <a:pt x="8517" y="389"/>
                    <a:pt x="8511" y="395"/>
                    <a:pt x="8507" y="403"/>
                  </a:cubicBezTo>
                  <a:cubicBezTo>
                    <a:pt x="8503" y="411"/>
                    <a:pt x="8502" y="420"/>
                    <a:pt x="8505" y="428"/>
                  </a:cubicBezTo>
                  <a:cubicBezTo>
                    <a:pt x="8508" y="437"/>
                    <a:pt x="8514" y="443"/>
                    <a:pt x="8522" y="447"/>
                  </a:cubicBezTo>
                  <a:cubicBezTo>
                    <a:pt x="8530" y="451"/>
                    <a:pt x="8538" y="451"/>
                    <a:pt x="8547" y="448"/>
                  </a:cubicBezTo>
                  <a:cubicBezTo>
                    <a:pt x="8556" y="446"/>
                    <a:pt x="8562" y="440"/>
                    <a:pt x="8566" y="432"/>
                  </a:cubicBezTo>
                  <a:cubicBezTo>
                    <a:pt x="8570" y="423"/>
                    <a:pt x="8571" y="415"/>
                    <a:pt x="8568" y="406"/>
                  </a:cubicBezTo>
                  <a:cubicBezTo>
                    <a:pt x="8564" y="398"/>
                    <a:pt x="8559" y="392"/>
                    <a:pt x="8550" y="388"/>
                  </a:cubicBezTo>
                  <a:cubicBezTo>
                    <a:pt x="8542" y="384"/>
                    <a:pt x="8534" y="384"/>
                    <a:pt x="8526" y="386"/>
                  </a:cubicBezTo>
                  <a:close/>
                  <a:moveTo>
                    <a:pt x="6684" y="5523"/>
                  </a:moveTo>
                  <a:lnTo>
                    <a:pt x="6135" y="5253"/>
                  </a:lnTo>
                  <a:lnTo>
                    <a:pt x="6116" y="5290"/>
                  </a:lnTo>
                  <a:lnTo>
                    <a:pt x="6666" y="5561"/>
                  </a:lnTo>
                  <a:lnTo>
                    <a:pt x="6684" y="5523"/>
                  </a:lnTo>
                  <a:close/>
                  <a:moveTo>
                    <a:pt x="754" y="17356"/>
                  </a:moveTo>
                  <a:lnTo>
                    <a:pt x="713" y="17336"/>
                  </a:lnTo>
                  <a:lnTo>
                    <a:pt x="629" y="17508"/>
                  </a:lnTo>
                  <a:lnTo>
                    <a:pt x="486" y="17438"/>
                  </a:lnTo>
                  <a:lnTo>
                    <a:pt x="552" y="17304"/>
                  </a:lnTo>
                  <a:lnTo>
                    <a:pt x="511" y="17284"/>
                  </a:lnTo>
                  <a:lnTo>
                    <a:pt x="445" y="17418"/>
                  </a:lnTo>
                  <a:lnTo>
                    <a:pt x="317" y="17355"/>
                  </a:lnTo>
                  <a:lnTo>
                    <a:pt x="396" y="17194"/>
                  </a:lnTo>
                  <a:lnTo>
                    <a:pt x="360" y="17169"/>
                  </a:lnTo>
                  <a:lnTo>
                    <a:pt x="255" y="17383"/>
                  </a:lnTo>
                  <a:lnTo>
                    <a:pt x="646" y="17575"/>
                  </a:lnTo>
                  <a:lnTo>
                    <a:pt x="754" y="17356"/>
                  </a:lnTo>
                  <a:close/>
                  <a:moveTo>
                    <a:pt x="770" y="16951"/>
                  </a:moveTo>
                  <a:cubicBezTo>
                    <a:pt x="755" y="16950"/>
                    <a:pt x="741" y="16951"/>
                    <a:pt x="728" y="16954"/>
                  </a:cubicBezTo>
                  <a:cubicBezTo>
                    <a:pt x="715" y="16958"/>
                    <a:pt x="704" y="16963"/>
                    <a:pt x="692" y="16971"/>
                  </a:cubicBezTo>
                  <a:cubicBezTo>
                    <a:pt x="681" y="16978"/>
                    <a:pt x="669" y="16989"/>
                    <a:pt x="655" y="17004"/>
                  </a:cubicBezTo>
                  <a:lnTo>
                    <a:pt x="619" y="17042"/>
                  </a:lnTo>
                  <a:cubicBezTo>
                    <a:pt x="600" y="17062"/>
                    <a:pt x="583" y="17074"/>
                    <a:pt x="569" y="17079"/>
                  </a:cubicBezTo>
                  <a:cubicBezTo>
                    <a:pt x="554" y="17085"/>
                    <a:pt x="539" y="17083"/>
                    <a:pt x="523" y="17076"/>
                  </a:cubicBezTo>
                  <a:cubicBezTo>
                    <a:pt x="503" y="17066"/>
                    <a:pt x="491" y="17051"/>
                    <a:pt x="486" y="17032"/>
                  </a:cubicBezTo>
                  <a:cubicBezTo>
                    <a:pt x="481" y="17013"/>
                    <a:pt x="485" y="16990"/>
                    <a:pt x="497" y="16966"/>
                  </a:cubicBezTo>
                  <a:cubicBezTo>
                    <a:pt x="501" y="16957"/>
                    <a:pt x="506" y="16950"/>
                    <a:pt x="511" y="16943"/>
                  </a:cubicBezTo>
                  <a:cubicBezTo>
                    <a:pt x="515" y="16936"/>
                    <a:pt x="521" y="16929"/>
                    <a:pt x="527" y="16923"/>
                  </a:cubicBezTo>
                  <a:cubicBezTo>
                    <a:pt x="534" y="16917"/>
                    <a:pt x="541" y="16912"/>
                    <a:pt x="549" y="16906"/>
                  </a:cubicBezTo>
                  <a:cubicBezTo>
                    <a:pt x="557" y="16900"/>
                    <a:pt x="566" y="16894"/>
                    <a:pt x="577" y="16887"/>
                  </a:cubicBezTo>
                  <a:lnTo>
                    <a:pt x="553" y="16850"/>
                  </a:lnTo>
                  <a:cubicBezTo>
                    <a:pt x="510" y="16875"/>
                    <a:pt x="478" y="16908"/>
                    <a:pt x="458" y="16949"/>
                  </a:cubicBezTo>
                  <a:cubicBezTo>
                    <a:pt x="449" y="16968"/>
                    <a:pt x="443" y="16987"/>
                    <a:pt x="440" y="17005"/>
                  </a:cubicBezTo>
                  <a:cubicBezTo>
                    <a:pt x="438" y="17023"/>
                    <a:pt x="440" y="17041"/>
                    <a:pt x="444" y="17057"/>
                  </a:cubicBezTo>
                  <a:cubicBezTo>
                    <a:pt x="448" y="17072"/>
                    <a:pt x="456" y="17087"/>
                    <a:pt x="467" y="17100"/>
                  </a:cubicBezTo>
                  <a:cubicBezTo>
                    <a:pt x="477" y="17113"/>
                    <a:pt x="491" y="17123"/>
                    <a:pt x="508" y="17131"/>
                  </a:cubicBezTo>
                  <a:cubicBezTo>
                    <a:pt x="533" y="17143"/>
                    <a:pt x="558" y="17146"/>
                    <a:pt x="584" y="17138"/>
                  </a:cubicBezTo>
                  <a:cubicBezTo>
                    <a:pt x="595" y="17135"/>
                    <a:pt x="606" y="17129"/>
                    <a:pt x="616" y="17120"/>
                  </a:cubicBezTo>
                  <a:cubicBezTo>
                    <a:pt x="627" y="17112"/>
                    <a:pt x="639" y="17101"/>
                    <a:pt x="653" y="17086"/>
                  </a:cubicBezTo>
                  <a:lnTo>
                    <a:pt x="684" y="17052"/>
                  </a:lnTo>
                  <a:cubicBezTo>
                    <a:pt x="721" y="17012"/>
                    <a:pt x="757" y="17001"/>
                    <a:pt x="791" y="17018"/>
                  </a:cubicBezTo>
                  <a:cubicBezTo>
                    <a:pt x="815" y="17029"/>
                    <a:pt x="828" y="17048"/>
                    <a:pt x="833" y="17073"/>
                  </a:cubicBezTo>
                  <a:cubicBezTo>
                    <a:pt x="835" y="17085"/>
                    <a:pt x="836" y="17096"/>
                    <a:pt x="834" y="17106"/>
                  </a:cubicBezTo>
                  <a:cubicBezTo>
                    <a:pt x="832" y="17117"/>
                    <a:pt x="827" y="17129"/>
                    <a:pt x="820" y="17144"/>
                  </a:cubicBezTo>
                  <a:cubicBezTo>
                    <a:pt x="810" y="17164"/>
                    <a:pt x="798" y="17181"/>
                    <a:pt x="785" y="17195"/>
                  </a:cubicBezTo>
                  <a:cubicBezTo>
                    <a:pt x="772" y="17209"/>
                    <a:pt x="755" y="17222"/>
                    <a:pt x="735" y="17232"/>
                  </a:cubicBezTo>
                  <a:lnTo>
                    <a:pt x="761" y="17271"/>
                  </a:lnTo>
                  <a:cubicBezTo>
                    <a:pt x="783" y="17257"/>
                    <a:pt x="802" y="17242"/>
                    <a:pt x="817" y="17224"/>
                  </a:cubicBezTo>
                  <a:cubicBezTo>
                    <a:pt x="833" y="17207"/>
                    <a:pt x="847" y="17186"/>
                    <a:pt x="858" y="17163"/>
                  </a:cubicBezTo>
                  <a:cubicBezTo>
                    <a:pt x="867" y="17144"/>
                    <a:pt x="873" y="17128"/>
                    <a:pt x="876" y="17112"/>
                  </a:cubicBezTo>
                  <a:cubicBezTo>
                    <a:pt x="879" y="17096"/>
                    <a:pt x="879" y="17080"/>
                    <a:pt x="877" y="17063"/>
                  </a:cubicBezTo>
                  <a:cubicBezTo>
                    <a:pt x="875" y="17040"/>
                    <a:pt x="867" y="17020"/>
                    <a:pt x="856" y="17002"/>
                  </a:cubicBezTo>
                  <a:cubicBezTo>
                    <a:pt x="844" y="16985"/>
                    <a:pt x="828" y="16972"/>
                    <a:pt x="810" y="16963"/>
                  </a:cubicBezTo>
                  <a:cubicBezTo>
                    <a:pt x="798" y="16957"/>
                    <a:pt x="784" y="16953"/>
                    <a:pt x="770" y="16951"/>
                  </a:cubicBezTo>
                  <a:close/>
                  <a:moveTo>
                    <a:pt x="687" y="16505"/>
                  </a:moveTo>
                  <a:lnTo>
                    <a:pt x="560" y="16763"/>
                  </a:lnTo>
                  <a:lnTo>
                    <a:pt x="599" y="16783"/>
                  </a:lnTo>
                  <a:lnTo>
                    <a:pt x="651" y="16678"/>
                  </a:lnTo>
                  <a:lnTo>
                    <a:pt x="1002" y="16851"/>
                  </a:lnTo>
                  <a:lnTo>
                    <a:pt x="1024" y="16806"/>
                  </a:lnTo>
                  <a:lnTo>
                    <a:pt x="673" y="16633"/>
                  </a:lnTo>
                  <a:lnTo>
                    <a:pt x="725" y="16527"/>
                  </a:lnTo>
                  <a:lnTo>
                    <a:pt x="687" y="16505"/>
                  </a:lnTo>
                  <a:close/>
                  <a:moveTo>
                    <a:pt x="821" y="16232"/>
                  </a:moveTo>
                  <a:lnTo>
                    <a:pt x="720" y="16438"/>
                  </a:lnTo>
                  <a:lnTo>
                    <a:pt x="1111" y="16630"/>
                  </a:lnTo>
                  <a:lnTo>
                    <a:pt x="1134" y="16583"/>
                  </a:lnTo>
                  <a:lnTo>
                    <a:pt x="949" y="16491"/>
                  </a:lnTo>
                  <a:lnTo>
                    <a:pt x="1010" y="16366"/>
                  </a:lnTo>
                  <a:lnTo>
                    <a:pt x="972" y="16347"/>
                  </a:lnTo>
                  <a:lnTo>
                    <a:pt x="910" y="16472"/>
                  </a:lnTo>
                  <a:lnTo>
                    <a:pt x="782" y="16409"/>
                  </a:lnTo>
                  <a:lnTo>
                    <a:pt x="857" y="16258"/>
                  </a:lnTo>
                  <a:lnTo>
                    <a:pt x="821" y="16232"/>
                  </a:lnTo>
                  <a:close/>
                  <a:moveTo>
                    <a:pt x="1369" y="16106"/>
                  </a:moveTo>
                  <a:lnTo>
                    <a:pt x="914" y="16043"/>
                  </a:lnTo>
                  <a:lnTo>
                    <a:pt x="884" y="16104"/>
                  </a:lnTo>
                  <a:lnTo>
                    <a:pt x="1211" y="16427"/>
                  </a:lnTo>
                  <a:lnTo>
                    <a:pt x="1234" y="16380"/>
                  </a:lnTo>
                  <a:lnTo>
                    <a:pt x="1132" y="16283"/>
                  </a:lnTo>
                  <a:lnTo>
                    <a:pt x="1204" y="16137"/>
                  </a:lnTo>
                  <a:lnTo>
                    <a:pt x="1343" y="16159"/>
                  </a:lnTo>
                  <a:lnTo>
                    <a:pt x="1369" y="16106"/>
                  </a:lnTo>
                  <a:close/>
                  <a:moveTo>
                    <a:pt x="1160" y="16130"/>
                  </a:moveTo>
                  <a:lnTo>
                    <a:pt x="1100" y="16252"/>
                  </a:lnTo>
                  <a:lnTo>
                    <a:pt x="939" y="16096"/>
                  </a:lnTo>
                  <a:lnTo>
                    <a:pt x="1160" y="16130"/>
                  </a:lnTo>
                  <a:close/>
                  <a:moveTo>
                    <a:pt x="806" y="16074"/>
                  </a:moveTo>
                  <a:cubicBezTo>
                    <a:pt x="798" y="16077"/>
                    <a:pt x="792" y="16083"/>
                    <a:pt x="787" y="16091"/>
                  </a:cubicBezTo>
                  <a:cubicBezTo>
                    <a:pt x="783" y="16099"/>
                    <a:pt x="783" y="16107"/>
                    <a:pt x="786" y="16116"/>
                  </a:cubicBezTo>
                  <a:cubicBezTo>
                    <a:pt x="789" y="16124"/>
                    <a:pt x="794" y="16131"/>
                    <a:pt x="802" y="16135"/>
                  </a:cubicBezTo>
                  <a:cubicBezTo>
                    <a:pt x="811" y="16139"/>
                    <a:pt x="819" y="16139"/>
                    <a:pt x="827" y="16136"/>
                  </a:cubicBezTo>
                  <a:cubicBezTo>
                    <a:pt x="836" y="16134"/>
                    <a:pt x="843" y="16128"/>
                    <a:pt x="847" y="16120"/>
                  </a:cubicBezTo>
                  <a:cubicBezTo>
                    <a:pt x="851" y="16111"/>
                    <a:pt x="852" y="16103"/>
                    <a:pt x="848" y="16094"/>
                  </a:cubicBezTo>
                  <a:cubicBezTo>
                    <a:pt x="845" y="16086"/>
                    <a:pt x="840" y="16080"/>
                    <a:pt x="831" y="16076"/>
                  </a:cubicBezTo>
                  <a:cubicBezTo>
                    <a:pt x="823" y="16072"/>
                    <a:pt x="815" y="16071"/>
                    <a:pt x="806" y="16074"/>
                  </a:cubicBezTo>
                  <a:close/>
                  <a:moveTo>
                    <a:pt x="864" y="15957"/>
                  </a:moveTo>
                  <a:cubicBezTo>
                    <a:pt x="855" y="15960"/>
                    <a:pt x="849" y="15965"/>
                    <a:pt x="845" y="15974"/>
                  </a:cubicBezTo>
                  <a:cubicBezTo>
                    <a:pt x="841" y="15982"/>
                    <a:pt x="841" y="15990"/>
                    <a:pt x="844" y="15999"/>
                  </a:cubicBezTo>
                  <a:cubicBezTo>
                    <a:pt x="846" y="16007"/>
                    <a:pt x="852" y="16013"/>
                    <a:pt x="860" y="16017"/>
                  </a:cubicBezTo>
                  <a:cubicBezTo>
                    <a:pt x="868" y="16021"/>
                    <a:pt x="877" y="16022"/>
                    <a:pt x="885" y="16019"/>
                  </a:cubicBezTo>
                  <a:cubicBezTo>
                    <a:pt x="894" y="16016"/>
                    <a:pt x="900" y="16011"/>
                    <a:pt x="905" y="16002"/>
                  </a:cubicBezTo>
                  <a:cubicBezTo>
                    <a:pt x="909" y="15994"/>
                    <a:pt x="909" y="15986"/>
                    <a:pt x="906" y="15977"/>
                  </a:cubicBezTo>
                  <a:cubicBezTo>
                    <a:pt x="903" y="15969"/>
                    <a:pt x="897" y="15963"/>
                    <a:pt x="889" y="15959"/>
                  </a:cubicBezTo>
                  <a:cubicBezTo>
                    <a:pt x="881" y="15955"/>
                    <a:pt x="872" y="15954"/>
                    <a:pt x="864" y="15957"/>
                  </a:cubicBezTo>
                  <a:close/>
                  <a:moveTo>
                    <a:pt x="1465" y="15812"/>
                  </a:moveTo>
                  <a:lnTo>
                    <a:pt x="1389" y="15966"/>
                  </a:lnTo>
                  <a:lnTo>
                    <a:pt x="1037" y="15793"/>
                  </a:lnTo>
                  <a:lnTo>
                    <a:pt x="1014" y="15840"/>
                  </a:lnTo>
                  <a:lnTo>
                    <a:pt x="1405" y="16032"/>
                  </a:lnTo>
                  <a:lnTo>
                    <a:pt x="1501" y="15838"/>
                  </a:lnTo>
                  <a:lnTo>
                    <a:pt x="1465" y="15812"/>
                  </a:lnTo>
                  <a:close/>
                  <a:moveTo>
                    <a:pt x="1564" y="15710"/>
                  </a:moveTo>
                  <a:lnTo>
                    <a:pt x="1173" y="15518"/>
                  </a:lnTo>
                  <a:lnTo>
                    <a:pt x="1150" y="15564"/>
                  </a:lnTo>
                  <a:lnTo>
                    <a:pt x="1541" y="15756"/>
                  </a:lnTo>
                  <a:lnTo>
                    <a:pt x="1564" y="15710"/>
                  </a:lnTo>
                  <a:close/>
                  <a:moveTo>
                    <a:pt x="1586" y="15292"/>
                  </a:moveTo>
                  <a:cubicBezTo>
                    <a:pt x="1572" y="15291"/>
                    <a:pt x="1558" y="15292"/>
                    <a:pt x="1545" y="15295"/>
                  </a:cubicBezTo>
                  <a:cubicBezTo>
                    <a:pt x="1532" y="15299"/>
                    <a:pt x="1520" y="15304"/>
                    <a:pt x="1509" y="15311"/>
                  </a:cubicBezTo>
                  <a:cubicBezTo>
                    <a:pt x="1498" y="15319"/>
                    <a:pt x="1486" y="15329"/>
                    <a:pt x="1472" y="15345"/>
                  </a:cubicBezTo>
                  <a:lnTo>
                    <a:pt x="1435" y="15383"/>
                  </a:lnTo>
                  <a:cubicBezTo>
                    <a:pt x="1416" y="15402"/>
                    <a:pt x="1400" y="15415"/>
                    <a:pt x="1385" y="15420"/>
                  </a:cubicBezTo>
                  <a:cubicBezTo>
                    <a:pt x="1371" y="15425"/>
                    <a:pt x="1356" y="15424"/>
                    <a:pt x="1340" y="15416"/>
                  </a:cubicBezTo>
                  <a:cubicBezTo>
                    <a:pt x="1320" y="15406"/>
                    <a:pt x="1307" y="15392"/>
                    <a:pt x="1302" y="15372"/>
                  </a:cubicBezTo>
                  <a:cubicBezTo>
                    <a:pt x="1298" y="15353"/>
                    <a:pt x="1302" y="15331"/>
                    <a:pt x="1314" y="15306"/>
                  </a:cubicBezTo>
                  <a:cubicBezTo>
                    <a:pt x="1318" y="15298"/>
                    <a:pt x="1322" y="15290"/>
                    <a:pt x="1327" y="15283"/>
                  </a:cubicBezTo>
                  <a:cubicBezTo>
                    <a:pt x="1332" y="15276"/>
                    <a:pt x="1337" y="15270"/>
                    <a:pt x="1344" y="15264"/>
                  </a:cubicBezTo>
                  <a:cubicBezTo>
                    <a:pt x="1350" y="15258"/>
                    <a:pt x="1357" y="15252"/>
                    <a:pt x="1365" y="15246"/>
                  </a:cubicBezTo>
                  <a:cubicBezTo>
                    <a:pt x="1373" y="15240"/>
                    <a:pt x="1382" y="15234"/>
                    <a:pt x="1393" y="15228"/>
                  </a:cubicBezTo>
                  <a:lnTo>
                    <a:pt x="1370" y="15190"/>
                  </a:lnTo>
                  <a:cubicBezTo>
                    <a:pt x="1327" y="15215"/>
                    <a:pt x="1295" y="15248"/>
                    <a:pt x="1274" y="15290"/>
                  </a:cubicBezTo>
                  <a:cubicBezTo>
                    <a:pt x="1265" y="15309"/>
                    <a:pt x="1259" y="15328"/>
                    <a:pt x="1257" y="15346"/>
                  </a:cubicBezTo>
                  <a:cubicBezTo>
                    <a:pt x="1255" y="15364"/>
                    <a:pt x="1256" y="15381"/>
                    <a:pt x="1261" y="15397"/>
                  </a:cubicBezTo>
                  <a:cubicBezTo>
                    <a:pt x="1265" y="15413"/>
                    <a:pt x="1273" y="15427"/>
                    <a:pt x="1283" y="15440"/>
                  </a:cubicBezTo>
                  <a:cubicBezTo>
                    <a:pt x="1294" y="15453"/>
                    <a:pt x="1308" y="15464"/>
                    <a:pt x="1324" y="15472"/>
                  </a:cubicBezTo>
                  <a:cubicBezTo>
                    <a:pt x="1349" y="15484"/>
                    <a:pt x="1374" y="15486"/>
                    <a:pt x="1400" y="15479"/>
                  </a:cubicBezTo>
                  <a:cubicBezTo>
                    <a:pt x="1412" y="15475"/>
                    <a:pt x="1423" y="15469"/>
                    <a:pt x="1433" y="15461"/>
                  </a:cubicBezTo>
                  <a:cubicBezTo>
                    <a:pt x="1443" y="15453"/>
                    <a:pt x="1455" y="15441"/>
                    <a:pt x="1469" y="15426"/>
                  </a:cubicBezTo>
                  <a:lnTo>
                    <a:pt x="1500" y="15393"/>
                  </a:lnTo>
                  <a:cubicBezTo>
                    <a:pt x="1538" y="15353"/>
                    <a:pt x="1573" y="15341"/>
                    <a:pt x="1608" y="15359"/>
                  </a:cubicBezTo>
                  <a:cubicBezTo>
                    <a:pt x="1631" y="15370"/>
                    <a:pt x="1645" y="15388"/>
                    <a:pt x="1650" y="15414"/>
                  </a:cubicBezTo>
                  <a:cubicBezTo>
                    <a:pt x="1652" y="15426"/>
                    <a:pt x="1652" y="15436"/>
                    <a:pt x="1650" y="15447"/>
                  </a:cubicBezTo>
                  <a:cubicBezTo>
                    <a:pt x="1649" y="15457"/>
                    <a:pt x="1644" y="15470"/>
                    <a:pt x="1637" y="15484"/>
                  </a:cubicBezTo>
                  <a:cubicBezTo>
                    <a:pt x="1627" y="15504"/>
                    <a:pt x="1615" y="15521"/>
                    <a:pt x="1602" y="15535"/>
                  </a:cubicBezTo>
                  <a:cubicBezTo>
                    <a:pt x="1588" y="15550"/>
                    <a:pt x="1571" y="15562"/>
                    <a:pt x="1551" y="15573"/>
                  </a:cubicBezTo>
                  <a:lnTo>
                    <a:pt x="1578" y="15611"/>
                  </a:lnTo>
                  <a:cubicBezTo>
                    <a:pt x="1599" y="15598"/>
                    <a:pt x="1618" y="15582"/>
                    <a:pt x="1634" y="15565"/>
                  </a:cubicBezTo>
                  <a:cubicBezTo>
                    <a:pt x="1649" y="15547"/>
                    <a:pt x="1663" y="15527"/>
                    <a:pt x="1675" y="15503"/>
                  </a:cubicBezTo>
                  <a:cubicBezTo>
                    <a:pt x="1684" y="15485"/>
                    <a:pt x="1690" y="15468"/>
                    <a:pt x="1693" y="15453"/>
                  </a:cubicBezTo>
                  <a:cubicBezTo>
                    <a:pt x="1695" y="15437"/>
                    <a:pt x="1696" y="15421"/>
                    <a:pt x="1694" y="15404"/>
                  </a:cubicBezTo>
                  <a:cubicBezTo>
                    <a:pt x="1692" y="15381"/>
                    <a:pt x="1684" y="15361"/>
                    <a:pt x="1672" y="15343"/>
                  </a:cubicBezTo>
                  <a:cubicBezTo>
                    <a:pt x="1660" y="15326"/>
                    <a:pt x="1645" y="15312"/>
                    <a:pt x="1627" y="15303"/>
                  </a:cubicBezTo>
                  <a:cubicBezTo>
                    <a:pt x="1615" y="15297"/>
                    <a:pt x="1601" y="15294"/>
                    <a:pt x="1586" y="15292"/>
                  </a:cubicBezTo>
                  <a:close/>
                  <a:moveTo>
                    <a:pt x="1838" y="15010"/>
                  </a:moveTo>
                  <a:cubicBezTo>
                    <a:pt x="1840" y="15026"/>
                    <a:pt x="1840" y="15041"/>
                    <a:pt x="1838" y="15055"/>
                  </a:cubicBezTo>
                  <a:cubicBezTo>
                    <a:pt x="1837" y="15069"/>
                    <a:pt x="1832" y="15084"/>
                    <a:pt x="1825" y="15098"/>
                  </a:cubicBezTo>
                  <a:cubicBezTo>
                    <a:pt x="1814" y="15121"/>
                    <a:pt x="1798" y="15138"/>
                    <a:pt x="1777" y="15151"/>
                  </a:cubicBezTo>
                  <a:cubicBezTo>
                    <a:pt x="1755" y="15164"/>
                    <a:pt x="1730" y="15170"/>
                    <a:pt x="1701" y="15167"/>
                  </a:cubicBezTo>
                  <a:cubicBezTo>
                    <a:pt x="1687" y="15166"/>
                    <a:pt x="1673" y="15164"/>
                    <a:pt x="1660" y="15159"/>
                  </a:cubicBezTo>
                  <a:cubicBezTo>
                    <a:pt x="1647" y="15155"/>
                    <a:pt x="1631" y="15148"/>
                    <a:pt x="1612" y="15139"/>
                  </a:cubicBezTo>
                  <a:cubicBezTo>
                    <a:pt x="1588" y="15128"/>
                    <a:pt x="1570" y="15117"/>
                    <a:pt x="1554" y="15106"/>
                  </a:cubicBezTo>
                  <a:cubicBezTo>
                    <a:pt x="1539" y="15095"/>
                    <a:pt x="1527" y="15084"/>
                    <a:pt x="1516" y="15072"/>
                  </a:cubicBezTo>
                  <a:cubicBezTo>
                    <a:pt x="1499" y="15051"/>
                    <a:pt x="1488" y="15030"/>
                    <a:pt x="1485" y="15009"/>
                  </a:cubicBezTo>
                  <a:cubicBezTo>
                    <a:pt x="1481" y="14987"/>
                    <a:pt x="1485" y="14965"/>
                    <a:pt x="1496" y="14942"/>
                  </a:cubicBezTo>
                  <a:cubicBezTo>
                    <a:pt x="1503" y="14928"/>
                    <a:pt x="1512" y="14916"/>
                    <a:pt x="1521" y="14906"/>
                  </a:cubicBezTo>
                  <a:cubicBezTo>
                    <a:pt x="1531" y="14896"/>
                    <a:pt x="1543" y="14888"/>
                    <a:pt x="1557" y="14880"/>
                  </a:cubicBezTo>
                  <a:lnTo>
                    <a:pt x="1539" y="14840"/>
                  </a:lnTo>
                  <a:cubicBezTo>
                    <a:pt x="1523" y="14848"/>
                    <a:pt x="1507" y="14860"/>
                    <a:pt x="1493" y="14874"/>
                  </a:cubicBezTo>
                  <a:cubicBezTo>
                    <a:pt x="1480" y="14888"/>
                    <a:pt x="1468" y="14904"/>
                    <a:pt x="1459" y="14923"/>
                  </a:cubicBezTo>
                  <a:cubicBezTo>
                    <a:pt x="1448" y="14947"/>
                    <a:pt x="1442" y="14971"/>
                    <a:pt x="1442" y="14996"/>
                  </a:cubicBezTo>
                  <a:cubicBezTo>
                    <a:pt x="1442" y="15021"/>
                    <a:pt x="1448" y="15046"/>
                    <a:pt x="1458" y="15069"/>
                  </a:cubicBezTo>
                  <a:cubicBezTo>
                    <a:pt x="1469" y="15092"/>
                    <a:pt x="1485" y="15114"/>
                    <a:pt x="1506" y="15134"/>
                  </a:cubicBezTo>
                  <a:cubicBezTo>
                    <a:pt x="1526" y="15155"/>
                    <a:pt x="1551" y="15172"/>
                    <a:pt x="1580" y="15187"/>
                  </a:cubicBezTo>
                  <a:cubicBezTo>
                    <a:pt x="1609" y="15201"/>
                    <a:pt x="1638" y="15211"/>
                    <a:pt x="1667" y="15216"/>
                  </a:cubicBezTo>
                  <a:cubicBezTo>
                    <a:pt x="1697" y="15221"/>
                    <a:pt x="1725" y="15220"/>
                    <a:pt x="1752" y="15213"/>
                  </a:cubicBezTo>
                  <a:cubicBezTo>
                    <a:pt x="1776" y="15206"/>
                    <a:pt x="1798" y="15195"/>
                    <a:pt x="1816" y="15180"/>
                  </a:cubicBezTo>
                  <a:cubicBezTo>
                    <a:pt x="1835" y="15164"/>
                    <a:pt x="1849" y="15146"/>
                    <a:pt x="1860" y="15125"/>
                  </a:cubicBezTo>
                  <a:cubicBezTo>
                    <a:pt x="1869" y="15105"/>
                    <a:pt x="1876" y="15085"/>
                    <a:pt x="1879" y="15063"/>
                  </a:cubicBezTo>
                  <a:cubicBezTo>
                    <a:pt x="1883" y="15042"/>
                    <a:pt x="1884" y="15021"/>
                    <a:pt x="1881" y="15000"/>
                  </a:cubicBezTo>
                  <a:lnTo>
                    <a:pt x="1838" y="15010"/>
                  </a:lnTo>
                  <a:close/>
                  <a:moveTo>
                    <a:pt x="2073" y="14674"/>
                  </a:moveTo>
                  <a:lnTo>
                    <a:pt x="1682" y="14482"/>
                  </a:lnTo>
                  <a:lnTo>
                    <a:pt x="1659" y="14529"/>
                  </a:lnTo>
                  <a:lnTo>
                    <a:pt x="1823" y="14609"/>
                  </a:lnTo>
                  <a:lnTo>
                    <a:pt x="1742" y="14774"/>
                  </a:lnTo>
                  <a:lnTo>
                    <a:pt x="1578" y="14693"/>
                  </a:lnTo>
                  <a:lnTo>
                    <a:pt x="1556" y="14739"/>
                  </a:lnTo>
                  <a:lnTo>
                    <a:pt x="1947" y="14931"/>
                  </a:lnTo>
                  <a:lnTo>
                    <a:pt x="1969" y="14886"/>
                  </a:lnTo>
                  <a:lnTo>
                    <a:pt x="1780" y="14793"/>
                  </a:lnTo>
                  <a:lnTo>
                    <a:pt x="1861" y="14628"/>
                  </a:lnTo>
                  <a:lnTo>
                    <a:pt x="2050" y="14721"/>
                  </a:lnTo>
                  <a:lnTo>
                    <a:pt x="2073" y="14674"/>
                  </a:lnTo>
                  <a:close/>
                  <a:moveTo>
                    <a:pt x="2238" y="14341"/>
                  </a:moveTo>
                  <a:lnTo>
                    <a:pt x="2197" y="14321"/>
                  </a:lnTo>
                  <a:lnTo>
                    <a:pt x="2112" y="14493"/>
                  </a:lnTo>
                  <a:lnTo>
                    <a:pt x="1969" y="14422"/>
                  </a:lnTo>
                  <a:lnTo>
                    <a:pt x="2035" y="14288"/>
                  </a:lnTo>
                  <a:lnTo>
                    <a:pt x="1995" y="14269"/>
                  </a:lnTo>
                  <a:lnTo>
                    <a:pt x="1929" y="14402"/>
                  </a:lnTo>
                  <a:lnTo>
                    <a:pt x="1801" y="14339"/>
                  </a:lnTo>
                  <a:lnTo>
                    <a:pt x="1880" y="14179"/>
                  </a:lnTo>
                  <a:lnTo>
                    <a:pt x="1844" y="14154"/>
                  </a:lnTo>
                  <a:lnTo>
                    <a:pt x="1739" y="14368"/>
                  </a:lnTo>
                  <a:lnTo>
                    <a:pt x="2130" y="14560"/>
                  </a:lnTo>
                  <a:lnTo>
                    <a:pt x="2238" y="14341"/>
                  </a:lnTo>
                  <a:close/>
                  <a:moveTo>
                    <a:pt x="2154" y="13523"/>
                  </a:moveTo>
                  <a:lnTo>
                    <a:pt x="2131" y="13570"/>
                  </a:lnTo>
                  <a:lnTo>
                    <a:pt x="2334" y="13730"/>
                  </a:lnTo>
                  <a:cubicBezTo>
                    <a:pt x="2347" y="13740"/>
                    <a:pt x="2360" y="13750"/>
                    <a:pt x="2373" y="13760"/>
                  </a:cubicBezTo>
                  <a:cubicBezTo>
                    <a:pt x="2386" y="13769"/>
                    <a:pt x="2397" y="13778"/>
                    <a:pt x="2407" y="13785"/>
                  </a:cubicBezTo>
                  <a:cubicBezTo>
                    <a:pt x="2417" y="13793"/>
                    <a:pt x="2426" y="13799"/>
                    <a:pt x="2432" y="13804"/>
                  </a:cubicBezTo>
                  <a:cubicBezTo>
                    <a:pt x="2437" y="13808"/>
                    <a:pt x="2441" y="13810"/>
                    <a:pt x="2442" y="13811"/>
                  </a:cubicBezTo>
                  <a:cubicBezTo>
                    <a:pt x="2440" y="13811"/>
                    <a:pt x="2437" y="13810"/>
                    <a:pt x="2433" y="13809"/>
                  </a:cubicBezTo>
                  <a:cubicBezTo>
                    <a:pt x="2427" y="13807"/>
                    <a:pt x="2419" y="13804"/>
                    <a:pt x="2408" y="13801"/>
                  </a:cubicBezTo>
                  <a:cubicBezTo>
                    <a:pt x="2398" y="13798"/>
                    <a:pt x="2386" y="13795"/>
                    <a:pt x="2373" y="13792"/>
                  </a:cubicBezTo>
                  <a:cubicBezTo>
                    <a:pt x="2360" y="13789"/>
                    <a:pt x="2345" y="13785"/>
                    <a:pt x="2329" y="13781"/>
                  </a:cubicBezTo>
                  <a:lnTo>
                    <a:pt x="2060" y="13715"/>
                  </a:lnTo>
                  <a:lnTo>
                    <a:pt x="2034" y="13768"/>
                  </a:lnTo>
                  <a:lnTo>
                    <a:pt x="2242" y="13935"/>
                  </a:lnTo>
                  <a:cubicBezTo>
                    <a:pt x="2252" y="13943"/>
                    <a:pt x="2263" y="13951"/>
                    <a:pt x="2275" y="13960"/>
                  </a:cubicBezTo>
                  <a:cubicBezTo>
                    <a:pt x="2286" y="13970"/>
                    <a:pt x="2297" y="13978"/>
                    <a:pt x="2307" y="13985"/>
                  </a:cubicBezTo>
                  <a:cubicBezTo>
                    <a:pt x="2317" y="13993"/>
                    <a:pt x="2326" y="13999"/>
                    <a:pt x="2332" y="14004"/>
                  </a:cubicBezTo>
                  <a:cubicBezTo>
                    <a:pt x="2339" y="14010"/>
                    <a:pt x="2344" y="14013"/>
                    <a:pt x="2344" y="14013"/>
                  </a:cubicBezTo>
                  <a:cubicBezTo>
                    <a:pt x="2342" y="14013"/>
                    <a:pt x="2337" y="14011"/>
                    <a:pt x="2329" y="14008"/>
                  </a:cubicBezTo>
                  <a:cubicBezTo>
                    <a:pt x="2320" y="14006"/>
                    <a:pt x="2310" y="14002"/>
                    <a:pt x="2298" y="13999"/>
                  </a:cubicBezTo>
                  <a:cubicBezTo>
                    <a:pt x="2285" y="13995"/>
                    <a:pt x="2272" y="13991"/>
                    <a:pt x="2257" y="13987"/>
                  </a:cubicBezTo>
                  <a:cubicBezTo>
                    <a:pt x="2243" y="13983"/>
                    <a:pt x="2229" y="13979"/>
                    <a:pt x="2215" y="13976"/>
                  </a:cubicBezTo>
                  <a:lnTo>
                    <a:pt x="1962" y="13913"/>
                  </a:lnTo>
                  <a:lnTo>
                    <a:pt x="1938" y="13963"/>
                  </a:lnTo>
                  <a:lnTo>
                    <a:pt x="2374" y="14063"/>
                  </a:lnTo>
                  <a:lnTo>
                    <a:pt x="2404" y="14003"/>
                  </a:lnTo>
                  <a:lnTo>
                    <a:pt x="2207" y="13846"/>
                  </a:lnTo>
                  <a:cubicBezTo>
                    <a:pt x="2195" y="13837"/>
                    <a:pt x="2184" y="13829"/>
                    <a:pt x="2173" y="13820"/>
                  </a:cubicBezTo>
                  <a:cubicBezTo>
                    <a:pt x="2162" y="13811"/>
                    <a:pt x="2151" y="13804"/>
                    <a:pt x="2143" y="13797"/>
                  </a:cubicBezTo>
                  <a:cubicBezTo>
                    <a:pt x="2134" y="13791"/>
                    <a:pt x="2126" y="13785"/>
                    <a:pt x="2120" y="13781"/>
                  </a:cubicBezTo>
                  <a:cubicBezTo>
                    <a:pt x="2114" y="13777"/>
                    <a:pt x="2111" y="13775"/>
                    <a:pt x="2110" y="13774"/>
                  </a:cubicBezTo>
                  <a:cubicBezTo>
                    <a:pt x="2112" y="13775"/>
                    <a:pt x="2116" y="13776"/>
                    <a:pt x="2122" y="13778"/>
                  </a:cubicBezTo>
                  <a:cubicBezTo>
                    <a:pt x="2129" y="13780"/>
                    <a:pt x="2138" y="13782"/>
                    <a:pt x="2149" y="13785"/>
                  </a:cubicBezTo>
                  <a:cubicBezTo>
                    <a:pt x="2159" y="13788"/>
                    <a:pt x="2171" y="13792"/>
                    <a:pt x="2185" y="13795"/>
                  </a:cubicBezTo>
                  <a:cubicBezTo>
                    <a:pt x="2199" y="13800"/>
                    <a:pt x="2215" y="13803"/>
                    <a:pt x="2230" y="13808"/>
                  </a:cubicBezTo>
                  <a:lnTo>
                    <a:pt x="2471" y="13866"/>
                  </a:lnTo>
                  <a:lnTo>
                    <a:pt x="2501" y="13805"/>
                  </a:lnTo>
                  <a:lnTo>
                    <a:pt x="2154" y="13523"/>
                  </a:lnTo>
                  <a:close/>
                  <a:moveTo>
                    <a:pt x="2606" y="13592"/>
                  </a:moveTo>
                  <a:lnTo>
                    <a:pt x="2215" y="13399"/>
                  </a:lnTo>
                  <a:lnTo>
                    <a:pt x="2193" y="13445"/>
                  </a:lnTo>
                  <a:lnTo>
                    <a:pt x="2584" y="13637"/>
                  </a:lnTo>
                  <a:lnTo>
                    <a:pt x="2606" y="13592"/>
                  </a:lnTo>
                  <a:close/>
                  <a:moveTo>
                    <a:pt x="2722" y="13256"/>
                  </a:moveTo>
                  <a:lnTo>
                    <a:pt x="2646" y="13411"/>
                  </a:lnTo>
                  <a:lnTo>
                    <a:pt x="2295" y="13238"/>
                  </a:lnTo>
                  <a:lnTo>
                    <a:pt x="2272" y="13285"/>
                  </a:lnTo>
                  <a:lnTo>
                    <a:pt x="2663" y="13477"/>
                  </a:lnTo>
                  <a:lnTo>
                    <a:pt x="2758" y="13282"/>
                  </a:lnTo>
                  <a:lnTo>
                    <a:pt x="2722" y="13256"/>
                  </a:lnTo>
                  <a:close/>
                  <a:moveTo>
                    <a:pt x="2925" y="12943"/>
                  </a:moveTo>
                  <a:lnTo>
                    <a:pt x="2534" y="12751"/>
                  </a:lnTo>
                  <a:lnTo>
                    <a:pt x="2511" y="12798"/>
                  </a:lnTo>
                  <a:lnTo>
                    <a:pt x="2675" y="12878"/>
                  </a:lnTo>
                  <a:lnTo>
                    <a:pt x="2594" y="13043"/>
                  </a:lnTo>
                  <a:lnTo>
                    <a:pt x="2430" y="12963"/>
                  </a:lnTo>
                  <a:lnTo>
                    <a:pt x="2408" y="13008"/>
                  </a:lnTo>
                  <a:lnTo>
                    <a:pt x="2799" y="13200"/>
                  </a:lnTo>
                  <a:lnTo>
                    <a:pt x="2821" y="13155"/>
                  </a:lnTo>
                  <a:lnTo>
                    <a:pt x="2632" y="13062"/>
                  </a:lnTo>
                  <a:lnTo>
                    <a:pt x="2713" y="12897"/>
                  </a:lnTo>
                  <a:lnTo>
                    <a:pt x="2902" y="12990"/>
                  </a:lnTo>
                  <a:lnTo>
                    <a:pt x="2925" y="12943"/>
                  </a:lnTo>
                  <a:close/>
                  <a:moveTo>
                    <a:pt x="3089" y="12610"/>
                  </a:moveTo>
                  <a:lnTo>
                    <a:pt x="3049" y="12590"/>
                  </a:lnTo>
                  <a:lnTo>
                    <a:pt x="2964" y="12762"/>
                  </a:lnTo>
                  <a:lnTo>
                    <a:pt x="2821" y="12691"/>
                  </a:lnTo>
                  <a:lnTo>
                    <a:pt x="2887" y="12558"/>
                  </a:lnTo>
                  <a:lnTo>
                    <a:pt x="2847" y="12538"/>
                  </a:lnTo>
                  <a:lnTo>
                    <a:pt x="2781" y="12672"/>
                  </a:lnTo>
                  <a:lnTo>
                    <a:pt x="2653" y="12608"/>
                  </a:lnTo>
                  <a:lnTo>
                    <a:pt x="2731" y="12448"/>
                  </a:lnTo>
                  <a:lnTo>
                    <a:pt x="2696" y="12423"/>
                  </a:lnTo>
                  <a:lnTo>
                    <a:pt x="2591" y="12637"/>
                  </a:lnTo>
                  <a:lnTo>
                    <a:pt x="2981" y="12829"/>
                  </a:lnTo>
                  <a:lnTo>
                    <a:pt x="3089" y="12610"/>
                  </a:lnTo>
                  <a:close/>
                  <a:moveTo>
                    <a:pt x="3190" y="12306"/>
                  </a:moveTo>
                  <a:lnTo>
                    <a:pt x="3114" y="12461"/>
                  </a:lnTo>
                  <a:lnTo>
                    <a:pt x="2762" y="12288"/>
                  </a:lnTo>
                  <a:lnTo>
                    <a:pt x="2739" y="12335"/>
                  </a:lnTo>
                  <a:lnTo>
                    <a:pt x="3130" y="12527"/>
                  </a:lnTo>
                  <a:lnTo>
                    <a:pt x="3226" y="12332"/>
                  </a:lnTo>
                  <a:lnTo>
                    <a:pt x="3190" y="12306"/>
                  </a:lnTo>
                  <a:close/>
                  <a:moveTo>
                    <a:pt x="3449" y="11879"/>
                  </a:moveTo>
                  <a:lnTo>
                    <a:pt x="3041" y="11721"/>
                  </a:lnTo>
                  <a:lnTo>
                    <a:pt x="3007" y="11790"/>
                  </a:lnTo>
                  <a:lnTo>
                    <a:pt x="3231" y="11991"/>
                  </a:lnTo>
                  <a:cubicBezTo>
                    <a:pt x="3244" y="12002"/>
                    <a:pt x="3257" y="12013"/>
                    <a:pt x="3268" y="12021"/>
                  </a:cubicBezTo>
                  <a:cubicBezTo>
                    <a:pt x="3280" y="12030"/>
                    <a:pt x="3286" y="12035"/>
                    <a:pt x="3287" y="12036"/>
                  </a:cubicBezTo>
                  <a:cubicBezTo>
                    <a:pt x="3285" y="12036"/>
                    <a:pt x="3277" y="12033"/>
                    <a:pt x="3264" y="12030"/>
                  </a:cubicBezTo>
                  <a:cubicBezTo>
                    <a:pt x="3250" y="12026"/>
                    <a:pt x="3233" y="12022"/>
                    <a:pt x="3212" y="12018"/>
                  </a:cubicBezTo>
                  <a:lnTo>
                    <a:pt x="2922" y="11964"/>
                  </a:lnTo>
                  <a:lnTo>
                    <a:pt x="2888" y="12032"/>
                  </a:lnTo>
                  <a:lnTo>
                    <a:pt x="3262" y="12259"/>
                  </a:lnTo>
                  <a:lnTo>
                    <a:pt x="3284" y="12214"/>
                  </a:lnTo>
                  <a:lnTo>
                    <a:pt x="3017" y="12055"/>
                  </a:lnTo>
                  <a:cubicBezTo>
                    <a:pt x="3011" y="12052"/>
                    <a:pt x="3005" y="12048"/>
                    <a:pt x="2997" y="12043"/>
                  </a:cubicBezTo>
                  <a:cubicBezTo>
                    <a:pt x="2990" y="12039"/>
                    <a:pt x="2982" y="12035"/>
                    <a:pt x="2975" y="12031"/>
                  </a:cubicBezTo>
                  <a:cubicBezTo>
                    <a:pt x="2968" y="12027"/>
                    <a:pt x="2961" y="12024"/>
                    <a:pt x="2955" y="12020"/>
                  </a:cubicBezTo>
                  <a:cubicBezTo>
                    <a:pt x="2951" y="12017"/>
                    <a:pt x="2948" y="12016"/>
                    <a:pt x="2946" y="12015"/>
                  </a:cubicBezTo>
                  <a:cubicBezTo>
                    <a:pt x="2950" y="12016"/>
                    <a:pt x="2960" y="12018"/>
                    <a:pt x="2974" y="12021"/>
                  </a:cubicBezTo>
                  <a:cubicBezTo>
                    <a:pt x="2988" y="12024"/>
                    <a:pt x="3007" y="12027"/>
                    <a:pt x="3029" y="12032"/>
                  </a:cubicBezTo>
                  <a:lnTo>
                    <a:pt x="3345" y="12091"/>
                  </a:lnTo>
                  <a:lnTo>
                    <a:pt x="3364" y="12051"/>
                  </a:lnTo>
                  <a:lnTo>
                    <a:pt x="3114" y="11823"/>
                  </a:lnTo>
                  <a:cubicBezTo>
                    <a:pt x="3108" y="11819"/>
                    <a:pt x="3103" y="11814"/>
                    <a:pt x="3097" y="11809"/>
                  </a:cubicBezTo>
                  <a:cubicBezTo>
                    <a:pt x="3092" y="11804"/>
                    <a:pt x="3086" y="11800"/>
                    <a:pt x="3080" y="11795"/>
                  </a:cubicBezTo>
                  <a:cubicBezTo>
                    <a:pt x="3075" y="11790"/>
                    <a:pt x="3070" y="11787"/>
                    <a:pt x="3067" y="11783"/>
                  </a:cubicBezTo>
                  <a:cubicBezTo>
                    <a:pt x="3063" y="11781"/>
                    <a:pt x="3061" y="11779"/>
                    <a:pt x="3060" y="11778"/>
                  </a:cubicBezTo>
                  <a:cubicBezTo>
                    <a:pt x="3061" y="11778"/>
                    <a:pt x="3064" y="11780"/>
                    <a:pt x="3069" y="11781"/>
                  </a:cubicBezTo>
                  <a:cubicBezTo>
                    <a:pt x="3073" y="11784"/>
                    <a:pt x="3079" y="11786"/>
                    <a:pt x="3085" y="11789"/>
                  </a:cubicBezTo>
                  <a:cubicBezTo>
                    <a:pt x="3092" y="11792"/>
                    <a:pt x="3099" y="11796"/>
                    <a:pt x="3107" y="11799"/>
                  </a:cubicBezTo>
                  <a:cubicBezTo>
                    <a:pt x="3115" y="11802"/>
                    <a:pt x="3121" y="11805"/>
                    <a:pt x="3128" y="11808"/>
                  </a:cubicBezTo>
                  <a:lnTo>
                    <a:pt x="3426" y="11926"/>
                  </a:lnTo>
                  <a:lnTo>
                    <a:pt x="3449" y="11879"/>
                  </a:lnTo>
                  <a:close/>
                  <a:moveTo>
                    <a:pt x="3468" y="11467"/>
                  </a:moveTo>
                  <a:cubicBezTo>
                    <a:pt x="3454" y="11466"/>
                    <a:pt x="3440" y="11467"/>
                    <a:pt x="3427" y="11470"/>
                  </a:cubicBezTo>
                  <a:cubicBezTo>
                    <a:pt x="3414" y="11474"/>
                    <a:pt x="3402" y="11479"/>
                    <a:pt x="3391" y="11487"/>
                  </a:cubicBezTo>
                  <a:cubicBezTo>
                    <a:pt x="3380" y="11494"/>
                    <a:pt x="3368" y="11505"/>
                    <a:pt x="3354" y="11520"/>
                  </a:cubicBezTo>
                  <a:lnTo>
                    <a:pt x="3317" y="11558"/>
                  </a:lnTo>
                  <a:cubicBezTo>
                    <a:pt x="3298" y="11578"/>
                    <a:pt x="3282" y="11590"/>
                    <a:pt x="3267" y="11595"/>
                  </a:cubicBezTo>
                  <a:cubicBezTo>
                    <a:pt x="3253" y="11600"/>
                    <a:pt x="3237" y="11599"/>
                    <a:pt x="3222" y="11592"/>
                  </a:cubicBezTo>
                  <a:cubicBezTo>
                    <a:pt x="3202" y="11582"/>
                    <a:pt x="3189" y="11567"/>
                    <a:pt x="3184" y="11548"/>
                  </a:cubicBezTo>
                  <a:cubicBezTo>
                    <a:pt x="3180" y="11528"/>
                    <a:pt x="3184" y="11506"/>
                    <a:pt x="3196" y="11482"/>
                  </a:cubicBezTo>
                  <a:cubicBezTo>
                    <a:pt x="3200" y="11473"/>
                    <a:pt x="3204" y="11466"/>
                    <a:pt x="3209" y="11459"/>
                  </a:cubicBezTo>
                  <a:cubicBezTo>
                    <a:pt x="3214" y="11452"/>
                    <a:pt x="3219" y="11445"/>
                    <a:pt x="3226" y="11439"/>
                  </a:cubicBezTo>
                  <a:cubicBezTo>
                    <a:pt x="3232" y="11433"/>
                    <a:pt x="3239" y="11428"/>
                    <a:pt x="3247" y="11422"/>
                  </a:cubicBezTo>
                  <a:cubicBezTo>
                    <a:pt x="3255" y="11416"/>
                    <a:pt x="3264" y="11410"/>
                    <a:pt x="3275" y="11403"/>
                  </a:cubicBezTo>
                  <a:lnTo>
                    <a:pt x="3252" y="11366"/>
                  </a:lnTo>
                  <a:cubicBezTo>
                    <a:pt x="3209" y="11391"/>
                    <a:pt x="3177" y="11424"/>
                    <a:pt x="3156" y="11465"/>
                  </a:cubicBezTo>
                  <a:cubicBezTo>
                    <a:pt x="3147" y="11484"/>
                    <a:pt x="3141" y="11503"/>
                    <a:pt x="3139" y="11521"/>
                  </a:cubicBezTo>
                  <a:cubicBezTo>
                    <a:pt x="3137" y="11539"/>
                    <a:pt x="3138" y="11557"/>
                    <a:pt x="3142" y="11572"/>
                  </a:cubicBezTo>
                  <a:cubicBezTo>
                    <a:pt x="3147" y="11588"/>
                    <a:pt x="3155" y="11602"/>
                    <a:pt x="3165" y="11615"/>
                  </a:cubicBezTo>
                  <a:cubicBezTo>
                    <a:pt x="3176" y="11628"/>
                    <a:pt x="3190" y="11639"/>
                    <a:pt x="3206" y="11647"/>
                  </a:cubicBezTo>
                  <a:cubicBezTo>
                    <a:pt x="3231" y="11659"/>
                    <a:pt x="3256" y="11662"/>
                    <a:pt x="3282" y="11654"/>
                  </a:cubicBezTo>
                  <a:cubicBezTo>
                    <a:pt x="3294" y="11650"/>
                    <a:pt x="3305" y="11644"/>
                    <a:pt x="3315" y="11636"/>
                  </a:cubicBezTo>
                  <a:cubicBezTo>
                    <a:pt x="3325" y="11628"/>
                    <a:pt x="3337" y="11617"/>
                    <a:pt x="3351" y="11602"/>
                  </a:cubicBezTo>
                  <a:lnTo>
                    <a:pt x="3382" y="11568"/>
                  </a:lnTo>
                  <a:cubicBezTo>
                    <a:pt x="3420" y="11528"/>
                    <a:pt x="3455" y="11517"/>
                    <a:pt x="3490" y="11534"/>
                  </a:cubicBezTo>
                  <a:cubicBezTo>
                    <a:pt x="3513" y="11545"/>
                    <a:pt x="3527" y="11563"/>
                    <a:pt x="3532" y="11589"/>
                  </a:cubicBezTo>
                  <a:cubicBezTo>
                    <a:pt x="3534" y="11601"/>
                    <a:pt x="3534" y="11612"/>
                    <a:pt x="3532" y="11622"/>
                  </a:cubicBezTo>
                  <a:cubicBezTo>
                    <a:pt x="3530" y="11632"/>
                    <a:pt x="3526" y="11645"/>
                    <a:pt x="3518" y="11660"/>
                  </a:cubicBezTo>
                  <a:cubicBezTo>
                    <a:pt x="3509" y="11680"/>
                    <a:pt x="3497" y="11697"/>
                    <a:pt x="3484" y="11711"/>
                  </a:cubicBezTo>
                  <a:cubicBezTo>
                    <a:pt x="3470" y="11725"/>
                    <a:pt x="3453" y="11737"/>
                    <a:pt x="3433" y="11748"/>
                  </a:cubicBezTo>
                  <a:lnTo>
                    <a:pt x="3460" y="11787"/>
                  </a:lnTo>
                  <a:cubicBezTo>
                    <a:pt x="3481" y="11773"/>
                    <a:pt x="3500" y="11758"/>
                    <a:pt x="3516" y="11740"/>
                  </a:cubicBezTo>
                  <a:cubicBezTo>
                    <a:pt x="3531" y="11723"/>
                    <a:pt x="3545" y="11702"/>
                    <a:pt x="3557" y="11679"/>
                  </a:cubicBezTo>
                  <a:cubicBezTo>
                    <a:pt x="3566" y="11660"/>
                    <a:pt x="3572" y="11644"/>
                    <a:pt x="3574" y="11628"/>
                  </a:cubicBezTo>
                  <a:cubicBezTo>
                    <a:pt x="3577" y="11612"/>
                    <a:pt x="3578" y="11596"/>
                    <a:pt x="3576" y="11579"/>
                  </a:cubicBezTo>
                  <a:cubicBezTo>
                    <a:pt x="3574" y="11556"/>
                    <a:pt x="3566" y="11536"/>
                    <a:pt x="3554" y="11518"/>
                  </a:cubicBezTo>
                  <a:cubicBezTo>
                    <a:pt x="3542" y="11501"/>
                    <a:pt x="3527" y="11488"/>
                    <a:pt x="3508" y="11479"/>
                  </a:cubicBezTo>
                  <a:cubicBezTo>
                    <a:pt x="3497" y="11473"/>
                    <a:pt x="3483" y="11469"/>
                    <a:pt x="3468" y="11467"/>
                  </a:cubicBezTo>
                  <a:close/>
                  <a:moveTo>
                    <a:pt x="3583" y="11277"/>
                  </a:moveTo>
                  <a:lnTo>
                    <a:pt x="3539" y="11256"/>
                  </a:lnTo>
                  <a:lnTo>
                    <a:pt x="3486" y="11365"/>
                  </a:lnTo>
                  <a:lnTo>
                    <a:pt x="3529" y="11386"/>
                  </a:lnTo>
                  <a:lnTo>
                    <a:pt x="3583" y="11277"/>
                  </a:lnTo>
                  <a:close/>
                  <a:moveTo>
                    <a:pt x="3499" y="10790"/>
                  </a:moveTo>
                  <a:lnTo>
                    <a:pt x="3476" y="10836"/>
                  </a:lnTo>
                  <a:lnTo>
                    <a:pt x="3749" y="10970"/>
                  </a:lnTo>
                  <a:cubicBezTo>
                    <a:pt x="3762" y="10977"/>
                    <a:pt x="3773" y="10983"/>
                    <a:pt x="3781" y="10989"/>
                  </a:cubicBezTo>
                  <a:cubicBezTo>
                    <a:pt x="3790" y="10996"/>
                    <a:pt x="3797" y="11005"/>
                    <a:pt x="3802" y="11015"/>
                  </a:cubicBezTo>
                  <a:cubicBezTo>
                    <a:pt x="3807" y="11025"/>
                    <a:pt x="3809" y="11037"/>
                    <a:pt x="3808" y="11051"/>
                  </a:cubicBezTo>
                  <a:cubicBezTo>
                    <a:pt x="3806" y="11065"/>
                    <a:pt x="3801" y="11080"/>
                    <a:pt x="3793" y="11096"/>
                  </a:cubicBezTo>
                  <a:cubicBezTo>
                    <a:pt x="3787" y="11108"/>
                    <a:pt x="3781" y="11118"/>
                    <a:pt x="3774" y="11126"/>
                  </a:cubicBezTo>
                  <a:cubicBezTo>
                    <a:pt x="3768" y="11133"/>
                    <a:pt x="3761" y="11139"/>
                    <a:pt x="3754" y="11143"/>
                  </a:cubicBezTo>
                  <a:cubicBezTo>
                    <a:pt x="3747" y="11148"/>
                    <a:pt x="3741" y="11150"/>
                    <a:pt x="3735" y="11152"/>
                  </a:cubicBezTo>
                  <a:cubicBezTo>
                    <a:pt x="3728" y="11153"/>
                    <a:pt x="3722" y="11154"/>
                    <a:pt x="3717" y="11154"/>
                  </a:cubicBezTo>
                  <a:cubicBezTo>
                    <a:pt x="3710" y="11153"/>
                    <a:pt x="3700" y="11151"/>
                    <a:pt x="3689" y="11146"/>
                  </a:cubicBezTo>
                  <a:cubicBezTo>
                    <a:pt x="3678" y="11142"/>
                    <a:pt x="3667" y="11137"/>
                    <a:pt x="3658" y="11133"/>
                  </a:cubicBezTo>
                  <a:lnTo>
                    <a:pt x="3394" y="11003"/>
                  </a:lnTo>
                  <a:lnTo>
                    <a:pt x="3372" y="11049"/>
                  </a:lnTo>
                  <a:lnTo>
                    <a:pt x="3652" y="11187"/>
                  </a:lnTo>
                  <a:cubicBezTo>
                    <a:pt x="3660" y="11191"/>
                    <a:pt x="3671" y="11196"/>
                    <a:pt x="3682" y="11200"/>
                  </a:cubicBezTo>
                  <a:cubicBezTo>
                    <a:pt x="3694" y="11205"/>
                    <a:pt x="3706" y="11206"/>
                    <a:pt x="3718" y="11206"/>
                  </a:cubicBezTo>
                  <a:cubicBezTo>
                    <a:pt x="3743" y="11205"/>
                    <a:pt x="3764" y="11197"/>
                    <a:pt x="3783" y="11184"/>
                  </a:cubicBezTo>
                  <a:cubicBezTo>
                    <a:pt x="3800" y="11170"/>
                    <a:pt x="3817" y="11148"/>
                    <a:pt x="3832" y="11118"/>
                  </a:cubicBezTo>
                  <a:cubicBezTo>
                    <a:pt x="3844" y="11094"/>
                    <a:pt x="3851" y="11073"/>
                    <a:pt x="3854" y="11054"/>
                  </a:cubicBezTo>
                  <a:cubicBezTo>
                    <a:pt x="3857" y="11035"/>
                    <a:pt x="3856" y="11018"/>
                    <a:pt x="3852" y="11001"/>
                  </a:cubicBezTo>
                  <a:cubicBezTo>
                    <a:pt x="3848" y="10984"/>
                    <a:pt x="3840" y="10970"/>
                    <a:pt x="3829" y="10959"/>
                  </a:cubicBezTo>
                  <a:cubicBezTo>
                    <a:pt x="3818" y="10949"/>
                    <a:pt x="3801" y="10938"/>
                    <a:pt x="3777" y="10927"/>
                  </a:cubicBezTo>
                  <a:lnTo>
                    <a:pt x="3499" y="10790"/>
                  </a:lnTo>
                  <a:close/>
                  <a:moveTo>
                    <a:pt x="4073" y="10610"/>
                  </a:moveTo>
                  <a:lnTo>
                    <a:pt x="3682" y="10418"/>
                  </a:lnTo>
                  <a:lnTo>
                    <a:pt x="3660" y="10464"/>
                  </a:lnTo>
                  <a:lnTo>
                    <a:pt x="3873" y="10567"/>
                  </a:lnTo>
                  <a:cubicBezTo>
                    <a:pt x="3887" y="10574"/>
                    <a:pt x="3901" y="10580"/>
                    <a:pt x="3916" y="10586"/>
                  </a:cubicBezTo>
                  <a:cubicBezTo>
                    <a:pt x="3930" y="10593"/>
                    <a:pt x="3943" y="10598"/>
                    <a:pt x="3954" y="10603"/>
                  </a:cubicBezTo>
                  <a:cubicBezTo>
                    <a:pt x="3966" y="10608"/>
                    <a:pt x="3975" y="10612"/>
                    <a:pt x="3983" y="10615"/>
                  </a:cubicBezTo>
                  <a:cubicBezTo>
                    <a:pt x="3991" y="10618"/>
                    <a:pt x="3994" y="10620"/>
                    <a:pt x="3995" y="10620"/>
                  </a:cubicBezTo>
                  <a:cubicBezTo>
                    <a:pt x="3993" y="10620"/>
                    <a:pt x="3989" y="10619"/>
                    <a:pt x="3983" y="10619"/>
                  </a:cubicBezTo>
                  <a:cubicBezTo>
                    <a:pt x="3977" y="10618"/>
                    <a:pt x="3969" y="10618"/>
                    <a:pt x="3961" y="10617"/>
                  </a:cubicBezTo>
                  <a:cubicBezTo>
                    <a:pt x="3952" y="10617"/>
                    <a:pt x="3941" y="10617"/>
                    <a:pt x="3929" y="10616"/>
                  </a:cubicBezTo>
                  <a:cubicBezTo>
                    <a:pt x="3918" y="10615"/>
                    <a:pt x="3906" y="10615"/>
                    <a:pt x="3895" y="10616"/>
                  </a:cubicBezTo>
                  <a:lnTo>
                    <a:pt x="3581" y="10623"/>
                  </a:lnTo>
                  <a:lnTo>
                    <a:pt x="3555" y="10677"/>
                  </a:lnTo>
                  <a:lnTo>
                    <a:pt x="3945" y="10870"/>
                  </a:lnTo>
                  <a:lnTo>
                    <a:pt x="3969" y="10821"/>
                  </a:lnTo>
                  <a:lnTo>
                    <a:pt x="3741" y="10712"/>
                  </a:lnTo>
                  <a:cubicBezTo>
                    <a:pt x="3730" y="10706"/>
                    <a:pt x="3719" y="10701"/>
                    <a:pt x="3707" y="10696"/>
                  </a:cubicBezTo>
                  <a:cubicBezTo>
                    <a:pt x="3695" y="10691"/>
                    <a:pt x="3684" y="10686"/>
                    <a:pt x="3674" y="10682"/>
                  </a:cubicBezTo>
                  <a:cubicBezTo>
                    <a:pt x="3664" y="10677"/>
                    <a:pt x="3656" y="10674"/>
                    <a:pt x="3648" y="10671"/>
                  </a:cubicBezTo>
                  <a:cubicBezTo>
                    <a:pt x="3641" y="10668"/>
                    <a:pt x="3636" y="10666"/>
                    <a:pt x="3633" y="10665"/>
                  </a:cubicBezTo>
                  <a:cubicBezTo>
                    <a:pt x="3637" y="10665"/>
                    <a:pt x="3642" y="10666"/>
                    <a:pt x="3650" y="10666"/>
                  </a:cubicBezTo>
                  <a:cubicBezTo>
                    <a:pt x="3658" y="10666"/>
                    <a:pt x="3666" y="10666"/>
                    <a:pt x="3676" y="10666"/>
                  </a:cubicBezTo>
                  <a:cubicBezTo>
                    <a:pt x="3687" y="10667"/>
                    <a:pt x="3698" y="10667"/>
                    <a:pt x="3710" y="10667"/>
                  </a:cubicBezTo>
                  <a:cubicBezTo>
                    <a:pt x="3722" y="10667"/>
                    <a:pt x="3735" y="10667"/>
                    <a:pt x="3748" y="10666"/>
                  </a:cubicBezTo>
                  <a:lnTo>
                    <a:pt x="4049" y="10659"/>
                  </a:lnTo>
                  <a:lnTo>
                    <a:pt x="4073" y="10610"/>
                  </a:lnTo>
                  <a:close/>
                  <a:moveTo>
                    <a:pt x="4152" y="10450"/>
                  </a:moveTo>
                  <a:lnTo>
                    <a:pt x="3761" y="10258"/>
                  </a:lnTo>
                  <a:lnTo>
                    <a:pt x="3739" y="10303"/>
                  </a:lnTo>
                  <a:lnTo>
                    <a:pt x="4130" y="10495"/>
                  </a:lnTo>
                  <a:lnTo>
                    <a:pt x="4152" y="10450"/>
                  </a:lnTo>
                  <a:close/>
                  <a:moveTo>
                    <a:pt x="3952" y="9870"/>
                  </a:moveTo>
                  <a:lnTo>
                    <a:pt x="3928" y="9918"/>
                  </a:lnTo>
                  <a:lnTo>
                    <a:pt x="4145" y="10129"/>
                  </a:lnTo>
                  <a:cubicBezTo>
                    <a:pt x="4162" y="10146"/>
                    <a:pt x="4177" y="10160"/>
                    <a:pt x="4190" y="10171"/>
                  </a:cubicBezTo>
                  <a:cubicBezTo>
                    <a:pt x="4202" y="10182"/>
                    <a:pt x="4210" y="10189"/>
                    <a:pt x="4214" y="10193"/>
                  </a:cubicBezTo>
                  <a:cubicBezTo>
                    <a:pt x="4211" y="10192"/>
                    <a:pt x="4206" y="10190"/>
                    <a:pt x="4199" y="10188"/>
                  </a:cubicBezTo>
                  <a:cubicBezTo>
                    <a:pt x="4192" y="10187"/>
                    <a:pt x="4185" y="10185"/>
                    <a:pt x="4175" y="10183"/>
                  </a:cubicBezTo>
                  <a:cubicBezTo>
                    <a:pt x="4166" y="10181"/>
                    <a:pt x="4156" y="10179"/>
                    <a:pt x="4146" y="10177"/>
                  </a:cubicBezTo>
                  <a:cubicBezTo>
                    <a:pt x="4136" y="10176"/>
                    <a:pt x="4126" y="10174"/>
                    <a:pt x="4116" y="10173"/>
                  </a:cubicBezTo>
                  <a:lnTo>
                    <a:pt x="3823" y="10131"/>
                  </a:lnTo>
                  <a:lnTo>
                    <a:pt x="3798" y="10182"/>
                  </a:lnTo>
                  <a:lnTo>
                    <a:pt x="4254" y="10243"/>
                  </a:lnTo>
                  <a:lnTo>
                    <a:pt x="4277" y="10196"/>
                  </a:lnTo>
                  <a:lnTo>
                    <a:pt x="3952" y="9870"/>
                  </a:lnTo>
                  <a:close/>
                  <a:moveTo>
                    <a:pt x="4488" y="9768"/>
                  </a:moveTo>
                  <a:lnTo>
                    <a:pt x="4447" y="9748"/>
                  </a:lnTo>
                  <a:lnTo>
                    <a:pt x="4363" y="9920"/>
                  </a:lnTo>
                  <a:lnTo>
                    <a:pt x="4220" y="9849"/>
                  </a:lnTo>
                  <a:lnTo>
                    <a:pt x="4285" y="9716"/>
                  </a:lnTo>
                  <a:lnTo>
                    <a:pt x="4245" y="9696"/>
                  </a:lnTo>
                  <a:lnTo>
                    <a:pt x="4179" y="9830"/>
                  </a:lnTo>
                  <a:lnTo>
                    <a:pt x="4051" y="9766"/>
                  </a:lnTo>
                  <a:lnTo>
                    <a:pt x="4130" y="9606"/>
                  </a:lnTo>
                  <a:lnTo>
                    <a:pt x="4094" y="9581"/>
                  </a:lnTo>
                  <a:lnTo>
                    <a:pt x="3989" y="9795"/>
                  </a:lnTo>
                  <a:lnTo>
                    <a:pt x="4380" y="9987"/>
                  </a:lnTo>
                  <a:lnTo>
                    <a:pt x="4488" y="9768"/>
                  </a:lnTo>
                  <a:close/>
                  <a:moveTo>
                    <a:pt x="4651" y="9437"/>
                  </a:moveTo>
                  <a:lnTo>
                    <a:pt x="4614" y="9441"/>
                  </a:lnTo>
                  <a:cubicBezTo>
                    <a:pt x="4598" y="9444"/>
                    <a:pt x="4580" y="9446"/>
                    <a:pt x="4561" y="9448"/>
                  </a:cubicBezTo>
                  <a:cubicBezTo>
                    <a:pt x="4542" y="9451"/>
                    <a:pt x="4525" y="9453"/>
                    <a:pt x="4508" y="9456"/>
                  </a:cubicBezTo>
                  <a:cubicBezTo>
                    <a:pt x="4492" y="9458"/>
                    <a:pt x="4481" y="9460"/>
                    <a:pt x="4474" y="9461"/>
                  </a:cubicBezTo>
                  <a:cubicBezTo>
                    <a:pt x="4464" y="9463"/>
                    <a:pt x="4453" y="9465"/>
                    <a:pt x="4441" y="9469"/>
                  </a:cubicBezTo>
                  <a:cubicBezTo>
                    <a:pt x="4429" y="9472"/>
                    <a:pt x="4419" y="9475"/>
                    <a:pt x="4410" y="9479"/>
                  </a:cubicBezTo>
                  <a:lnTo>
                    <a:pt x="4413" y="9473"/>
                  </a:lnTo>
                  <a:cubicBezTo>
                    <a:pt x="4421" y="9458"/>
                    <a:pt x="4425" y="9442"/>
                    <a:pt x="4426" y="9427"/>
                  </a:cubicBezTo>
                  <a:cubicBezTo>
                    <a:pt x="4427" y="9412"/>
                    <a:pt x="4426" y="9397"/>
                    <a:pt x="4421" y="9383"/>
                  </a:cubicBezTo>
                  <a:cubicBezTo>
                    <a:pt x="4416" y="9370"/>
                    <a:pt x="4408" y="9357"/>
                    <a:pt x="4397" y="9346"/>
                  </a:cubicBezTo>
                  <a:cubicBezTo>
                    <a:pt x="4387" y="9334"/>
                    <a:pt x="4373" y="9325"/>
                    <a:pt x="4357" y="9317"/>
                  </a:cubicBezTo>
                  <a:cubicBezTo>
                    <a:pt x="4347" y="9312"/>
                    <a:pt x="4337" y="9308"/>
                    <a:pt x="4327" y="9306"/>
                  </a:cubicBezTo>
                  <a:cubicBezTo>
                    <a:pt x="4317" y="9305"/>
                    <a:pt x="4308" y="9304"/>
                    <a:pt x="4300" y="9304"/>
                  </a:cubicBezTo>
                  <a:cubicBezTo>
                    <a:pt x="4291" y="9305"/>
                    <a:pt x="4283" y="9306"/>
                    <a:pt x="4275" y="9308"/>
                  </a:cubicBezTo>
                  <a:cubicBezTo>
                    <a:pt x="4268" y="9310"/>
                    <a:pt x="4262" y="9312"/>
                    <a:pt x="4256" y="9315"/>
                  </a:cubicBezTo>
                  <a:cubicBezTo>
                    <a:pt x="4250" y="9318"/>
                    <a:pt x="4244" y="9321"/>
                    <a:pt x="4238" y="9326"/>
                  </a:cubicBezTo>
                  <a:cubicBezTo>
                    <a:pt x="4232" y="9330"/>
                    <a:pt x="4226" y="9336"/>
                    <a:pt x="4220" y="9342"/>
                  </a:cubicBezTo>
                  <a:cubicBezTo>
                    <a:pt x="4214" y="9349"/>
                    <a:pt x="4208" y="9357"/>
                    <a:pt x="4202" y="9367"/>
                  </a:cubicBezTo>
                  <a:cubicBezTo>
                    <a:pt x="4195" y="9377"/>
                    <a:pt x="4189" y="9388"/>
                    <a:pt x="4182" y="9401"/>
                  </a:cubicBezTo>
                  <a:lnTo>
                    <a:pt x="4138" y="9493"/>
                  </a:lnTo>
                  <a:lnTo>
                    <a:pt x="4528" y="9685"/>
                  </a:lnTo>
                  <a:lnTo>
                    <a:pt x="4551" y="9639"/>
                  </a:lnTo>
                  <a:lnTo>
                    <a:pt x="4374" y="9552"/>
                  </a:lnTo>
                  <a:cubicBezTo>
                    <a:pt x="4380" y="9543"/>
                    <a:pt x="4385" y="9536"/>
                    <a:pt x="4391" y="9531"/>
                  </a:cubicBezTo>
                  <a:cubicBezTo>
                    <a:pt x="4398" y="9526"/>
                    <a:pt x="4408" y="9523"/>
                    <a:pt x="4421" y="9520"/>
                  </a:cubicBezTo>
                  <a:cubicBezTo>
                    <a:pt x="4444" y="9515"/>
                    <a:pt x="4466" y="9511"/>
                    <a:pt x="4487" y="9508"/>
                  </a:cubicBezTo>
                  <a:cubicBezTo>
                    <a:pt x="4507" y="9505"/>
                    <a:pt x="4527" y="9502"/>
                    <a:pt x="4544" y="9499"/>
                  </a:cubicBezTo>
                  <a:cubicBezTo>
                    <a:pt x="4561" y="9497"/>
                    <a:pt x="4577" y="9496"/>
                    <a:pt x="4590" y="9496"/>
                  </a:cubicBezTo>
                  <a:cubicBezTo>
                    <a:pt x="4603" y="9495"/>
                    <a:pt x="4614" y="9495"/>
                    <a:pt x="4622" y="9495"/>
                  </a:cubicBezTo>
                  <a:lnTo>
                    <a:pt x="4651" y="9437"/>
                  </a:lnTo>
                  <a:close/>
                  <a:moveTo>
                    <a:pt x="4364" y="9388"/>
                  </a:moveTo>
                  <a:cubicBezTo>
                    <a:pt x="4373" y="9396"/>
                    <a:pt x="4378" y="9405"/>
                    <a:pt x="4381" y="9414"/>
                  </a:cubicBezTo>
                  <a:cubicBezTo>
                    <a:pt x="4384" y="9425"/>
                    <a:pt x="4385" y="9437"/>
                    <a:pt x="4382" y="9450"/>
                  </a:cubicBezTo>
                  <a:cubicBezTo>
                    <a:pt x="4380" y="9462"/>
                    <a:pt x="4375" y="9477"/>
                    <a:pt x="4366" y="9495"/>
                  </a:cubicBezTo>
                  <a:lnTo>
                    <a:pt x="4345" y="9538"/>
                  </a:lnTo>
                  <a:lnTo>
                    <a:pt x="4199" y="9466"/>
                  </a:lnTo>
                  <a:lnTo>
                    <a:pt x="4222" y="9420"/>
                  </a:lnTo>
                  <a:cubicBezTo>
                    <a:pt x="4228" y="9409"/>
                    <a:pt x="4233" y="9400"/>
                    <a:pt x="4238" y="9393"/>
                  </a:cubicBezTo>
                  <a:cubicBezTo>
                    <a:pt x="4243" y="9386"/>
                    <a:pt x="4248" y="9379"/>
                    <a:pt x="4254" y="9375"/>
                  </a:cubicBezTo>
                  <a:cubicBezTo>
                    <a:pt x="4264" y="9366"/>
                    <a:pt x="4277" y="9361"/>
                    <a:pt x="4291" y="9359"/>
                  </a:cubicBezTo>
                  <a:cubicBezTo>
                    <a:pt x="4306" y="9357"/>
                    <a:pt x="4319" y="9359"/>
                    <a:pt x="4332" y="9366"/>
                  </a:cubicBezTo>
                  <a:cubicBezTo>
                    <a:pt x="4346" y="9372"/>
                    <a:pt x="4356" y="9379"/>
                    <a:pt x="4364" y="9388"/>
                  </a:cubicBezTo>
                  <a:close/>
                  <a:moveTo>
                    <a:pt x="4661" y="9042"/>
                  </a:moveTo>
                  <a:cubicBezTo>
                    <a:pt x="4647" y="9041"/>
                    <a:pt x="4633" y="9042"/>
                    <a:pt x="4620" y="9046"/>
                  </a:cubicBezTo>
                  <a:cubicBezTo>
                    <a:pt x="4607" y="9049"/>
                    <a:pt x="4595" y="9054"/>
                    <a:pt x="4584" y="9062"/>
                  </a:cubicBezTo>
                  <a:cubicBezTo>
                    <a:pt x="4573" y="9069"/>
                    <a:pt x="4561" y="9080"/>
                    <a:pt x="4547" y="9095"/>
                  </a:cubicBezTo>
                  <a:lnTo>
                    <a:pt x="4510" y="9133"/>
                  </a:lnTo>
                  <a:cubicBezTo>
                    <a:pt x="4492" y="9153"/>
                    <a:pt x="4475" y="9165"/>
                    <a:pt x="4460" y="9170"/>
                  </a:cubicBezTo>
                  <a:cubicBezTo>
                    <a:pt x="4446" y="9176"/>
                    <a:pt x="4431" y="9175"/>
                    <a:pt x="4415" y="9167"/>
                  </a:cubicBezTo>
                  <a:cubicBezTo>
                    <a:pt x="4395" y="9157"/>
                    <a:pt x="4382" y="9142"/>
                    <a:pt x="4378" y="9123"/>
                  </a:cubicBezTo>
                  <a:cubicBezTo>
                    <a:pt x="4373" y="9104"/>
                    <a:pt x="4377" y="9081"/>
                    <a:pt x="4389" y="9057"/>
                  </a:cubicBezTo>
                  <a:cubicBezTo>
                    <a:pt x="4393" y="9048"/>
                    <a:pt x="4397" y="9041"/>
                    <a:pt x="4402" y="9034"/>
                  </a:cubicBezTo>
                  <a:cubicBezTo>
                    <a:pt x="4407" y="9027"/>
                    <a:pt x="4412" y="9020"/>
                    <a:pt x="4419" y="9014"/>
                  </a:cubicBezTo>
                  <a:cubicBezTo>
                    <a:pt x="4425" y="9008"/>
                    <a:pt x="4432" y="9003"/>
                    <a:pt x="4440" y="8997"/>
                  </a:cubicBezTo>
                  <a:cubicBezTo>
                    <a:pt x="4448" y="8991"/>
                    <a:pt x="4458" y="8985"/>
                    <a:pt x="4469" y="8978"/>
                  </a:cubicBezTo>
                  <a:lnTo>
                    <a:pt x="4445" y="8941"/>
                  </a:lnTo>
                  <a:cubicBezTo>
                    <a:pt x="4402" y="8966"/>
                    <a:pt x="4370" y="8999"/>
                    <a:pt x="4349" y="9040"/>
                  </a:cubicBezTo>
                  <a:cubicBezTo>
                    <a:pt x="4340" y="9059"/>
                    <a:pt x="4334" y="9078"/>
                    <a:pt x="4332" y="9096"/>
                  </a:cubicBezTo>
                  <a:cubicBezTo>
                    <a:pt x="4330" y="9114"/>
                    <a:pt x="4331" y="9132"/>
                    <a:pt x="4336" y="9148"/>
                  </a:cubicBezTo>
                  <a:cubicBezTo>
                    <a:pt x="4340" y="9163"/>
                    <a:pt x="4348" y="9178"/>
                    <a:pt x="4358" y="9191"/>
                  </a:cubicBezTo>
                  <a:cubicBezTo>
                    <a:pt x="4369" y="9204"/>
                    <a:pt x="4383" y="9214"/>
                    <a:pt x="4399" y="9222"/>
                  </a:cubicBezTo>
                  <a:cubicBezTo>
                    <a:pt x="4425" y="9234"/>
                    <a:pt x="4450" y="9237"/>
                    <a:pt x="4475" y="9229"/>
                  </a:cubicBezTo>
                  <a:cubicBezTo>
                    <a:pt x="4487" y="9226"/>
                    <a:pt x="4498" y="9220"/>
                    <a:pt x="4508" y="9211"/>
                  </a:cubicBezTo>
                  <a:cubicBezTo>
                    <a:pt x="4518" y="9203"/>
                    <a:pt x="4530" y="9192"/>
                    <a:pt x="4544" y="9177"/>
                  </a:cubicBezTo>
                  <a:lnTo>
                    <a:pt x="4576" y="9143"/>
                  </a:lnTo>
                  <a:cubicBezTo>
                    <a:pt x="4613" y="9103"/>
                    <a:pt x="4648" y="9092"/>
                    <a:pt x="4683" y="9109"/>
                  </a:cubicBezTo>
                  <a:cubicBezTo>
                    <a:pt x="4706" y="9121"/>
                    <a:pt x="4720" y="9139"/>
                    <a:pt x="4725" y="9164"/>
                  </a:cubicBezTo>
                  <a:cubicBezTo>
                    <a:pt x="4727" y="9176"/>
                    <a:pt x="4728" y="9187"/>
                    <a:pt x="4725" y="9197"/>
                  </a:cubicBezTo>
                  <a:cubicBezTo>
                    <a:pt x="4724" y="9208"/>
                    <a:pt x="4719" y="9220"/>
                    <a:pt x="4712" y="9235"/>
                  </a:cubicBezTo>
                  <a:cubicBezTo>
                    <a:pt x="4702" y="9255"/>
                    <a:pt x="4690" y="9272"/>
                    <a:pt x="4677" y="9286"/>
                  </a:cubicBezTo>
                  <a:cubicBezTo>
                    <a:pt x="4663" y="9300"/>
                    <a:pt x="4647" y="9313"/>
                    <a:pt x="4626" y="9323"/>
                  </a:cubicBezTo>
                  <a:lnTo>
                    <a:pt x="4653" y="9362"/>
                  </a:lnTo>
                  <a:cubicBezTo>
                    <a:pt x="4674" y="9348"/>
                    <a:pt x="4693" y="9333"/>
                    <a:pt x="4709" y="9315"/>
                  </a:cubicBezTo>
                  <a:cubicBezTo>
                    <a:pt x="4725" y="9298"/>
                    <a:pt x="4738" y="9277"/>
                    <a:pt x="4750" y="9254"/>
                  </a:cubicBezTo>
                  <a:cubicBezTo>
                    <a:pt x="4759" y="9235"/>
                    <a:pt x="4765" y="9219"/>
                    <a:pt x="4768" y="9203"/>
                  </a:cubicBezTo>
                  <a:cubicBezTo>
                    <a:pt x="4770" y="9187"/>
                    <a:pt x="4771" y="9172"/>
                    <a:pt x="4769" y="9154"/>
                  </a:cubicBezTo>
                  <a:cubicBezTo>
                    <a:pt x="4767" y="9131"/>
                    <a:pt x="4759" y="9111"/>
                    <a:pt x="4747" y="9093"/>
                  </a:cubicBezTo>
                  <a:cubicBezTo>
                    <a:pt x="4735" y="9076"/>
                    <a:pt x="4720" y="9063"/>
                    <a:pt x="4702" y="9054"/>
                  </a:cubicBezTo>
                  <a:cubicBezTo>
                    <a:pt x="4690" y="9048"/>
                    <a:pt x="4676" y="9044"/>
                    <a:pt x="4661" y="9042"/>
                  </a:cubicBezTo>
                  <a:close/>
                  <a:moveTo>
                    <a:pt x="4879" y="8972"/>
                  </a:moveTo>
                  <a:lnTo>
                    <a:pt x="4488" y="8780"/>
                  </a:lnTo>
                  <a:lnTo>
                    <a:pt x="4466" y="8825"/>
                  </a:lnTo>
                  <a:lnTo>
                    <a:pt x="4857" y="9018"/>
                  </a:lnTo>
                  <a:lnTo>
                    <a:pt x="4879" y="8972"/>
                  </a:lnTo>
                  <a:close/>
                  <a:moveTo>
                    <a:pt x="5074" y="8577"/>
                  </a:moveTo>
                  <a:lnTo>
                    <a:pt x="4619" y="8514"/>
                  </a:lnTo>
                  <a:lnTo>
                    <a:pt x="4589" y="8575"/>
                  </a:lnTo>
                  <a:lnTo>
                    <a:pt x="4916" y="8898"/>
                  </a:lnTo>
                  <a:lnTo>
                    <a:pt x="4939" y="8851"/>
                  </a:lnTo>
                  <a:lnTo>
                    <a:pt x="4837" y="8754"/>
                  </a:lnTo>
                  <a:lnTo>
                    <a:pt x="4909" y="8608"/>
                  </a:lnTo>
                  <a:lnTo>
                    <a:pt x="5047" y="8630"/>
                  </a:lnTo>
                  <a:lnTo>
                    <a:pt x="5074" y="8577"/>
                  </a:lnTo>
                  <a:close/>
                  <a:moveTo>
                    <a:pt x="4865" y="8601"/>
                  </a:moveTo>
                  <a:lnTo>
                    <a:pt x="4805" y="8723"/>
                  </a:lnTo>
                  <a:lnTo>
                    <a:pt x="4644" y="8567"/>
                  </a:lnTo>
                  <a:lnTo>
                    <a:pt x="4865" y="8601"/>
                  </a:lnTo>
                  <a:close/>
                  <a:moveTo>
                    <a:pt x="4511" y="8545"/>
                  </a:moveTo>
                  <a:cubicBezTo>
                    <a:pt x="4503" y="8548"/>
                    <a:pt x="4496" y="8554"/>
                    <a:pt x="4492" y="8562"/>
                  </a:cubicBezTo>
                  <a:cubicBezTo>
                    <a:pt x="4488" y="8570"/>
                    <a:pt x="4488" y="8578"/>
                    <a:pt x="4491" y="8587"/>
                  </a:cubicBezTo>
                  <a:cubicBezTo>
                    <a:pt x="4493" y="8595"/>
                    <a:pt x="4499" y="8602"/>
                    <a:pt x="4507" y="8605"/>
                  </a:cubicBezTo>
                  <a:cubicBezTo>
                    <a:pt x="4515" y="8610"/>
                    <a:pt x="4524" y="8610"/>
                    <a:pt x="4532" y="8607"/>
                  </a:cubicBezTo>
                  <a:cubicBezTo>
                    <a:pt x="4541" y="8605"/>
                    <a:pt x="4547" y="8599"/>
                    <a:pt x="4552" y="8591"/>
                  </a:cubicBezTo>
                  <a:cubicBezTo>
                    <a:pt x="4556" y="8582"/>
                    <a:pt x="4556" y="8574"/>
                    <a:pt x="4553" y="8565"/>
                  </a:cubicBezTo>
                  <a:cubicBezTo>
                    <a:pt x="4550" y="8557"/>
                    <a:pt x="4544" y="8551"/>
                    <a:pt x="4536" y="8547"/>
                  </a:cubicBezTo>
                  <a:cubicBezTo>
                    <a:pt x="4528" y="8543"/>
                    <a:pt x="4520" y="8542"/>
                    <a:pt x="4511" y="8545"/>
                  </a:cubicBezTo>
                  <a:close/>
                  <a:moveTo>
                    <a:pt x="4569" y="8428"/>
                  </a:moveTo>
                  <a:cubicBezTo>
                    <a:pt x="4560" y="8431"/>
                    <a:pt x="4554" y="8436"/>
                    <a:pt x="4550" y="8445"/>
                  </a:cubicBezTo>
                  <a:cubicBezTo>
                    <a:pt x="4546" y="8453"/>
                    <a:pt x="4545" y="8461"/>
                    <a:pt x="4548" y="8469"/>
                  </a:cubicBezTo>
                  <a:cubicBezTo>
                    <a:pt x="4551" y="8478"/>
                    <a:pt x="4557" y="8484"/>
                    <a:pt x="4565" y="8488"/>
                  </a:cubicBezTo>
                  <a:cubicBezTo>
                    <a:pt x="4573" y="8492"/>
                    <a:pt x="4581" y="8493"/>
                    <a:pt x="4590" y="8490"/>
                  </a:cubicBezTo>
                  <a:cubicBezTo>
                    <a:pt x="4599" y="8487"/>
                    <a:pt x="4605" y="8482"/>
                    <a:pt x="4609" y="8473"/>
                  </a:cubicBezTo>
                  <a:cubicBezTo>
                    <a:pt x="4614" y="8465"/>
                    <a:pt x="4614" y="8457"/>
                    <a:pt x="4611" y="8448"/>
                  </a:cubicBezTo>
                  <a:cubicBezTo>
                    <a:pt x="4607" y="8440"/>
                    <a:pt x="4602" y="8434"/>
                    <a:pt x="4593" y="8429"/>
                  </a:cubicBezTo>
                  <a:cubicBezTo>
                    <a:pt x="4586" y="8426"/>
                    <a:pt x="4577" y="8425"/>
                    <a:pt x="4569" y="8428"/>
                  </a:cubicBezTo>
                  <a:close/>
                  <a:moveTo>
                    <a:pt x="4811" y="8125"/>
                  </a:moveTo>
                  <a:lnTo>
                    <a:pt x="4683" y="8384"/>
                  </a:lnTo>
                  <a:lnTo>
                    <a:pt x="4723" y="8403"/>
                  </a:lnTo>
                  <a:lnTo>
                    <a:pt x="4774" y="8298"/>
                  </a:lnTo>
                  <a:lnTo>
                    <a:pt x="5126" y="8471"/>
                  </a:lnTo>
                  <a:lnTo>
                    <a:pt x="5148" y="8426"/>
                  </a:lnTo>
                  <a:lnTo>
                    <a:pt x="4796" y="8253"/>
                  </a:lnTo>
                  <a:lnTo>
                    <a:pt x="4848" y="8147"/>
                  </a:lnTo>
                  <a:lnTo>
                    <a:pt x="4811" y="8125"/>
                  </a:lnTo>
                  <a:close/>
                  <a:moveTo>
                    <a:pt x="5476" y="7758"/>
                  </a:moveTo>
                  <a:lnTo>
                    <a:pt x="5069" y="7600"/>
                  </a:lnTo>
                  <a:lnTo>
                    <a:pt x="5035" y="7669"/>
                  </a:lnTo>
                  <a:lnTo>
                    <a:pt x="5259" y="7870"/>
                  </a:lnTo>
                  <a:cubicBezTo>
                    <a:pt x="5272" y="7881"/>
                    <a:pt x="5285" y="7892"/>
                    <a:pt x="5296" y="7900"/>
                  </a:cubicBezTo>
                  <a:cubicBezTo>
                    <a:pt x="5307" y="7909"/>
                    <a:pt x="5314" y="7914"/>
                    <a:pt x="5315" y="7915"/>
                  </a:cubicBezTo>
                  <a:cubicBezTo>
                    <a:pt x="5313" y="7915"/>
                    <a:pt x="5305" y="7912"/>
                    <a:pt x="5291" y="7909"/>
                  </a:cubicBezTo>
                  <a:cubicBezTo>
                    <a:pt x="5277" y="7905"/>
                    <a:pt x="5260" y="7901"/>
                    <a:pt x="5240" y="7897"/>
                  </a:cubicBezTo>
                  <a:lnTo>
                    <a:pt x="4949" y="7843"/>
                  </a:lnTo>
                  <a:lnTo>
                    <a:pt x="4916" y="7911"/>
                  </a:lnTo>
                  <a:lnTo>
                    <a:pt x="5290" y="8138"/>
                  </a:lnTo>
                  <a:lnTo>
                    <a:pt x="5312" y="8093"/>
                  </a:lnTo>
                  <a:lnTo>
                    <a:pt x="5044" y="7934"/>
                  </a:lnTo>
                  <a:cubicBezTo>
                    <a:pt x="5039" y="7931"/>
                    <a:pt x="5033" y="7927"/>
                    <a:pt x="5025" y="7923"/>
                  </a:cubicBezTo>
                  <a:cubicBezTo>
                    <a:pt x="5018" y="7918"/>
                    <a:pt x="5010" y="7914"/>
                    <a:pt x="5003" y="7910"/>
                  </a:cubicBezTo>
                  <a:cubicBezTo>
                    <a:pt x="4995" y="7906"/>
                    <a:pt x="4989" y="7903"/>
                    <a:pt x="4983" y="7899"/>
                  </a:cubicBezTo>
                  <a:cubicBezTo>
                    <a:pt x="4978" y="7896"/>
                    <a:pt x="4975" y="7895"/>
                    <a:pt x="4974" y="7894"/>
                  </a:cubicBezTo>
                  <a:cubicBezTo>
                    <a:pt x="4978" y="7895"/>
                    <a:pt x="4988" y="7897"/>
                    <a:pt x="5001" y="7900"/>
                  </a:cubicBezTo>
                  <a:cubicBezTo>
                    <a:pt x="5016" y="7903"/>
                    <a:pt x="5035" y="7906"/>
                    <a:pt x="5057" y="7911"/>
                  </a:cubicBezTo>
                  <a:lnTo>
                    <a:pt x="5372" y="7970"/>
                  </a:lnTo>
                  <a:lnTo>
                    <a:pt x="5392" y="7930"/>
                  </a:lnTo>
                  <a:lnTo>
                    <a:pt x="5142" y="7703"/>
                  </a:lnTo>
                  <a:cubicBezTo>
                    <a:pt x="5136" y="7698"/>
                    <a:pt x="5131" y="7693"/>
                    <a:pt x="5125" y="7688"/>
                  </a:cubicBezTo>
                  <a:cubicBezTo>
                    <a:pt x="5119" y="7683"/>
                    <a:pt x="5114" y="7679"/>
                    <a:pt x="5108" y="7674"/>
                  </a:cubicBezTo>
                  <a:cubicBezTo>
                    <a:pt x="5103" y="7669"/>
                    <a:pt x="5098" y="7666"/>
                    <a:pt x="5095" y="7663"/>
                  </a:cubicBezTo>
                  <a:cubicBezTo>
                    <a:pt x="5091" y="7660"/>
                    <a:pt x="5088" y="7658"/>
                    <a:pt x="5088" y="7657"/>
                  </a:cubicBezTo>
                  <a:cubicBezTo>
                    <a:pt x="5089" y="7657"/>
                    <a:pt x="5092" y="7659"/>
                    <a:pt x="5096" y="7661"/>
                  </a:cubicBezTo>
                  <a:cubicBezTo>
                    <a:pt x="5101" y="7663"/>
                    <a:pt x="5107" y="7666"/>
                    <a:pt x="5113" y="7668"/>
                  </a:cubicBezTo>
                  <a:cubicBezTo>
                    <a:pt x="5120" y="7671"/>
                    <a:pt x="5127" y="7675"/>
                    <a:pt x="5135" y="7678"/>
                  </a:cubicBezTo>
                  <a:cubicBezTo>
                    <a:pt x="5142" y="7681"/>
                    <a:pt x="5149" y="7684"/>
                    <a:pt x="5156" y="7687"/>
                  </a:cubicBezTo>
                  <a:lnTo>
                    <a:pt x="5453" y="7805"/>
                  </a:lnTo>
                  <a:lnTo>
                    <a:pt x="5476" y="7758"/>
                  </a:lnTo>
                  <a:close/>
                  <a:moveTo>
                    <a:pt x="5261" y="7210"/>
                  </a:moveTo>
                  <a:lnTo>
                    <a:pt x="5238" y="7256"/>
                  </a:lnTo>
                  <a:lnTo>
                    <a:pt x="5510" y="7390"/>
                  </a:lnTo>
                  <a:cubicBezTo>
                    <a:pt x="5524" y="7396"/>
                    <a:pt x="5535" y="7403"/>
                    <a:pt x="5543" y="7409"/>
                  </a:cubicBezTo>
                  <a:cubicBezTo>
                    <a:pt x="5552" y="7415"/>
                    <a:pt x="5559" y="7424"/>
                    <a:pt x="5564" y="7435"/>
                  </a:cubicBezTo>
                  <a:cubicBezTo>
                    <a:pt x="5569" y="7445"/>
                    <a:pt x="5571" y="7457"/>
                    <a:pt x="5569" y="7471"/>
                  </a:cubicBezTo>
                  <a:cubicBezTo>
                    <a:pt x="5567" y="7484"/>
                    <a:pt x="5563" y="7499"/>
                    <a:pt x="5555" y="7516"/>
                  </a:cubicBezTo>
                  <a:cubicBezTo>
                    <a:pt x="5549" y="7528"/>
                    <a:pt x="5542" y="7538"/>
                    <a:pt x="5536" y="7545"/>
                  </a:cubicBezTo>
                  <a:cubicBezTo>
                    <a:pt x="5529" y="7553"/>
                    <a:pt x="5523" y="7559"/>
                    <a:pt x="5516" y="7563"/>
                  </a:cubicBezTo>
                  <a:cubicBezTo>
                    <a:pt x="5509" y="7567"/>
                    <a:pt x="5503" y="7570"/>
                    <a:pt x="5496" y="7571"/>
                  </a:cubicBezTo>
                  <a:cubicBezTo>
                    <a:pt x="5490" y="7573"/>
                    <a:pt x="5484" y="7574"/>
                    <a:pt x="5479" y="7573"/>
                  </a:cubicBezTo>
                  <a:cubicBezTo>
                    <a:pt x="5471" y="7573"/>
                    <a:pt x="5462" y="7571"/>
                    <a:pt x="5451" y="7566"/>
                  </a:cubicBezTo>
                  <a:cubicBezTo>
                    <a:pt x="5439" y="7562"/>
                    <a:pt x="5429" y="7557"/>
                    <a:pt x="5419" y="7552"/>
                  </a:cubicBezTo>
                  <a:lnTo>
                    <a:pt x="5156" y="7423"/>
                  </a:lnTo>
                  <a:lnTo>
                    <a:pt x="5133" y="7469"/>
                  </a:lnTo>
                  <a:lnTo>
                    <a:pt x="5414" y="7607"/>
                  </a:lnTo>
                  <a:cubicBezTo>
                    <a:pt x="5422" y="7611"/>
                    <a:pt x="5433" y="7616"/>
                    <a:pt x="5444" y="7620"/>
                  </a:cubicBezTo>
                  <a:cubicBezTo>
                    <a:pt x="5456" y="7624"/>
                    <a:pt x="5468" y="7626"/>
                    <a:pt x="5480" y="7626"/>
                  </a:cubicBezTo>
                  <a:cubicBezTo>
                    <a:pt x="5505" y="7624"/>
                    <a:pt x="5526" y="7617"/>
                    <a:pt x="5544" y="7603"/>
                  </a:cubicBezTo>
                  <a:cubicBezTo>
                    <a:pt x="5562" y="7590"/>
                    <a:pt x="5579" y="7568"/>
                    <a:pt x="5594" y="7538"/>
                  </a:cubicBezTo>
                  <a:cubicBezTo>
                    <a:pt x="5605" y="7514"/>
                    <a:pt x="5613" y="7493"/>
                    <a:pt x="5616" y="7474"/>
                  </a:cubicBezTo>
                  <a:cubicBezTo>
                    <a:pt x="5619" y="7455"/>
                    <a:pt x="5618" y="7437"/>
                    <a:pt x="5614" y="7420"/>
                  </a:cubicBezTo>
                  <a:cubicBezTo>
                    <a:pt x="5610" y="7404"/>
                    <a:pt x="5602" y="7390"/>
                    <a:pt x="5591" y="7379"/>
                  </a:cubicBezTo>
                  <a:cubicBezTo>
                    <a:pt x="5580" y="7369"/>
                    <a:pt x="5562" y="7358"/>
                    <a:pt x="5539" y="7347"/>
                  </a:cubicBezTo>
                  <a:lnTo>
                    <a:pt x="5261" y="7210"/>
                  </a:lnTo>
                  <a:close/>
                  <a:moveTo>
                    <a:pt x="5104" y="7341"/>
                  </a:moveTo>
                  <a:cubicBezTo>
                    <a:pt x="5095" y="7343"/>
                    <a:pt x="5089" y="7349"/>
                    <a:pt x="5085" y="7357"/>
                  </a:cubicBezTo>
                  <a:cubicBezTo>
                    <a:pt x="5081" y="7365"/>
                    <a:pt x="5080" y="7374"/>
                    <a:pt x="5083" y="7382"/>
                  </a:cubicBezTo>
                  <a:cubicBezTo>
                    <a:pt x="5086" y="7391"/>
                    <a:pt x="5092" y="7397"/>
                    <a:pt x="5100" y="7401"/>
                  </a:cubicBezTo>
                  <a:cubicBezTo>
                    <a:pt x="5108" y="7405"/>
                    <a:pt x="5116" y="7406"/>
                    <a:pt x="5125" y="7403"/>
                  </a:cubicBezTo>
                  <a:cubicBezTo>
                    <a:pt x="5134" y="7400"/>
                    <a:pt x="5140" y="7395"/>
                    <a:pt x="5144" y="7386"/>
                  </a:cubicBezTo>
                  <a:cubicBezTo>
                    <a:pt x="5149" y="7377"/>
                    <a:pt x="5149" y="7369"/>
                    <a:pt x="5146" y="7360"/>
                  </a:cubicBezTo>
                  <a:cubicBezTo>
                    <a:pt x="5142" y="7353"/>
                    <a:pt x="5137" y="7346"/>
                    <a:pt x="5129" y="7342"/>
                  </a:cubicBezTo>
                  <a:cubicBezTo>
                    <a:pt x="5121" y="7338"/>
                    <a:pt x="5112" y="7338"/>
                    <a:pt x="5104" y="7341"/>
                  </a:cubicBezTo>
                  <a:close/>
                  <a:moveTo>
                    <a:pt x="5161" y="7224"/>
                  </a:moveTo>
                  <a:cubicBezTo>
                    <a:pt x="5153" y="7227"/>
                    <a:pt x="5147" y="7232"/>
                    <a:pt x="5142" y="7241"/>
                  </a:cubicBezTo>
                  <a:cubicBezTo>
                    <a:pt x="5138" y="7249"/>
                    <a:pt x="5138" y="7257"/>
                    <a:pt x="5141" y="7265"/>
                  </a:cubicBezTo>
                  <a:cubicBezTo>
                    <a:pt x="5144" y="7274"/>
                    <a:pt x="5149" y="7280"/>
                    <a:pt x="5157" y="7284"/>
                  </a:cubicBezTo>
                  <a:cubicBezTo>
                    <a:pt x="5166" y="7288"/>
                    <a:pt x="5174" y="7289"/>
                    <a:pt x="5182" y="7286"/>
                  </a:cubicBezTo>
                  <a:cubicBezTo>
                    <a:pt x="5191" y="7283"/>
                    <a:pt x="5198" y="7278"/>
                    <a:pt x="5202" y="7269"/>
                  </a:cubicBezTo>
                  <a:cubicBezTo>
                    <a:pt x="5206" y="7261"/>
                    <a:pt x="5207" y="7252"/>
                    <a:pt x="5203" y="7244"/>
                  </a:cubicBezTo>
                  <a:cubicBezTo>
                    <a:pt x="5200" y="7236"/>
                    <a:pt x="5195" y="7230"/>
                    <a:pt x="5186" y="7225"/>
                  </a:cubicBezTo>
                  <a:cubicBezTo>
                    <a:pt x="5178" y="7221"/>
                    <a:pt x="5170" y="7221"/>
                    <a:pt x="5161" y="7224"/>
                  </a:cubicBezTo>
                  <a:close/>
                  <a:moveTo>
                    <a:pt x="5835" y="7030"/>
                  </a:moveTo>
                  <a:lnTo>
                    <a:pt x="5444" y="6837"/>
                  </a:lnTo>
                  <a:lnTo>
                    <a:pt x="5421" y="6883"/>
                  </a:lnTo>
                  <a:lnTo>
                    <a:pt x="5635" y="6986"/>
                  </a:lnTo>
                  <a:cubicBezTo>
                    <a:pt x="5649" y="6993"/>
                    <a:pt x="5663" y="6999"/>
                    <a:pt x="5678" y="7006"/>
                  </a:cubicBezTo>
                  <a:cubicBezTo>
                    <a:pt x="5692" y="7012"/>
                    <a:pt x="5705" y="7018"/>
                    <a:pt x="5716" y="7023"/>
                  </a:cubicBezTo>
                  <a:cubicBezTo>
                    <a:pt x="5728" y="7028"/>
                    <a:pt x="5737" y="7032"/>
                    <a:pt x="5745" y="7035"/>
                  </a:cubicBezTo>
                  <a:cubicBezTo>
                    <a:pt x="5752" y="7038"/>
                    <a:pt x="5756" y="7039"/>
                    <a:pt x="5756" y="7040"/>
                  </a:cubicBezTo>
                  <a:cubicBezTo>
                    <a:pt x="5755" y="7040"/>
                    <a:pt x="5751" y="7039"/>
                    <a:pt x="5745" y="7038"/>
                  </a:cubicBezTo>
                  <a:cubicBezTo>
                    <a:pt x="5739" y="7038"/>
                    <a:pt x="5731" y="7038"/>
                    <a:pt x="5722" y="7037"/>
                  </a:cubicBezTo>
                  <a:cubicBezTo>
                    <a:pt x="5713" y="7037"/>
                    <a:pt x="5703" y="7037"/>
                    <a:pt x="5691" y="7036"/>
                  </a:cubicBezTo>
                  <a:cubicBezTo>
                    <a:pt x="5679" y="7035"/>
                    <a:pt x="5668" y="7035"/>
                    <a:pt x="5656" y="7036"/>
                  </a:cubicBezTo>
                  <a:lnTo>
                    <a:pt x="5343" y="7043"/>
                  </a:lnTo>
                  <a:lnTo>
                    <a:pt x="5316" y="7097"/>
                  </a:lnTo>
                  <a:lnTo>
                    <a:pt x="5707" y="7289"/>
                  </a:lnTo>
                  <a:lnTo>
                    <a:pt x="5731" y="7241"/>
                  </a:lnTo>
                  <a:lnTo>
                    <a:pt x="5503" y="7132"/>
                  </a:lnTo>
                  <a:cubicBezTo>
                    <a:pt x="5492" y="7126"/>
                    <a:pt x="5480" y="7120"/>
                    <a:pt x="5469" y="7115"/>
                  </a:cubicBezTo>
                  <a:cubicBezTo>
                    <a:pt x="5457" y="7110"/>
                    <a:pt x="5446" y="7106"/>
                    <a:pt x="5436" y="7101"/>
                  </a:cubicBezTo>
                  <a:cubicBezTo>
                    <a:pt x="5426" y="7097"/>
                    <a:pt x="5418" y="7094"/>
                    <a:pt x="5410" y="7091"/>
                  </a:cubicBezTo>
                  <a:cubicBezTo>
                    <a:pt x="5403" y="7088"/>
                    <a:pt x="5398" y="7085"/>
                    <a:pt x="5395" y="7085"/>
                  </a:cubicBezTo>
                  <a:cubicBezTo>
                    <a:pt x="5399" y="7085"/>
                    <a:pt x="5404" y="7086"/>
                    <a:pt x="5412" y="7086"/>
                  </a:cubicBezTo>
                  <a:cubicBezTo>
                    <a:pt x="5419" y="7086"/>
                    <a:pt x="5428" y="7086"/>
                    <a:pt x="5438" y="7086"/>
                  </a:cubicBezTo>
                  <a:cubicBezTo>
                    <a:pt x="5448" y="7086"/>
                    <a:pt x="5459" y="7087"/>
                    <a:pt x="5472" y="7086"/>
                  </a:cubicBezTo>
                  <a:cubicBezTo>
                    <a:pt x="5484" y="7087"/>
                    <a:pt x="5496" y="7087"/>
                    <a:pt x="5510" y="7086"/>
                  </a:cubicBezTo>
                  <a:lnTo>
                    <a:pt x="5811" y="7079"/>
                  </a:lnTo>
                  <a:lnTo>
                    <a:pt x="5835" y="7030"/>
                  </a:lnTo>
                  <a:close/>
                  <a:moveTo>
                    <a:pt x="5858" y="6611"/>
                  </a:moveTo>
                  <a:cubicBezTo>
                    <a:pt x="5843" y="6610"/>
                    <a:pt x="5830" y="6611"/>
                    <a:pt x="5816" y="6614"/>
                  </a:cubicBezTo>
                  <a:cubicBezTo>
                    <a:pt x="5803" y="6618"/>
                    <a:pt x="5792" y="6623"/>
                    <a:pt x="5780" y="6630"/>
                  </a:cubicBezTo>
                  <a:cubicBezTo>
                    <a:pt x="5769" y="6638"/>
                    <a:pt x="5757" y="6649"/>
                    <a:pt x="5743" y="6664"/>
                  </a:cubicBezTo>
                  <a:lnTo>
                    <a:pt x="5707" y="6702"/>
                  </a:lnTo>
                  <a:cubicBezTo>
                    <a:pt x="5688" y="6722"/>
                    <a:pt x="5671" y="6734"/>
                    <a:pt x="5657" y="6739"/>
                  </a:cubicBezTo>
                  <a:cubicBezTo>
                    <a:pt x="5642" y="6744"/>
                    <a:pt x="5627" y="6743"/>
                    <a:pt x="5611" y="6735"/>
                  </a:cubicBezTo>
                  <a:cubicBezTo>
                    <a:pt x="5591" y="6726"/>
                    <a:pt x="5579" y="6711"/>
                    <a:pt x="5574" y="6692"/>
                  </a:cubicBezTo>
                  <a:cubicBezTo>
                    <a:pt x="5569" y="6672"/>
                    <a:pt x="5573" y="6650"/>
                    <a:pt x="5585" y="6626"/>
                  </a:cubicBezTo>
                  <a:cubicBezTo>
                    <a:pt x="5589" y="6617"/>
                    <a:pt x="5594" y="6609"/>
                    <a:pt x="5599" y="6603"/>
                  </a:cubicBezTo>
                  <a:cubicBezTo>
                    <a:pt x="5603" y="6596"/>
                    <a:pt x="5609" y="6589"/>
                    <a:pt x="5615" y="6583"/>
                  </a:cubicBezTo>
                  <a:cubicBezTo>
                    <a:pt x="5622" y="6577"/>
                    <a:pt x="5629" y="6571"/>
                    <a:pt x="5637" y="6565"/>
                  </a:cubicBezTo>
                  <a:cubicBezTo>
                    <a:pt x="5645" y="6559"/>
                    <a:pt x="5654" y="6553"/>
                    <a:pt x="5665" y="6547"/>
                  </a:cubicBezTo>
                  <a:lnTo>
                    <a:pt x="5641" y="6510"/>
                  </a:lnTo>
                  <a:cubicBezTo>
                    <a:pt x="5598" y="6534"/>
                    <a:pt x="5566" y="6568"/>
                    <a:pt x="5546" y="6609"/>
                  </a:cubicBezTo>
                  <a:cubicBezTo>
                    <a:pt x="5537" y="6628"/>
                    <a:pt x="5531" y="6647"/>
                    <a:pt x="5528" y="6665"/>
                  </a:cubicBezTo>
                  <a:cubicBezTo>
                    <a:pt x="5526" y="6683"/>
                    <a:pt x="5528" y="6701"/>
                    <a:pt x="5532" y="6716"/>
                  </a:cubicBezTo>
                  <a:cubicBezTo>
                    <a:pt x="5536" y="6732"/>
                    <a:pt x="5544" y="6746"/>
                    <a:pt x="5555" y="6759"/>
                  </a:cubicBezTo>
                  <a:cubicBezTo>
                    <a:pt x="5565" y="6772"/>
                    <a:pt x="5579" y="6783"/>
                    <a:pt x="5596" y="6791"/>
                  </a:cubicBezTo>
                  <a:cubicBezTo>
                    <a:pt x="5621" y="6803"/>
                    <a:pt x="5646" y="6806"/>
                    <a:pt x="5672" y="6798"/>
                  </a:cubicBezTo>
                  <a:cubicBezTo>
                    <a:pt x="5683" y="6794"/>
                    <a:pt x="5694" y="6788"/>
                    <a:pt x="5705" y="6780"/>
                  </a:cubicBezTo>
                  <a:cubicBezTo>
                    <a:pt x="5715" y="6772"/>
                    <a:pt x="5727" y="6760"/>
                    <a:pt x="5741" y="6745"/>
                  </a:cubicBezTo>
                  <a:lnTo>
                    <a:pt x="5772" y="6712"/>
                  </a:lnTo>
                  <a:cubicBezTo>
                    <a:pt x="5809" y="6672"/>
                    <a:pt x="5845" y="6661"/>
                    <a:pt x="5879" y="6678"/>
                  </a:cubicBezTo>
                  <a:cubicBezTo>
                    <a:pt x="5903" y="6689"/>
                    <a:pt x="5916" y="6707"/>
                    <a:pt x="5921" y="6733"/>
                  </a:cubicBezTo>
                  <a:cubicBezTo>
                    <a:pt x="5924" y="6745"/>
                    <a:pt x="5924" y="6755"/>
                    <a:pt x="5922" y="6766"/>
                  </a:cubicBezTo>
                  <a:cubicBezTo>
                    <a:pt x="5920" y="6776"/>
                    <a:pt x="5915" y="6789"/>
                    <a:pt x="5908" y="6804"/>
                  </a:cubicBezTo>
                  <a:cubicBezTo>
                    <a:pt x="5898" y="6824"/>
                    <a:pt x="5886" y="6840"/>
                    <a:pt x="5873" y="6854"/>
                  </a:cubicBezTo>
                  <a:cubicBezTo>
                    <a:pt x="5860" y="6869"/>
                    <a:pt x="5843" y="6881"/>
                    <a:pt x="5823" y="6892"/>
                  </a:cubicBezTo>
                  <a:lnTo>
                    <a:pt x="5849" y="6930"/>
                  </a:lnTo>
                  <a:cubicBezTo>
                    <a:pt x="5871" y="6917"/>
                    <a:pt x="5890" y="6901"/>
                    <a:pt x="5905" y="6884"/>
                  </a:cubicBezTo>
                  <a:cubicBezTo>
                    <a:pt x="5921" y="6867"/>
                    <a:pt x="5935" y="6846"/>
                    <a:pt x="5946" y="6822"/>
                  </a:cubicBezTo>
                  <a:cubicBezTo>
                    <a:pt x="5955" y="6804"/>
                    <a:pt x="5961" y="6787"/>
                    <a:pt x="5964" y="6772"/>
                  </a:cubicBezTo>
                  <a:cubicBezTo>
                    <a:pt x="5967" y="6756"/>
                    <a:pt x="5968" y="6740"/>
                    <a:pt x="5965" y="6723"/>
                  </a:cubicBezTo>
                  <a:cubicBezTo>
                    <a:pt x="5963" y="6700"/>
                    <a:pt x="5955" y="6680"/>
                    <a:pt x="5944" y="6662"/>
                  </a:cubicBezTo>
                  <a:cubicBezTo>
                    <a:pt x="5932" y="6645"/>
                    <a:pt x="5916" y="6631"/>
                    <a:pt x="5898" y="6622"/>
                  </a:cubicBezTo>
                  <a:cubicBezTo>
                    <a:pt x="5886" y="6617"/>
                    <a:pt x="5872" y="6613"/>
                    <a:pt x="5858" y="6611"/>
                  </a:cubicBezTo>
                  <a:close/>
                  <a:moveTo>
                    <a:pt x="5775" y="6164"/>
                  </a:moveTo>
                  <a:lnTo>
                    <a:pt x="5648" y="6423"/>
                  </a:lnTo>
                  <a:lnTo>
                    <a:pt x="5687" y="6442"/>
                  </a:lnTo>
                  <a:lnTo>
                    <a:pt x="5739" y="6338"/>
                  </a:lnTo>
                  <a:lnTo>
                    <a:pt x="6090" y="6511"/>
                  </a:lnTo>
                  <a:lnTo>
                    <a:pt x="6113" y="6466"/>
                  </a:lnTo>
                  <a:lnTo>
                    <a:pt x="5761" y="6293"/>
                  </a:lnTo>
                  <a:lnTo>
                    <a:pt x="5813" y="6187"/>
                  </a:lnTo>
                  <a:lnTo>
                    <a:pt x="5775" y="6164"/>
                  </a:lnTo>
                  <a:close/>
                  <a:moveTo>
                    <a:pt x="6307" y="6070"/>
                  </a:moveTo>
                  <a:lnTo>
                    <a:pt x="6267" y="6050"/>
                  </a:lnTo>
                  <a:lnTo>
                    <a:pt x="6182" y="6222"/>
                  </a:lnTo>
                  <a:lnTo>
                    <a:pt x="6039" y="6152"/>
                  </a:lnTo>
                  <a:lnTo>
                    <a:pt x="6105" y="6018"/>
                  </a:lnTo>
                  <a:lnTo>
                    <a:pt x="6064" y="5998"/>
                  </a:lnTo>
                  <a:lnTo>
                    <a:pt x="5998" y="6132"/>
                  </a:lnTo>
                  <a:lnTo>
                    <a:pt x="5870" y="6069"/>
                  </a:lnTo>
                  <a:lnTo>
                    <a:pt x="5949" y="5909"/>
                  </a:lnTo>
                  <a:lnTo>
                    <a:pt x="5913" y="5884"/>
                  </a:lnTo>
                  <a:lnTo>
                    <a:pt x="5808" y="6097"/>
                  </a:lnTo>
                  <a:lnTo>
                    <a:pt x="6199" y="6290"/>
                  </a:lnTo>
                  <a:lnTo>
                    <a:pt x="6307" y="6070"/>
                  </a:lnTo>
                  <a:close/>
                  <a:moveTo>
                    <a:pt x="6470" y="5739"/>
                  </a:moveTo>
                  <a:lnTo>
                    <a:pt x="6434" y="5744"/>
                  </a:lnTo>
                  <a:cubicBezTo>
                    <a:pt x="6417" y="5746"/>
                    <a:pt x="6400" y="5748"/>
                    <a:pt x="6381" y="5751"/>
                  </a:cubicBezTo>
                  <a:cubicBezTo>
                    <a:pt x="6362" y="5754"/>
                    <a:pt x="6344" y="5756"/>
                    <a:pt x="6328" y="5758"/>
                  </a:cubicBezTo>
                  <a:cubicBezTo>
                    <a:pt x="6311" y="5761"/>
                    <a:pt x="6300" y="5762"/>
                    <a:pt x="6293" y="5764"/>
                  </a:cubicBezTo>
                  <a:cubicBezTo>
                    <a:pt x="6283" y="5765"/>
                    <a:pt x="6273" y="5768"/>
                    <a:pt x="6260" y="5771"/>
                  </a:cubicBezTo>
                  <a:cubicBezTo>
                    <a:pt x="6248" y="5774"/>
                    <a:pt x="6238" y="5778"/>
                    <a:pt x="6230" y="5782"/>
                  </a:cubicBezTo>
                  <a:lnTo>
                    <a:pt x="6233" y="5776"/>
                  </a:lnTo>
                  <a:cubicBezTo>
                    <a:pt x="6240" y="5761"/>
                    <a:pt x="6244" y="5745"/>
                    <a:pt x="6246" y="5729"/>
                  </a:cubicBezTo>
                  <a:cubicBezTo>
                    <a:pt x="6247" y="5714"/>
                    <a:pt x="6245" y="5700"/>
                    <a:pt x="6240" y="5686"/>
                  </a:cubicBezTo>
                  <a:cubicBezTo>
                    <a:pt x="6235" y="5673"/>
                    <a:pt x="6227" y="5660"/>
                    <a:pt x="6217" y="5648"/>
                  </a:cubicBezTo>
                  <a:cubicBezTo>
                    <a:pt x="6206" y="5637"/>
                    <a:pt x="6192" y="5627"/>
                    <a:pt x="6176" y="5619"/>
                  </a:cubicBezTo>
                  <a:cubicBezTo>
                    <a:pt x="6166" y="5614"/>
                    <a:pt x="6156" y="5611"/>
                    <a:pt x="6146" y="5609"/>
                  </a:cubicBezTo>
                  <a:cubicBezTo>
                    <a:pt x="6136" y="5608"/>
                    <a:pt x="6128" y="5607"/>
                    <a:pt x="6119" y="5607"/>
                  </a:cubicBezTo>
                  <a:cubicBezTo>
                    <a:pt x="6110" y="5607"/>
                    <a:pt x="6102" y="5608"/>
                    <a:pt x="6095" y="5610"/>
                  </a:cubicBezTo>
                  <a:cubicBezTo>
                    <a:pt x="6087" y="5612"/>
                    <a:pt x="6081" y="5615"/>
                    <a:pt x="6075" y="5618"/>
                  </a:cubicBezTo>
                  <a:cubicBezTo>
                    <a:pt x="6069" y="5620"/>
                    <a:pt x="6063" y="5624"/>
                    <a:pt x="6058" y="5628"/>
                  </a:cubicBezTo>
                  <a:cubicBezTo>
                    <a:pt x="6052" y="5633"/>
                    <a:pt x="6045" y="5638"/>
                    <a:pt x="6039" y="5645"/>
                  </a:cubicBezTo>
                  <a:cubicBezTo>
                    <a:pt x="6033" y="5652"/>
                    <a:pt x="6027" y="5660"/>
                    <a:pt x="6021" y="5670"/>
                  </a:cubicBezTo>
                  <a:cubicBezTo>
                    <a:pt x="6015" y="5679"/>
                    <a:pt x="6008" y="5691"/>
                    <a:pt x="6002" y="5704"/>
                  </a:cubicBezTo>
                  <a:lnTo>
                    <a:pt x="5957" y="5795"/>
                  </a:lnTo>
                  <a:lnTo>
                    <a:pt x="6348" y="5988"/>
                  </a:lnTo>
                  <a:lnTo>
                    <a:pt x="6370" y="5942"/>
                  </a:lnTo>
                  <a:lnTo>
                    <a:pt x="6194" y="5855"/>
                  </a:lnTo>
                  <a:cubicBezTo>
                    <a:pt x="6199" y="5846"/>
                    <a:pt x="6205" y="5839"/>
                    <a:pt x="6210" y="5834"/>
                  </a:cubicBezTo>
                  <a:cubicBezTo>
                    <a:pt x="6217" y="5829"/>
                    <a:pt x="6227" y="5826"/>
                    <a:pt x="6240" y="5823"/>
                  </a:cubicBezTo>
                  <a:cubicBezTo>
                    <a:pt x="6263" y="5818"/>
                    <a:pt x="6285" y="5814"/>
                    <a:pt x="6306" y="5811"/>
                  </a:cubicBezTo>
                  <a:cubicBezTo>
                    <a:pt x="6327" y="5807"/>
                    <a:pt x="6346" y="5804"/>
                    <a:pt x="6363" y="5802"/>
                  </a:cubicBezTo>
                  <a:cubicBezTo>
                    <a:pt x="6381" y="5800"/>
                    <a:pt x="6396" y="5799"/>
                    <a:pt x="6409" y="5798"/>
                  </a:cubicBezTo>
                  <a:cubicBezTo>
                    <a:pt x="6423" y="5798"/>
                    <a:pt x="6433" y="5798"/>
                    <a:pt x="6441" y="5798"/>
                  </a:cubicBezTo>
                  <a:lnTo>
                    <a:pt x="6470" y="5739"/>
                  </a:lnTo>
                  <a:close/>
                  <a:moveTo>
                    <a:pt x="6183" y="5690"/>
                  </a:moveTo>
                  <a:cubicBezTo>
                    <a:pt x="6192" y="5699"/>
                    <a:pt x="6197" y="5708"/>
                    <a:pt x="6201" y="5717"/>
                  </a:cubicBezTo>
                  <a:cubicBezTo>
                    <a:pt x="6204" y="5728"/>
                    <a:pt x="6204" y="5740"/>
                    <a:pt x="6202" y="5752"/>
                  </a:cubicBezTo>
                  <a:cubicBezTo>
                    <a:pt x="6200" y="5765"/>
                    <a:pt x="6194" y="5780"/>
                    <a:pt x="6186" y="5797"/>
                  </a:cubicBezTo>
                  <a:lnTo>
                    <a:pt x="6164" y="5841"/>
                  </a:lnTo>
                  <a:lnTo>
                    <a:pt x="6019" y="5769"/>
                  </a:lnTo>
                  <a:lnTo>
                    <a:pt x="6042" y="5722"/>
                  </a:lnTo>
                  <a:cubicBezTo>
                    <a:pt x="6047" y="5711"/>
                    <a:pt x="6052" y="5703"/>
                    <a:pt x="6057" y="5695"/>
                  </a:cubicBezTo>
                  <a:cubicBezTo>
                    <a:pt x="6062" y="5689"/>
                    <a:pt x="6068" y="5682"/>
                    <a:pt x="6074" y="5677"/>
                  </a:cubicBezTo>
                  <a:cubicBezTo>
                    <a:pt x="6084" y="5669"/>
                    <a:pt x="6096" y="5663"/>
                    <a:pt x="6111" y="5661"/>
                  </a:cubicBezTo>
                  <a:cubicBezTo>
                    <a:pt x="6125" y="5659"/>
                    <a:pt x="6139" y="5662"/>
                    <a:pt x="6152" y="5668"/>
                  </a:cubicBezTo>
                  <a:cubicBezTo>
                    <a:pt x="6165" y="5675"/>
                    <a:pt x="6175" y="5682"/>
                    <a:pt x="6183" y="5690"/>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grpSp>
      <p:sp>
        <p:nvSpPr>
          <p:cNvPr id="2" name="Titel 1"/>
          <p:cNvSpPr>
            <a:spLocks noGrp="1"/>
          </p:cNvSpPr>
          <p:nvPr>
            <p:ph type="ctrTitle" hasCustomPrompt="1"/>
          </p:nvPr>
        </p:nvSpPr>
        <p:spPr>
          <a:xfrm>
            <a:off x="480000" y="1962150"/>
            <a:ext cx="8544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480000" y="3238501"/>
            <a:ext cx="8544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2544000" y="-468000"/>
            <a:ext cx="1536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831638" y="6069200"/>
            <a:ext cx="4560364"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301" userDrawn="1">
          <p15:clr>
            <a:srgbClr val="FBAE40"/>
          </p15:clr>
        </p15:guide>
        <p15:guide id="4" pos="73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1"/>
            <a:ext cx="12192000" cy="5669999"/>
          </a:xfrm>
          <a:prstGeom prst="rect">
            <a:avLst/>
          </a:prstGeom>
        </p:spPr>
      </p:pic>
      <p:sp>
        <p:nvSpPr>
          <p:cNvPr id="2" name="Titel 1"/>
          <p:cNvSpPr>
            <a:spLocks noGrp="1"/>
          </p:cNvSpPr>
          <p:nvPr>
            <p:ph type="ctrTitle" hasCustomPrompt="1"/>
          </p:nvPr>
        </p:nvSpPr>
        <p:spPr>
          <a:xfrm>
            <a:off x="480000" y="1962075"/>
            <a:ext cx="5984500"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480000" y="3590925"/>
            <a:ext cx="2688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480000" y="304199"/>
            <a:ext cx="36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12" name="Linie"/>
          <p:cNvSpPr/>
          <p:nvPr userDrawn="1"/>
        </p:nvSpPr>
        <p:spPr>
          <a:xfrm>
            <a:off x="0" y="5642640"/>
            <a:ext cx="12192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7" name="wissen.leben"/>
          <p:cNvSpPr>
            <a:spLocks noEditPoints="1"/>
          </p:cNvSpPr>
          <p:nvPr userDrawn="1"/>
        </p:nvSpPr>
        <p:spPr bwMode="auto">
          <a:xfrm>
            <a:off x="478367" y="6323606"/>
            <a:ext cx="180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a:p>
        </p:txBody>
      </p:sp>
      <p:sp>
        <p:nvSpPr>
          <p:cNvPr id="21" name="Datumsplatzhalter 20"/>
          <p:cNvSpPr>
            <a:spLocks noGrp="1"/>
          </p:cNvSpPr>
          <p:nvPr>
            <p:ph type="dt" sz="half" idx="14"/>
          </p:nvPr>
        </p:nvSpPr>
        <p:spPr>
          <a:xfrm>
            <a:off x="4800001" y="-720000"/>
            <a:ext cx="6913633" cy="360000"/>
          </a:xfrm>
        </p:spPr>
        <p:txBody>
          <a:bodyPr/>
          <a:lstStyle/>
          <a:p>
            <a:r>
              <a:rPr lang="de-DE" smtClean="0"/>
              <a:t>Studierendenverwaltung 2/ Immatrikulation</a:t>
            </a:r>
            <a:endParaRPr lang="de-DE" dirty="0"/>
          </a:p>
        </p:txBody>
      </p:sp>
      <p:sp>
        <p:nvSpPr>
          <p:cNvPr id="22" name="Fußzeilenplatzhalter 21"/>
          <p:cNvSpPr>
            <a:spLocks noGrp="1"/>
          </p:cNvSpPr>
          <p:nvPr>
            <p:ph type="ftr" sz="quarter" idx="15"/>
          </p:nvPr>
        </p:nvSpPr>
        <p:spPr>
          <a:xfrm>
            <a:off x="480000" y="7020000"/>
            <a:ext cx="6912000" cy="360000"/>
          </a:xfrm>
        </p:spPr>
        <p:txBody>
          <a:bodyPr/>
          <a:lstStyle/>
          <a:p>
            <a:r>
              <a:rPr lang="de-DE" smtClean="0"/>
              <a:t>Name: Britta Nitsche/ Simon Kneissl</a:t>
            </a:r>
            <a:endParaRPr lang="de-DE" dirty="0"/>
          </a:p>
        </p:txBody>
      </p:sp>
      <p:sp>
        <p:nvSpPr>
          <p:cNvPr id="23" name="Foliennummernplatzhalter 22"/>
          <p:cNvSpPr>
            <a:spLocks noGrp="1"/>
          </p:cNvSpPr>
          <p:nvPr>
            <p:ph type="sldNum" sz="quarter" idx="16"/>
          </p:nvPr>
        </p:nvSpPr>
        <p:spPr>
          <a:xfrm>
            <a:off x="10752000" y="7020000"/>
            <a:ext cx="96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478367" y="2484439"/>
            <a:ext cx="4666575"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2544000" y="-468000"/>
            <a:ext cx="1536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4800001" y="6069200"/>
            <a:ext cx="6913632"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262" userDrawn="1">
          <p15:clr>
            <a:srgbClr val="FBAE40"/>
          </p15:clr>
        </p15:guide>
        <p15:guide id="3" pos="301" userDrawn="1">
          <p15:clr>
            <a:srgbClr val="FBAE40"/>
          </p15:clr>
        </p15:guide>
        <p15:guide id="4" pos="7379" userDrawn="1">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478367" y="2322513"/>
            <a:ext cx="11233635"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8365" y="1350962"/>
            <a:ext cx="5376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478367" y="2827338"/>
            <a:ext cx="5376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4800001" y="388800"/>
            <a:ext cx="6913633" cy="360000"/>
          </a:xfrm>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6313153" y="1512000"/>
            <a:ext cx="540048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6313153" y="4680001"/>
            <a:ext cx="540068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mod="1">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781" userDrawn="1">
          <p15:clr>
            <a:srgbClr val="FBAE40"/>
          </p15:clr>
        </p15:guide>
        <p15:guide id="4" pos="301" userDrawn="1">
          <p15:clr>
            <a:srgbClr val="FBAE40"/>
          </p15:clr>
        </p15:guide>
        <p15:guide id="5" pos="737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smtClean="0"/>
              <a:t>Studierendenverwaltung 2/ Immatrikulation</a:t>
            </a:r>
            <a:endParaRPr lang="de-DE" dirty="0"/>
          </a:p>
        </p:txBody>
      </p:sp>
      <p:sp>
        <p:nvSpPr>
          <p:cNvPr id="11" name="Fußzeilenplatzhalter 10"/>
          <p:cNvSpPr>
            <a:spLocks noGrp="1"/>
          </p:cNvSpPr>
          <p:nvPr>
            <p:ph type="ftr" sz="quarter" idx="11"/>
          </p:nvPr>
        </p:nvSpPr>
        <p:spPr/>
        <p:txBody>
          <a:bodyPr/>
          <a:lstStyle/>
          <a:p>
            <a:r>
              <a:rPr lang="de-DE" smtClean="0"/>
              <a:t>Name: Britta Nitsche/ Simon Kneissl</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301" userDrawn="1">
          <p15:clr>
            <a:srgbClr val="FBAE40"/>
          </p15:clr>
        </p15:guide>
        <p15:guide id="5" pos="737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2544000" y="-468000"/>
            <a:ext cx="16848912"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480001" y="1350963"/>
            <a:ext cx="11233633"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480001" y="2322513"/>
            <a:ext cx="11233633"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4800001" y="388800"/>
            <a:ext cx="6913633"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smtClean="0"/>
              <a:t>Studierendenverwaltung 2/ Immatrikulation</a:t>
            </a:r>
            <a:endParaRPr lang="de-DE" dirty="0"/>
          </a:p>
        </p:txBody>
      </p:sp>
      <p:sp>
        <p:nvSpPr>
          <p:cNvPr id="5" name="Fußzeilenplatzhalter 4"/>
          <p:cNvSpPr>
            <a:spLocks noGrp="1"/>
          </p:cNvSpPr>
          <p:nvPr userDrawn="1">
            <p:ph type="ftr" sz="quarter" idx="3"/>
          </p:nvPr>
        </p:nvSpPr>
        <p:spPr>
          <a:xfrm>
            <a:off x="480000" y="6172447"/>
            <a:ext cx="6912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smtClean="0"/>
              <a:t>Name: Britta Nitsche/ Simon Kneissl</a:t>
            </a:r>
            <a:endParaRPr lang="de-DE" dirty="0"/>
          </a:p>
        </p:txBody>
      </p:sp>
      <p:sp>
        <p:nvSpPr>
          <p:cNvPr id="6" name="Foliennummernplatzhalter 5"/>
          <p:cNvSpPr>
            <a:spLocks noGrp="1"/>
          </p:cNvSpPr>
          <p:nvPr userDrawn="1">
            <p:ph type="sldNum" sz="quarter" idx="4"/>
          </p:nvPr>
        </p:nvSpPr>
        <p:spPr>
          <a:xfrm>
            <a:off x="10752000" y="6172448"/>
            <a:ext cx="96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480000" y="304200"/>
            <a:ext cx="192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sz="1800" dirty="0"/>
          </a:p>
        </p:txBody>
      </p:sp>
      <p:sp>
        <p:nvSpPr>
          <p:cNvPr id="34" name="Linie"/>
          <p:cNvSpPr/>
          <p:nvPr userDrawn="1"/>
        </p:nvSpPr>
        <p:spPr>
          <a:xfrm>
            <a:off x="0" y="6030720"/>
            <a:ext cx="12192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884000" y="1962150"/>
            <a:ext cx="6408000" cy="1754882"/>
          </a:xfrm>
        </p:spPr>
        <p:txBody>
          <a:bodyPr/>
          <a:lstStyle/>
          <a:p>
            <a:r>
              <a:rPr lang="de-DE" dirty="0" smtClean="0"/>
              <a:t>Beraterschulung TP02 – Manueller Antrag auf Immatrikulation</a:t>
            </a:r>
            <a:endParaRPr lang="de-DE" dirty="0"/>
          </a:p>
        </p:txBody>
      </p:sp>
      <p:sp>
        <p:nvSpPr>
          <p:cNvPr id="5" name="Datumsplatzhalter 4"/>
          <p:cNvSpPr>
            <a:spLocks noGrp="1"/>
          </p:cNvSpPr>
          <p:nvPr>
            <p:ph type="dt" sz="half" idx="14"/>
          </p:nvPr>
        </p:nvSpPr>
        <p:spPr/>
        <p:txBody>
          <a:bodyPr/>
          <a:lstStyle/>
          <a:p>
            <a:r>
              <a:rPr lang="de-DE" smtClean="0"/>
              <a:t>Studierendenverwaltung 2/ Immatrikulation</a:t>
            </a:r>
            <a:endParaRPr lang="de-DE" dirty="0"/>
          </a:p>
        </p:txBody>
      </p:sp>
      <p:sp>
        <p:nvSpPr>
          <p:cNvPr id="6" name="Fußzeilenplatzhalter 5"/>
          <p:cNvSpPr>
            <a:spLocks noGrp="1"/>
          </p:cNvSpPr>
          <p:nvPr>
            <p:ph type="ftr" sz="quarter" idx="15"/>
          </p:nvPr>
        </p:nvSpPr>
        <p:spPr/>
        <p:txBody>
          <a:bodyPr/>
          <a:lstStyle/>
          <a:p>
            <a:r>
              <a:rPr lang="de-DE" smtClean="0"/>
              <a:t>Name: Britta Nitsche/ Simon Kneissl</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
        <p:nvSpPr>
          <p:cNvPr id="16" name="Vertikaler Textplatzhalter 15"/>
          <p:cNvSpPr>
            <a:spLocks noGrp="1"/>
          </p:cNvSpPr>
          <p:nvPr>
            <p:ph type="body" orient="vert" idx="13"/>
          </p:nvPr>
        </p:nvSpPr>
        <p:spPr/>
        <p:txBody>
          <a:bodyPr/>
          <a:lstStyle/>
          <a:p>
            <a:r>
              <a:rPr lang="de-DE" dirty="0" smtClean="0"/>
              <a:t>Neovias GmbH</a:t>
            </a:r>
            <a:endParaRPr lang="de-DE" dirty="0"/>
          </a:p>
        </p:txBody>
      </p:sp>
    </p:spTree>
    <p:extLst>
      <p:ext uri="{BB962C8B-B14F-4D97-AF65-F5344CB8AC3E}">
        <p14:creationId xmlns:p14="http://schemas.microsoft.com/office/powerpoint/2010/main" val="22738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03512" y="2637770"/>
            <a:ext cx="8712968" cy="1875998"/>
          </a:xfrm>
          <a:prstGeom prst="rect">
            <a:avLst/>
          </a:prstGeom>
          <a:ln w="19050">
            <a:solidFill>
              <a:schemeClr val="bg2"/>
            </a:solidFill>
          </a:ln>
        </p:spPr>
      </p:pic>
      <p:sp>
        <p:nvSpPr>
          <p:cNvPr id="17" name="Abgerundete rechteckige Legende 16"/>
          <p:cNvSpPr/>
          <p:nvPr/>
        </p:nvSpPr>
        <p:spPr>
          <a:xfrm>
            <a:off x="3863752" y="4530557"/>
            <a:ext cx="4716344" cy="1006011"/>
          </a:xfrm>
          <a:prstGeom prst="wedgeRoundRectCallout">
            <a:avLst>
              <a:gd name="adj1" fmla="val 6335"/>
              <a:gd name="adj2" fmla="val -8422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Staat, Region und Ort sind vorbelegt. Nach Eingabe der Postleitzahl </a:t>
            </a:r>
            <a:r>
              <a:rPr lang="de-DE" sz="1600" b="1" dirty="0">
                <a:solidFill>
                  <a:schemeClr val="bg1">
                    <a:lumMod val="10000"/>
                  </a:schemeClr>
                </a:solidFill>
                <a:ea typeface="Calibri" panose="020F0502020204030204" pitchFamily="34" charset="0"/>
                <a:cs typeface="Times New Roman" panose="02020603050405020304" pitchFamily="18" charset="0"/>
              </a:rPr>
              <a:t>(Bestätigung mit [Enter</a:t>
            </a:r>
            <a:r>
              <a:rPr lang="de-DE" sz="1600" b="1" dirty="0" smtClean="0">
                <a:solidFill>
                  <a:schemeClr val="bg1">
                    <a:lumMod val="10000"/>
                  </a:schemeClr>
                </a:solidFill>
                <a:ea typeface="Calibri" panose="020F0502020204030204" pitchFamily="34" charset="0"/>
                <a:cs typeface="Times New Roman" panose="02020603050405020304" pitchFamily="18" charset="0"/>
              </a:rPr>
              <a:t>]!) </a:t>
            </a:r>
            <a:r>
              <a:rPr lang="de-DE" sz="1600" dirty="0">
                <a:solidFill>
                  <a:schemeClr val="bg1">
                    <a:lumMod val="10000"/>
                  </a:schemeClr>
                </a:solidFill>
                <a:ea typeface="Calibri" panose="020F0502020204030204" pitchFamily="34" charset="0"/>
                <a:cs typeface="Times New Roman" panose="02020603050405020304" pitchFamily="18" charset="0"/>
              </a:rPr>
              <a:t>werden Ort und Region automatisch angepasst.</a:t>
            </a:r>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Anschrift und Kommunikation</a:t>
            </a:r>
          </a:p>
        </p:txBody>
      </p:sp>
    </p:spTree>
    <p:extLst>
      <p:ext uri="{BB962C8B-B14F-4D97-AF65-F5344CB8AC3E}">
        <p14:creationId xmlns:p14="http://schemas.microsoft.com/office/powerpoint/2010/main" val="2756836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1" y="1926291"/>
            <a:ext cx="8245166" cy="369332"/>
          </a:xfrm>
          <a:prstGeom prst="rect">
            <a:avLst/>
          </a:prstGeom>
          <a:noFill/>
        </p:spPr>
        <p:txBody>
          <a:bodyPr wrap="square" rtlCol="0">
            <a:spAutoFit/>
          </a:bodyPr>
          <a:lstStyle/>
          <a:p>
            <a:pPr>
              <a:spcBef>
                <a:spcPts val="600"/>
              </a:spcBef>
              <a:spcAft>
                <a:spcPts val="600"/>
              </a:spcAft>
            </a:pPr>
            <a:r>
              <a:rPr lang="de-DE" b="1" dirty="0"/>
              <a:t>Bereich: Anschrift und Kommunikation – Sonderfall: Studium im Alter </a:t>
            </a:r>
          </a:p>
        </p:txBody>
      </p:sp>
      <p:pic>
        <p:nvPicPr>
          <p:cNvPr id="3" name="Grafik 2"/>
          <p:cNvPicPr>
            <a:picLocks noChangeAspect="1"/>
          </p:cNvPicPr>
          <p:nvPr/>
        </p:nvPicPr>
        <p:blipFill rotWithShape="1">
          <a:blip r:embed="rId3"/>
          <a:srcRect l="20075" t="49300" r="25194" b="23400"/>
          <a:stretch/>
        </p:blipFill>
        <p:spPr>
          <a:xfrm>
            <a:off x="1703512" y="2448450"/>
            <a:ext cx="8712968" cy="2444646"/>
          </a:xfrm>
          <a:prstGeom prst="rect">
            <a:avLst/>
          </a:prstGeom>
          <a:ln w="19050">
            <a:solidFill>
              <a:schemeClr val="bg2"/>
            </a:solidFill>
          </a:ln>
        </p:spPr>
      </p:pic>
      <p:sp>
        <p:nvSpPr>
          <p:cNvPr id="17" name="Abgerundete rechteckige Legende 16"/>
          <p:cNvSpPr/>
          <p:nvPr/>
        </p:nvSpPr>
        <p:spPr>
          <a:xfrm>
            <a:off x="2117828" y="4250495"/>
            <a:ext cx="4716344" cy="1589007"/>
          </a:xfrm>
          <a:prstGeom prst="wedgeRoundRectCallout">
            <a:avLst>
              <a:gd name="adj1" fmla="val 44865"/>
              <a:gd name="adj2" fmla="val -579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„Studium im Alter“ kann die Standardkommunikationsart gewählt werden (Pflichtangabe!): Abhängig von der Auswahl wird die Kommunikation </a:t>
            </a:r>
            <a:r>
              <a:rPr lang="de-DE" sz="1600" dirty="0" smtClean="0">
                <a:solidFill>
                  <a:schemeClr val="bg1">
                    <a:lumMod val="10000"/>
                  </a:schemeClr>
                </a:solidFill>
                <a:ea typeface="Calibri" panose="020F0502020204030204" pitchFamily="34" charset="0"/>
                <a:cs typeface="Times New Roman" panose="02020603050405020304" pitchFamily="18" charset="0"/>
              </a:rPr>
              <a:t>für die Rückmeldung per E-Mail </a:t>
            </a:r>
            <a:r>
              <a:rPr lang="de-DE" sz="1600" dirty="0">
                <a:solidFill>
                  <a:schemeClr val="bg1">
                    <a:lumMod val="10000"/>
                  </a:schemeClr>
                </a:solidFill>
                <a:ea typeface="Calibri" panose="020F0502020204030204" pitchFamily="34" charset="0"/>
                <a:cs typeface="Times New Roman" panose="02020603050405020304" pitchFamily="18" charset="0"/>
              </a:rPr>
              <a:t>oder Postsendung erfolgen</a:t>
            </a:r>
          </a:p>
        </p:txBody>
      </p:sp>
    </p:spTree>
    <p:extLst>
      <p:ext uri="{BB962C8B-B14F-4D97-AF65-F5344CB8AC3E}">
        <p14:creationId xmlns:p14="http://schemas.microsoft.com/office/powerpoint/2010/main" val="70742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521" y="2708921"/>
            <a:ext cx="8533705" cy="1595467"/>
          </a:xfrm>
          <a:prstGeom prst="rect">
            <a:avLst/>
          </a:prstGeom>
          <a:ln w="19050">
            <a:solidFill>
              <a:schemeClr val="bg2"/>
            </a:solidFill>
          </a:ln>
        </p:spPr>
      </p:pic>
      <p:sp>
        <p:nvSpPr>
          <p:cNvPr id="17" name="Abgerundete rechteckige Legende 16"/>
          <p:cNvSpPr/>
          <p:nvPr/>
        </p:nvSpPr>
        <p:spPr>
          <a:xfrm>
            <a:off x="4151784" y="4167688"/>
            <a:ext cx="4568064" cy="1297508"/>
          </a:xfrm>
          <a:prstGeom prst="wedgeRoundRectCallout">
            <a:avLst>
              <a:gd name="adj1" fmla="val -17837"/>
              <a:gd name="adj2" fmla="val -10074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die Studierenden </a:t>
            </a:r>
            <a:r>
              <a:rPr lang="de-DE" sz="1600" dirty="0" smtClean="0">
                <a:solidFill>
                  <a:schemeClr val="bg1">
                    <a:lumMod val="10000"/>
                  </a:schemeClr>
                </a:solidFill>
                <a:ea typeface="Calibri" panose="020F0502020204030204" pitchFamily="34" charset="0"/>
                <a:cs typeface="Times New Roman" panose="02020603050405020304" pitchFamily="18" charset="0"/>
              </a:rPr>
              <a:t>mancher Sondergruppen </a:t>
            </a:r>
            <a:r>
              <a:rPr lang="de-DE" sz="1600" dirty="0">
                <a:solidFill>
                  <a:schemeClr val="bg1">
                    <a:lumMod val="10000"/>
                  </a:schemeClr>
                </a:solidFill>
                <a:ea typeface="Calibri" panose="020F0502020204030204" pitchFamily="34" charset="0"/>
                <a:cs typeface="Times New Roman" panose="02020603050405020304" pitchFamily="18" charset="0"/>
              </a:rPr>
              <a:t>ist </a:t>
            </a:r>
            <a:r>
              <a:rPr lang="de-DE" sz="1600" dirty="0" smtClean="0">
                <a:solidFill>
                  <a:schemeClr val="bg1">
                    <a:lumMod val="10000"/>
                  </a:schemeClr>
                </a:solidFill>
                <a:ea typeface="Calibri" panose="020F0502020204030204" pitchFamily="34" charset="0"/>
                <a:cs typeface="Times New Roman" panose="02020603050405020304" pitchFamily="18" charset="0"/>
              </a:rPr>
              <a:t>„Kein </a:t>
            </a:r>
            <a:r>
              <a:rPr lang="de-DE" sz="1600" dirty="0">
                <a:solidFill>
                  <a:schemeClr val="bg1">
                    <a:lumMod val="10000"/>
                  </a:schemeClr>
                </a:solidFill>
                <a:ea typeface="Calibri" panose="020F0502020204030204" pitchFamily="34" charset="0"/>
                <a:cs typeface="Times New Roman" panose="02020603050405020304" pitchFamily="18" charset="0"/>
              </a:rPr>
              <a:t>Nachweis erforderlich</a:t>
            </a:r>
            <a:r>
              <a:rPr lang="de-DE" sz="1600" dirty="0" smtClean="0">
                <a:solidFill>
                  <a:schemeClr val="bg1">
                    <a:lumMod val="10000"/>
                  </a:schemeClr>
                </a:solidFill>
                <a:ea typeface="Calibri" panose="020F0502020204030204" pitchFamily="34" charset="0"/>
                <a:cs typeface="Times New Roman" panose="02020603050405020304" pitchFamily="18" charset="0"/>
              </a:rPr>
              <a:t>“ vorbelegt. </a:t>
            </a:r>
            <a:r>
              <a:rPr lang="de-DE" sz="1600" dirty="0">
                <a:solidFill>
                  <a:schemeClr val="bg1">
                    <a:lumMod val="10000"/>
                  </a:schemeClr>
                </a:solidFill>
                <a:ea typeface="Calibri" panose="020F0502020204030204" pitchFamily="34" charset="0"/>
                <a:cs typeface="Times New Roman" panose="02020603050405020304" pitchFamily="18" charset="0"/>
              </a:rPr>
              <a:t>Diese Auswahl ist im Antrag voreingestellt. Weitere Angaben sind hier nicht erforderlich.</a:t>
            </a:r>
          </a:p>
        </p:txBody>
      </p:sp>
      <p:sp>
        <p:nvSpPr>
          <p:cNvPr id="10" name="Textfeld 9"/>
          <p:cNvSpPr txBox="1"/>
          <p:nvPr/>
        </p:nvSpPr>
        <p:spPr>
          <a:xfrm>
            <a:off x="1883572" y="1926291"/>
            <a:ext cx="6300661" cy="369332"/>
          </a:xfrm>
          <a:prstGeom prst="rect">
            <a:avLst/>
          </a:prstGeom>
          <a:noFill/>
        </p:spPr>
        <p:txBody>
          <a:bodyPr wrap="square" rtlCol="0">
            <a:spAutoFit/>
          </a:bodyPr>
          <a:lstStyle/>
          <a:p>
            <a:pPr>
              <a:spcBef>
                <a:spcPts val="600"/>
              </a:spcBef>
              <a:spcAft>
                <a:spcPts val="600"/>
              </a:spcAft>
            </a:pPr>
            <a:r>
              <a:rPr lang="de-DE" b="1" dirty="0"/>
              <a:t>Bereich: Krankenkasse - kein Nachweis erforderlich</a:t>
            </a:r>
          </a:p>
        </p:txBody>
      </p:sp>
    </p:spTree>
    <p:extLst>
      <p:ext uri="{BB962C8B-B14F-4D97-AF65-F5344CB8AC3E}">
        <p14:creationId xmlns:p14="http://schemas.microsoft.com/office/powerpoint/2010/main" val="1894975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0" name="Textfeld 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Krankenkasse - weitere Möglichkeiten</a:t>
            </a:r>
          </a:p>
        </p:txBody>
      </p:sp>
      <p:pic>
        <p:nvPicPr>
          <p:cNvPr id="3" name="Grafik 2"/>
          <p:cNvPicPr>
            <a:picLocks noChangeAspect="1"/>
          </p:cNvPicPr>
          <p:nvPr/>
        </p:nvPicPr>
        <p:blipFill rotWithShape="1">
          <a:blip r:embed="rId3"/>
          <a:srcRect l="19682" t="59100" r="25194" b="21301"/>
          <a:stretch/>
        </p:blipFill>
        <p:spPr>
          <a:xfrm>
            <a:off x="1732002" y="2511672"/>
            <a:ext cx="8756486" cy="1751297"/>
          </a:xfrm>
          <a:prstGeom prst="rect">
            <a:avLst/>
          </a:prstGeom>
          <a:ln w="19050">
            <a:solidFill>
              <a:schemeClr val="bg2"/>
            </a:solidFill>
          </a:ln>
        </p:spPr>
      </p:pic>
      <p:sp>
        <p:nvSpPr>
          <p:cNvPr id="17" name="Abgerundete rechteckige Legende 16"/>
          <p:cNvSpPr/>
          <p:nvPr/>
        </p:nvSpPr>
        <p:spPr>
          <a:xfrm>
            <a:off x="4871864" y="3986538"/>
            <a:ext cx="4568064" cy="1880505"/>
          </a:xfrm>
          <a:prstGeom prst="wedgeRoundRectCallout">
            <a:avLst>
              <a:gd name="adj1" fmla="val -26706"/>
              <a:gd name="adj2" fmla="val -872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Ansonsten kann zwischen „Pflichtversichert“ und „Privat versichert“ unterschieden werden. Bei Auswahl „Pflichtversichert“ müssen die Angaben zu Krankenkassennummer (</a:t>
            </a:r>
            <a:r>
              <a:rPr lang="de-DE" sz="1600" dirty="0" err="1" smtClean="0">
                <a:solidFill>
                  <a:schemeClr val="bg1">
                    <a:lumMod val="10000"/>
                  </a:schemeClr>
                </a:solidFill>
                <a:ea typeface="Calibri" panose="020F0502020204030204" pitchFamily="34" charset="0"/>
                <a:cs typeface="Times New Roman" panose="02020603050405020304" pitchFamily="18" charset="0"/>
              </a:rPr>
              <a:t>Betriebsnr</a:t>
            </a:r>
            <a:r>
              <a:rPr lang="de-DE" sz="1600" dirty="0" smtClean="0">
                <a:solidFill>
                  <a:schemeClr val="bg1">
                    <a:lumMod val="10000"/>
                  </a:schemeClr>
                </a:solidFill>
                <a:ea typeface="Calibri" panose="020F0502020204030204" pitchFamily="34" charset="0"/>
                <a:cs typeface="Times New Roman" panose="02020603050405020304" pitchFamily="18" charset="0"/>
              </a:rPr>
              <a:t>.) und Versicherungsnummer gemacht werden.</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6705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3" name="Grafik 2"/>
          <p:cNvPicPr>
            <a:picLocks noChangeAspect="1"/>
          </p:cNvPicPr>
          <p:nvPr/>
        </p:nvPicPr>
        <p:blipFill>
          <a:blip r:embed="rId3"/>
          <a:stretch>
            <a:fillRect/>
          </a:stretch>
        </p:blipFill>
        <p:spPr>
          <a:xfrm>
            <a:off x="1703513" y="2348881"/>
            <a:ext cx="8800001" cy="2470769"/>
          </a:xfrm>
          <a:prstGeom prst="rect">
            <a:avLst/>
          </a:prstGeom>
          <a:ln w="19050">
            <a:solidFill>
              <a:schemeClr val="bg2"/>
            </a:solidFill>
          </a:ln>
        </p:spPr>
      </p:pic>
      <p:sp>
        <p:nvSpPr>
          <p:cNvPr id="17" name="Abgerundete rechteckige Legende 16"/>
          <p:cNvSpPr/>
          <p:nvPr/>
        </p:nvSpPr>
        <p:spPr>
          <a:xfrm>
            <a:off x="6213032" y="1294440"/>
            <a:ext cx="4290482" cy="1702513"/>
          </a:xfrm>
          <a:prstGeom prst="wedgeRoundRectCallout">
            <a:avLst>
              <a:gd name="adj1" fmla="val 17360"/>
              <a:gd name="adj2" fmla="val 68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Land „Deutschland“ ist die Angabe des Kreises verpflichtend. Nach Auswahl „Kreis“ wird das Bundesland automatisch befüllt.</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 anderen Angaben zu „Land“ ist das Eingabefeld „Kreis“ ausgegraut.</a:t>
            </a:r>
          </a:p>
        </p:txBody>
      </p:sp>
      <p:sp>
        <p:nvSpPr>
          <p:cNvPr id="10" name="Abgerundete rechteckige Legende 9"/>
          <p:cNvSpPr/>
          <p:nvPr/>
        </p:nvSpPr>
        <p:spPr>
          <a:xfrm>
            <a:off x="1705260" y="4670990"/>
            <a:ext cx="6046924" cy="1297508"/>
          </a:xfrm>
          <a:prstGeom prst="wedgeRoundRectCallout">
            <a:avLst>
              <a:gd name="adj1" fmla="val 654"/>
              <a:gd name="adj2" fmla="val -9536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Eingaben unter „Art der HZB“ und „Land“ sind voneinander abhängig: Für Land „Deutschland“ kann keine ausländische HZB-Art angegeben werden. Die Einträge werden bei [Prüfen] bzw. [Absenden] geprüft. </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Hochschulzugangsberechtigung</a:t>
            </a:r>
          </a:p>
        </p:txBody>
      </p:sp>
    </p:spTree>
    <p:extLst>
      <p:ext uri="{BB962C8B-B14F-4D97-AF65-F5344CB8AC3E}">
        <p14:creationId xmlns:p14="http://schemas.microsoft.com/office/powerpoint/2010/main" val="2622294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520" y="2501838"/>
            <a:ext cx="8712969" cy="3087403"/>
          </a:xfrm>
          <a:prstGeom prst="rect">
            <a:avLst/>
          </a:prstGeom>
          <a:ln w="19050">
            <a:solidFill>
              <a:schemeClr val="bg2"/>
            </a:solidFill>
          </a:ln>
        </p:spPr>
      </p:pic>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Früheres Studium / Beruf &amp; Praxis</a:t>
            </a:r>
          </a:p>
        </p:txBody>
      </p:sp>
    </p:spTree>
    <p:extLst>
      <p:ext uri="{BB962C8B-B14F-4D97-AF65-F5344CB8AC3E}">
        <p14:creationId xmlns:p14="http://schemas.microsoft.com/office/powerpoint/2010/main" val="2518500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Abgelegte Prüfungen</a:t>
            </a:r>
          </a:p>
        </p:txBody>
      </p:sp>
      <p:pic>
        <p:nvPicPr>
          <p:cNvPr id="3" name="Grafik 2"/>
          <p:cNvPicPr>
            <a:picLocks noChangeAspect="1"/>
          </p:cNvPicPr>
          <p:nvPr/>
        </p:nvPicPr>
        <p:blipFill>
          <a:blip r:embed="rId3"/>
          <a:stretch>
            <a:fillRect/>
          </a:stretch>
        </p:blipFill>
        <p:spPr>
          <a:xfrm>
            <a:off x="1991544" y="2501620"/>
            <a:ext cx="6817968" cy="3461030"/>
          </a:xfrm>
          <a:prstGeom prst="rect">
            <a:avLst/>
          </a:prstGeom>
          <a:ln w="19050">
            <a:solidFill>
              <a:schemeClr val="bg2"/>
            </a:solidFill>
          </a:ln>
        </p:spPr>
      </p:pic>
      <p:sp>
        <p:nvSpPr>
          <p:cNvPr id="10" name="Abgerundete rechteckige Legende 9"/>
          <p:cNvSpPr/>
          <p:nvPr/>
        </p:nvSpPr>
        <p:spPr>
          <a:xfrm>
            <a:off x="4313821" y="3437634"/>
            <a:ext cx="3240360" cy="1589007"/>
          </a:xfrm>
          <a:prstGeom prst="wedgeRoundRectCallout">
            <a:avLst>
              <a:gd name="adj1" fmla="val -60406"/>
              <a:gd name="adj2" fmla="val -6136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706029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Studienverlauf</a:t>
            </a:r>
            <a:endParaRPr lang="de-DE" b="1" dirty="0"/>
          </a:p>
        </p:txBody>
      </p:sp>
      <p:pic>
        <p:nvPicPr>
          <p:cNvPr id="2" name="Grafik 1"/>
          <p:cNvPicPr>
            <a:picLocks noChangeAspect="1"/>
          </p:cNvPicPr>
          <p:nvPr/>
        </p:nvPicPr>
        <p:blipFill>
          <a:blip r:embed="rId3"/>
          <a:stretch>
            <a:fillRect/>
          </a:stretch>
        </p:blipFill>
        <p:spPr>
          <a:xfrm>
            <a:off x="1883571" y="2423580"/>
            <a:ext cx="8424430" cy="3453693"/>
          </a:xfrm>
          <a:prstGeom prst="rect">
            <a:avLst/>
          </a:prstGeom>
          <a:ln w="19050">
            <a:solidFill>
              <a:schemeClr val="bg2"/>
            </a:solidFill>
          </a:ln>
        </p:spPr>
      </p:pic>
      <p:sp>
        <p:nvSpPr>
          <p:cNvPr id="10" name="Abgerundete rechteckige Legende 9"/>
          <p:cNvSpPr/>
          <p:nvPr/>
        </p:nvSpPr>
        <p:spPr>
          <a:xfrm>
            <a:off x="6096432" y="3907648"/>
            <a:ext cx="3240360" cy="1589007"/>
          </a:xfrm>
          <a:prstGeom prst="wedgeRoundRectCallout">
            <a:avLst>
              <a:gd name="adj1" fmla="val -58898"/>
              <a:gd name="adj2" fmla="val -830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Wird „Studium im Ausland“ ausgewählt, kann keine dt. Hochschule eingegeben werden. „Staat (Ausland)“ wird stattdessen eingabebereit.</a:t>
            </a:r>
          </a:p>
        </p:txBody>
      </p:sp>
    </p:spTree>
    <p:extLst>
      <p:ext uri="{BB962C8B-B14F-4D97-AF65-F5344CB8AC3E}">
        <p14:creationId xmlns:p14="http://schemas.microsoft.com/office/powerpoint/2010/main" val="3721223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dirty="0"/>
              <a:t>Bereich: Auslandsaufenthalt</a:t>
            </a:r>
            <a:endParaRPr lang="de-DE" b="1" dirty="0"/>
          </a:p>
        </p:txBody>
      </p:sp>
      <p:pic>
        <p:nvPicPr>
          <p:cNvPr id="3" name="Grafik 2"/>
          <p:cNvPicPr>
            <a:picLocks noChangeAspect="1"/>
          </p:cNvPicPr>
          <p:nvPr/>
        </p:nvPicPr>
        <p:blipFill>
          <a:blip r:embed="rId3"/>
          <a:stretch>
            <a:fillRect/>
          </a:stretch>
        </p:blipFill>
        <p:spPr>
          <a:xfrm>
            <a:off x="2000056" y="2501620"/>
            <a:ext cx="7957816" cy="3027926"/>
          </a:xfrm>
          <a:prstGeom prst="rect">
            <a:avLst/>
          </a:prstGeom>
          <a:ln w="19050">
            <a:solidFill>
              <a:schemeClr val="bg2"/>
            </a:solidFill>
          </a:ln>
        </p:spPr>
      </p:pic>
    </p:spTree>
    <p:extLst>
      <p:ext uri="{BB962C8B-B14F-4D97-AF65-F5344CB8AC3E}">
        <p14:creationId xmlns:p14="http://schemas.microsoft.com/office/powerpoint/2010/main" val="2491600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19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26291"/>
            <a:ext cx="6372669" cy="369332"/>
          </a:xfrm>
          <a:prstGeom prst="rect">
            <a:avLst/>
          </a:prstGeom>
          <a:noFill/>
        </p:spPr>
        <p:txBody>
          <a:bodyPr wrap="square" rtlCol="0">
            <a:spAutoFit/>
          </a:bodyPr>
          <a:lstStyle/>
          <a:p>
            <a:pPr>
              <a:spcBef>
                <a:spcPts val="600"/>
              </a:spcBef>
              <a:spcAft>
                <a:spcPts val="600"/>
              </a:spcAft>
            </a:pPr>
            <a:r>
              <a:rPr lang="de-DE" dirty="0"/>
              <a:t>Bereich: Weitere Hochschule – relevant für </a:t>
            </a:r>
            <a:r>
              <a:rPr lang="de-DE" b="1" dirty="0"/>
              <a:t>Zweithörer</a:t>
            </a:r>
          </a:p>
        </p:txBody>
      </p:sp>
      <p:pic>
        <p:nvPicPr>
          <p:cNvPr id="2" name="Grafik 1"/>
          <p:cNvPicPr>
            <a:picLocks noChangeAspect="1"/>
          </p:cNvPicPr>
          <p:nvPr/>
        </p:nvPicPr>
        <p:blipFill>
          <a:blip r:embed="rId3"/>
          <a:stretch>
            <a:fillRect/>
          </a:stretch>
        </p:blipFill>
        <p:spPr>
          <a:xfrm>
            <a:off x="2038311" y="2397107"/>
            <a:ext cx="8064896" cy="3304527"/>
          </a:xfrm>
          <a:prstGeom prst="rect">
            <a:avLst/>
          </a:prstGeom>
          <a:ln w="19050">
            <a:solidFill>
              <a:schemeClr val="bg2"/>
            </a:solidFill>
          </a:ln>
        </p:spPr>
      </p:pic>
      <p:sp>
        <p:nvSpPr>
          <p:cNvPr id="10" name="Abgerundete rechteckige Legende 9"/>
          <p:cNvSpPr/>
          <p:nvPr/>
        </p:nvSpPr>
        <p:spPr>
          <a:xfrm>
            <a:off x="5591945" y="4143703"/>
            <a:ext cx="4544799" cy="1702513"/>
          </a:xfrm>
          <a:prstGeom prst="wedgeRoundRectCallout">
            <a:avLst>
              <a:gd name="adj1" fmla="val -31766"/>
              <a:gd name="adj2" fmla="val -6042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sind relevant für Zweithörer: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Werden hier keine Angaben gemacht, das Häkchen „Zweithörer“ ist aber im Bereich „Auswahl Studienangebot“ gesetzt, wird beim Absenden / Prüfen eine Warnung ausgegeben.</a:t>
            </a:r>
          </a:p>
        </p:txBody>
      </p:sp>
    </p:spTree>
    <p:extLst>
      <p:ext uri="{BB962C8B-B14F-4D97-AF65-F5344CB8AC3E}">
        <p14:creationId xmlns:p14="http://schemas.microsoft.com/office/powerpoint/2010/main" val="2916065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2060848"/>
            <a:ext cx="7956416" cy="3831818"/>
          </a:xfrm>
          <a:prstGeom prst="rect">
            <a:avLst/>
          </a:prstGeom>
          <a:noFill/>
        </p:spPr>
        <p:txBody>
          <a:bodyPr wrap="square" rtlCol="0">
            <a:spAutoFit/>
          </a:bodyPr>
          <a:lstStyle/>
          <a:p>
            <a:pPr marL="342900" indent="-342900">
              <a:lnSpc>
                <a:spcPct val="150000"/>
              </a:lnSpc>
              <a:buAutoNum type="arabicPeriod"/>
            </a:pPr>
            <a:r>
              <a:rPr lang="de-DE" b="1" dirty="0">
                <a:solidFill>
                  <a:schemeClr val="bg2"/>
                </a:solidFill>
              </a:rPr>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2204864"/>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779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11" name="Textfeld 10"/>
          <p:cNvSpPr txBox="1"/>
          <p:nvPr/>
        </p:nvSpPr>
        <p:spPr>
          <a:xfrm>
            <a:off x="1883572" y="1917037"/>
            <a:ext cx="4860501" cy="369332"/>
          </a:xfrm>
          <a:prstGeom prst="rect">
            <a:avLst/>
          </a:prstGeom>
          <a:noFill/>
        </p:spPr>
        <p:txBody>
          <a:bodyPr wrap="square" rtlCol="0">
            <a:spAutoFit/>
          </a:bodyPr>
          <a:lstStyle/>
          <a:p>
            <a:pPr>
              <a:spcBef>
                <a:spcPts val="600"/>
              </a:spcBef>
              <a:spcAft>
                <a:spcPts val="600"/>
              </a:spcAft>
            </a:pPr>
            <a:r>
              <a:rPr lang="de-DE" dirty="0"/>
              <a:t>Bereich: Dokumente</a:t>
            </a:r>
            <a:endParaRPr lang="de-DE" b="1" dirty="0"/>
          </a:p>
        </p:txBody>
      </p:sp>
      <p:pic>
        <p:nvPicPr>
          <p:cNvPr id="3" name="Grafik 2"/>
          <p:cNvPicPr>
            <a:picLocks noChangeAspect="1"/>
          </p:cNvPicPr>
          <p:nvPr/>
        </p:nvPicPr>
        <p:blipFill>
          <a:blip r:embed="rId3"/>
          <a:stretch>
            <a:fillRect/>
          </a:stretch>
        </p:blipFill>
        <p:spPr>
          <a:xfrm>
            <a:off x="2063553" y="2881313"/>
            <a:ext cx="6789935" cy="1348605"/>
          </a:xfrm>
          <a:prstGeom prst="rect">
            <a:avLst/>
          </a:prstGeom>
          <a:ln w="19050">
            <a:solidFill>
              <a:schemeClr val="bg2"/>
            </a:solidFill>
          </a:ln>
        </p:spPr>
      </p:pic>
      <p:sp>
        <p:nvSpPr>
          <p:cNvPr id="10" name="Abgerundete rechteckige Legende 9"/>
          <p:cNvSpPr/>
          <p:nvPr/>
        </p:nvSpPr>
        <p:spPr>
          <a:xfrm>
            <a:off x="5015880" y="4163156"/>
            <a:ext cx="3816424" cy="1065621"/>
          </a:xfrm>
          <a:prstGeom prst="wedgeRoundRectCallout">
            <a:avLst>
              <a:gd name="adj1" fmla="val -55763"/>
              <a:gd name="adj2" fmla="val -6348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16000" tIns="216000" rIns="288000" bIns="21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ist kein Upload von Dokumenten vorgesehen.</a:t>
            </a:r>
          </a:p>
        </p:txBody>
      </p:sp>
    </p:spTree>
    <p:extLst>
      <p:ext uri="{BB962C8B-B14F-4D97-AF65-F5344CB8AC3E}">
        <p14:creationId xmlns:p14="http://schemas.microsoft.com/office/powerpoint/2010/main" val="2189442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b="1" dirty="0">
                <a:solidFill>
                  <a:schemeClr val="bg2"/>
                </a:solidFill>
              </a:rPr>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3501008"/>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46489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16095"/>
          <a:stretch/>
        </p:blipFill>
        <p:spPr>
          <a:xfrm>
            <a:off x="2855641" y="3566632"/>
            <a:ext cx="5800725" cy="1446544"/>
          </a:xfrm>
          <a:prstGeom prst="rect">
            <a:avLst/>
          </a:prstGeom>
          <a:ln w="19050">
            <a:solidFill>
              <a:schemeClr val="bg2"/>
            </a:solidFill>
          </a:ln>
        </p:spPr>
      </p:pic>
      <p:sp>
        <p:nvSpPr>
          <p:cNvPr id="9" name="Titel 8"/>
          <p:cNvSpPr>
            <a:spLocks noGrp="1"/>
          </p:cNvSpPr>
          <p:nvPr>
            <p:ph type="title"/>
          </p:nvPr>
        </p:nvSpPr>
        <p:spPr>
          <a:ln>
            <a:noFill/>
          </a:ln>
        </p:spPr>
        <p:txBody>
          <a:bodyPr/>
          <a:lstStyle/>
          <a:p>
            <a:r>
              <a:rPr lang="de-DE" dirty="0" smtClean="0"/>
              <a:t>4. Antragsdaten prüfen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7" name="Textfeld 6"/>
          <p:cNvSpPr txBox="1"/>
          <p:nvPr/>
        </p:nvSpPr>
        <p:spPr>
          <a:xfrm>
            <a:off x="1766720" y="2292440"/>
            <a:ext cx="8569669" cy="2693045"/>
          </a:xfrm>
          <a:prstGeom prst="rect">
            <a:avLst/>
          </a:prstGeom>
          <a:noFill/>
        </p:spPr>
        <p:txBody>
          <a:bodyPr wrap="square" rtlCol="0">
            <a:spAutoFit/>
          </a:bodyPr>
          <a:lstStyle/>
          <a:p>
            <a:r>
              <a:rPr lang="de-DE" dirty="0"/>
              <a:t>Wurden die Antragsdaten ausgefüllt, können die Eingaben auf Vollständigkeit und Korrektheit geprüft werden. Das Ergebnis der Prüfung wird im Meldungsbereich angezeigt. Details zu den implementierten Prüfungen sind in Kapitel 8 „Fehlerursachen und Fehlerbehebung“ zu finden.</a:t>
            </a:r>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sp>
        <p:nvSpPr>
          <p:cNvPr id="10" name="Rechteck 9"/>
          <p:cNvSpPr/>
          <p:nvPr/>
        </p:nvSpPr>
        <p:spPr>
          <a:xfrm>
            <a:off x="6524104" y="4008570"/>
            <a:ext cx="936104"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51877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b="1" dirty="0">
                <a:solidFill>
                  <a:schemeClr val="bg2"/>
                </a:solidFill>
              </a:rPr>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3880725"/>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2587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5. Antrag absenden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24</a:t>
            </a:fld>
            <a:r>
              <a:rPr lang="de-DE"/>
              <a:t> </a:t>
            </a:r>
            <a:endParaRPr lang="de-DE" dirty="0"/>
          </a:p>
        </p:txBody>
      </p:sp>
      <p:pic>
        <p:nvPicPr>
          <p:cNvPr id="8" name="Grafik 7"/>
          <p:cNvPicPr>
            <a:picLocks noChangeAspect="1"/>
          </p:cNvPicPr>
          <p:nvPr/>
        </p:nvPicPr>
        <p:blipFill rotWithShape="1">
          <a:blip r:embed="rId3"/>
          <a:srcRect b="48386"/>
          <a:stretch/>
        </p:blipFill>
        <p:spPr>
          <a:xfrm>
            <a:off x="1915888" y="2167379"/>
            <a:ext cx="5800725" cy="889838"/>
          </a:xfrm>
          <a:prstGeom prst="rect">
            <a:avLst/>
          </a:prstGeom>
          <a:ln w="19050">
            <a:solidFill>
              <a:schemeClr val="bg2"/>
            </a:solidFill>
          </a:ln>
        </p:spPr>
      </p:pic>
      <p:sp>
        <p:nvSpPr>
          <p:cNvPr id="10" name="Rechteck 9"/>
          <p:cNvSpPr/>
          <p:nvPr/>
        </p:nvSpPr>
        <p:spPr>
          <a:xfrm>
            <a:off x="6547343" y="2586851"/>
            <a:ext cx="1169269" cy="3685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p:nvPicPr>
        <p:blipFill>
          <a:blip r:embed="rId4"/>
          <a:stretch>
            <a:fillRect/>
          </a:stretch>
        </p:blipFill>
        <p:spPr>
          <a:xfrm>
            <a:off x="1915887" y="4167881"/>
            <a:ext cx="5905500" cy="1638300"/>
          </a:xfrm>
          <a:prstGeom prst="rect">
            <a:avLst/>
          </a:prstGeom>
          <a:ln w="19050">
            <a:solidFill>
              <a:schemeClr val="bg2"/>
            </a:solidFill>
          </a:ln>
        </p:spPr>
      </p:pic>
      <p:sp>
        <p:nvSpPr>
          <p:cNvPr id="11" name="Abgerundete rechteckige Legende 10"/>
          <p:cNvSpPr/>
          <p:nvPr/>
        </p:nvSpPr>
        <p:spPr>
          <a:xfrm>
            <a:off x="1884000" y="3096108"/>
            <a:ext cx="8424000" cy="1411015"/>
          </a:xfrm>
          <a:prstGeom prst="wedgeRoundRectCallout">
            <a:avLst>
              <a:gd name="adj1" fmla="val 14620"/>
              <a:gd name="adj2" fmla="val -5759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Beim [Absenden] werden dieselben Prüfungen wie beim [Prüfen] ausgeführt. Liegen die Antragsdaten fehlerfrei vor, kann der Antrag abgesendet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dem Absenden werden folgende Erfolgsmeldungen ausgegeben, der Antrag wechselt in den Anzeigemodus.</a:t>
            </a:r>
          </a:p>
        </p:txBody>
      </p:sp>
    </p:spTree>
    <p:extLst>
      <p:ext uri="{BB962C8B-B14F-4D97-AF65-F5344CB8AC3E}">
        <p14:creationId xmlns:p14="http://schemas.microsoft.com/office/powerpoint/2010/main" val="1296413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5. Antrag absenden – mit Warnung</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25</a:t>
            </a:fld>
            <a:r>
              <a:rPr lang="de-DE"/>
              <a:t> </a:t>
            </a:r>
            <a:endParaRPr lang="de-DE" dirty="0"/>
          </a:p>
        </p:txBody>
      </p:sp>
      <p:pic>
        <p:nvPicPr>
          <p:cNvPr id="2" name="Grafik 1"/>
          <p:cNvPicPr>
            <a:picLocks noChangeAspect="1"/>
          </p:cNvPicPr>
          <p:nvPr/>
        </p:nvPicPr>
        <p:blipFill>
          <a:blip r:embed="rId3"/>
          <a:stretch>
            <a:fillRect/>
          </a:stretch>
        </p:blipFill>
        <p:spPr>
          <a:xfrm>
            <a:off x="1844156" y="2336444"/>
            <a:ext cx="4067984" cy="2658513"/>
          </a:xfrm>
          <a:prstGeom prst="rect">
            <a:avLst/>
          </a:prstGeom>
        </p:spPr>
      </p:pic>
      <p:sp>
        <p:nvSpPr>
          <p:cNvPr id="12" name="Abgerundete rechteckige Legende 11"/>
          <p:cNvSpPr/>
          <p:nvPr/>
        </p:nvSpPr>
        <p:spPr>
          <a:xfrm>
            <a:off x="6096000" y="2019112"/>
            <a:ext cx="4212000" cy="3565009"/>
          </a:xfrm>
          <a:prstGeom prst="wedgeRoundRectCallout">
            <a:avLst>
              <a:gd name="adj1" fmla="val -60510"/>
              <a:gd name="adj2" fmla="val 262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Liegen beim [Prüfen] und [Absenden] Warnungen vor, werden diese in einem Popup angezeigt.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Sind die Warnungen für den vorliegenden Fall nicht antragsverhindernd (aus fachlicher Sicht) kann das Absenden durch Klick auf [OK] fortgesetzt werden.</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Sollen die Angaben im Antrag nochmal überprüft werden, kann der Vorgang mit [Abbrechen] gestoppt werden. Der Antrag kann weiter bearbeitet werden.</a:t>
            </a:r>
          </a:p>
        </p:txBody>
      </p:sp>
    </p:spTree>
    <p:extLst>
      <p:ext uri="{BB962C8B-B14F-4D97-AF65-F5344CB8AC3E}">
        <p14:creationId xmlns:p14="http://schemas.microsoft.com/office/powerpoint/2010/main" val="49868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5.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26</a:t>
            </a:fld>
            <a:r>
              <a:rPr lang="de-DE"/>
              <a:t> </a:t>
            </a:r>
            <a:endParaRPr lang="de-DE" dirty="0"/>
          </a:p>
        </p:txBody>
      </p:sp>
      <p:pic>
        <p:nvPicPr>
          <p:cNvPr id="3" name="Grafik 2"/>
          <p:cNvPicPr>
            <a:picLocks noChangeAspect="1"/>
          </p:cNvPicPr>
          <p:nvPr/>
        </p:nvPicPr>
        <p:blipFill>
          <a:blip r:embed="rId3"/>
          <a:stretch>
            <a:fillRect/>
          </a:stretch>
        </p:blipFill>
        <p:spPr>
          <a:xfrm>
            <a:off x="523106" y="2165304"/>
            <a:ext cx="4924823" cy="3207912"/>
          </a:xfrm>
          <a:prstGeom prst="rect">
            <a:avLst/>
          </a:prstGeom>
          <a:ln w="19050">
            <a:solidFill>
              <a:schemeClr val="bg2"/>
            </a:solidFill>
          </a:ln>
        </p:spPr>
      </p:pic>
      <p:sp>
        <p:nvSpPr>
          <p:cNvPr id="12" name="Abgerundete rechteckige Legende 11"/>
          <p:cNvSpPr/>
          <p:nvPr/>
        </p:nvSpPr>
        <p:spPr>
          <a:xfrm>
            <a:off x="5155612" y="2521471"/>
            <a:ext cx="6268979" cy="2752942"/>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erfolgreichem Absenden des Antrags werden im Seitenpanel (rechter Seitenrand) die Daten vervollständigt:</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Der Antrag wurde angelegt und erhält eine </a:t>
            </a:r>
            <a:r>
              <a:rPr lang="de-DE" sz="1600" b="1" dirty="0">
                <a:solidFill>
                  <a:schemeClr val="bg1">
                    <a:lumMod val="10000"/>
                  </a:schemeClr>
                </a:solidFill>
                <a:ea typeface="Calibri" panose="020F0502020204030204" pitchFamily="34" charset="0"/>
                <a:cs typeface="Times New Roman" panose="02020603050405020304" pitchFamily="18" charset="0"/>
              </a:rPr>
              <a:t>Antrags-ID</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 Student wurde angelegt, die </a:t>
            </a: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wird angezeigt. </a:t>
            </a:r>
          </a:p>
          <a:p>
            <a:pPr marL="285750" indent="-285750">
              <a:lnSpc>
                <a:spcPct val="107000"/>
              </a:lnSpc>
              <a:spcAft>
                <a:spcPts val="800"/>
              </a:spcAft>
              <a:buFontTx/>
              <a:buChar char="-"/>
            </a:pPr>
            <a:r>
              <a:rPr lang="de-DE" sz="1600" dirty="0">
                <a:solidFill>
                  <a:schemeClr val="bg1">
                    <a:lumMod val="10000"/>
                  </a:schemeClr>
                </a:solidFill>
                <a:ea typeface="Calibri" panose="020F0502020204030204" pitchFamily="34" charset="0"/>
                <a:cs typeface="Times New Roman" panose="02020603050405020304" pitchFamily="18" charset="0"/>
              </a:rPr>
              <a:t>Eine Entscheidung wurde erzeugt, die </a:t>
            </a:r>
            <a:r>
              <a:rPr lang="de-DE" sz="1600" b="1" dirty="0">
                <a:solidFill>
                  <a:schemeClr val="bg1">
                    <a:lumMod val="10000"/>
                  </a:schemeClr>
                </a:solidFill>
                <a:ea typeface="Calibri" panose="020F0502020204030204" pitchFamily="34" charset="0"/>
                <a:cs typeface="Times New Roman" panose="02020603050405020304" pitchFamily="18" charset="0"/>
              </a:rPr>
              <a:t>Entscheidungs-ID</a:t>
            </a:r>
            <a:r>
              <a:rPr lang="de-DE" sz="1600" dirty="0">
                <a:solidFill>
                  <a:schemeClr val="bg1">
                    <a:lumMod val="10000"/>
                  </a:schemeClr>
                </a:solidFill>
                <a:ea typeface="Calibri" panose="020F0502020204030204" pitchFamily="34" charset="0"/>
                <a:cs typeface="Times New Roman" panose="02020603050405020304" pitchFamily="18" charset="0"/>
              </a:rPr>
              <a:t> wird angezeigt. Die angelegte Entscheidung liegt im Status „zu prüfen“ vor. </a:t>
            </a:r>
          </a:p>
        </p:txBody>
      </p:sp>
    </p:spTree>
    <p:extLst>
      <p:ext uri="{BB962C8B-B14F-4D97-AF65-F5344CB8AC3E}">
        <p14:creationId xmlns:p14="http://schemas.microsoft.com/office/powerpoint/2010/main" val="24779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5. Antrag absenden – Ergebnis</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27</a:t>
            </a:fld>
            <a:r>
              <a:rPr lang="de-DE"/>
              <a:t> </a:t>
            </a:r>
            <a:endParaRPr lang="de-DE" dirty="0"/>
          </a:p>
        </p:txBody>
      </p:sp>
      <p:pic>
        <p:nvPicPr>
          <p:cNvPr id="2" name="Grafik 1"/>
          <p:cNvPicPr>
            <a:picLocks noChangeAspect="1"/>
          </p:cNvPicPr>
          <p:nvPr/>
        </p:nvPicPr>
        <p:blipFill>
          <a:blip r:embed="rId3"/>
          <a:stretch>
            <a:fillRect/>
          </a:stretch>
        </p:blipFill>
        <p:spPr>
          <a:xfrm>
            <a:off x="1884000" y="2102911"/>
            <a:ext cx="4716056" cy="3657883"/>
          </a:xfrm>
          <a:prstGeom prst="rect">
            <a:avLst/>
          </a:prstGeom>
          <a:ln w="19050">
            <a:solidFill>
              <a:schemeClr val="bg2"/>
            </a:solidFill>
          </a:ln>
        </p:spPr>
      </p:pic>
      <p:sp>
        <p:nvSpPr>
          <p:cNvPr id="12" name="Abgerundete rechteckige Legende 11"/>
          <p:cNvSpPr/>
          <p:nvPr/>
        </p:nvSpPr>
        <p:spPr>
          <a:xfrm>
            <a:off x="6023993" y="2635180"/>
            <a:ext cx="3460667" cy="1297508"/>
          </a:xfrm>
          <a:prstGeom prst="wedgeRoundRectCallout">
            <a:avLst>
              <a:gd name="adj1" fmla="val -52712"/>
              <a:gd name="adj2" fmla="val -1187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Es werden - ebenfalls im Seitenpanel - die systemseitig durchgeführten Aktionen aufgelistet.</a:t>
            </a:r>
          </a:p>
        </p:txBody>
      </p:sp>
    </p:spTree>
    <p:extLst>
      <p:ext uri="{BB962C8B-B14F-4D97-AF65-F5344CB8AC3E}">
        <p14:creationId xmlns:p14="http://schemas.microsoft.com/office/powerpoint/2010/main" val="1362772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b="1" dirty="0">
                <a:solidFill>
                  <a:schemeClr val="bg2"/>
                </a:solidFill>
              </a:rPr>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4300073"/>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51961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xfrm>
            <a:off x="480000" y="1350963"/>
            <a:ext cx="8676496" cy="575329"/>
          </a:xfrm>
        </p:spPr>
        <p:txBody>
          <a:bodyPr vert="horz" lIns="0" tIns="0" rIns="0" bIns="0" rtlCol="0" anchor="t" anchorCtr="0">
            <a:noAutofit/>
          </a:bodyPr>
          <a:lstStyle/>
          <a:p>
            <a:r>
              <a:rPr lang="de-DE" dirty="0"/>
              <a:t>6. Antrag für bestehenden Studierenden</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29</a:t>
            </a:fld>
            <a:r>
              <a:rPr lang="de-DE"/>
              <a:t> </a:t>
            </a:r>
            <a:endParaRPr lang="de-DE" dirty="0"/>
          </a:p>
        </p:txBody>
      </p:sp>
      <p:pic>
        <p:nvPicPr>
          <p:cNvPr id="2" name="Grafik 1"/>
          <p:cNvPicPr>
            <a:picLocks noChangeAspect="1"/>
          </p:cNvPicPr>
          <p:nvPr/>
        </p:nvPicPr>
        <p:blipFill rotWithShape="1">
          <a:blip r:embed="rId3"/>
          <a:srcRect b="5246"/>
          <a:stretch/>
        </p:blipFill>
        <p:spPr>
          <a:xfrm>
            <a:off x="2207568" y="1988840"/>
            <a:ext cx="7460800" cy="3950982"/>
          </a:xfrm>
          <a:prstGeom prst="rect">
            <a:avLst/>
          </a:prstGeom>
          <a:ln w="19050">
            <a:solidFill>
              <a:schemeClr val="bg2"/>
            </a:solidFill>
          </a:ln>
        </p:spPr>
      </p:pic>
      <p:sp>
        <p:nvSpPr>
          <p:cNvPr id="3" name="Rechteck 2"/>
          <p:cNvSpPr/>
          <p:nvPr/>
        </p:nvSpPr>
        <p:spPr>
          <a:xfrm>
            <a:off x="2351584" y="2555445"/>
            <a:ext cx="7200800" cy="1512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de-DE" b="1" dirty="0" smtClean="0">
                <a:solidFill>
                  <a:srgbClr val="FF0000"/>
                </a:solidFill>
              </a:rPr>
              <a:t>Suchkriterien    </a:t>
            </a:r>
            <a:endParaRPr lang="de-DE" b="1" dirty="0">
              <a:solidFill>
                <a:srgbClr val="FF0000"/>
              </a:solidFill>
            </a:endParaRPr>
          </a:p>
        </p:txBody>
      </p:sp>
      <p:sp>
        <p:nvSpPr>
          <p:cNvPr id="10" name="Rechteck 9"/>
          <p:cNvSpPr/>
          <p:nvPr/>
        </p:nvSpPr>
        <p:spPr>
          <a:xfrm>
            <a:off x="2351584" y="4715685"/>
            <a:ext cx="7200800" cy="12304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de-DE" b="1" dirty="0">
                <a:solidFill>
                  <a:srgbClr val="FF0000"/>
                </a:solidFill>
              </a:rPr>
              <a:t>Ergebnisliste</a:t>
            </a:r>
          </a:p>
        </p:txBody>
      </p:sp>
    </p:spTree>
    <p:extLst>
      <p:ext uri="{BB962C8B-B14F-4D97-AF65-F5344CB8AC3E}">
        <p14:creationId xmlns:p14="http://schemas.microsoft.com/office/powerpoint/2010/main" val="201135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1. Einstieg</a:t>
            </a:r>
            <a:r>
              <a:rPr lang="de-DE" dirty="0"/>
              <a:t>: Manuelle </a:t>
            </a:r>
            <a:r>
              <a:rPr lang="de-DE" dirty="0" smtClean="0"/>
              <a:t>Antragsanlage</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480000" y="2292439"/>
            <a:ext cx="9856389" cy="3524042"/>
          </a:xfrm>
          <a:prstGeom prst="rect">
            <a:avLst/>
          </a:prstGeom>
          <a:noFill/>
        </p:spPr>
        <p:txBody>
          <a:bodyPr wrap="square" rtlCol="0">
            <a:spAutoFit/>
          </a:bodyPr>
          <a:lstStyle/>
          <a:p>
            <a:r>
              <a:rPr lang="de-DE" dirty="0"/>
              <a:t>Manuelle Anträge </a:t>
            </a:r>
            <a:r>
              <a:rPr lang="de-DE" dirty="0" smtClean="0"/>
              <a:t>werden vor allem </a:t>
            </a:r>
            <a:r>
              <a:rPr lang="de-DE" dirty="0"/>
              <a:t>für die </a:t>
            </a:r>
            <a:r>
              <a:rPr lang="de-DE" dirty="0" smtClean="0"/>
              <a:t>folgenden Hörergruppen angelegt</a:t>
            </a:r>
            <a:r>
              <a:rPr lang="de-DE" dirty="0"/>
              <a:t>: </a:t>
            </a:r>
          </a:p>
          <a:p>
            <a:pPr marL="285750" indent="-285750">
              <a:buFont typeface="Arial" panose="020B0604020202020204" pitchFamily="34" charset="0"/>
              <a:buChar char="•"/>
            </a:pPr>
            <a:r>
              <a:rPr lang="de-DE" dirty="0"/>
              <a:t>Studium im </a:t>
            </a:r>
            <a:r>
              <a:rPr lang="de-DE" dirty="0" smtClean="0"/>
              <a:t>Alter </a:t>
            </a:r>
            <a:endParaRPr lang="de-DE" dirty="0"/>
          </a:p>
          <a:p>
            <a:pPr marL="285750" indent="-285750">
              <a:buFont typeface="Arial" panose="020B0604020202020204" pitchFamily="34" charset="0"/>
              <a:buChar char="•"/>
            </a:pPr>
            <a:r>
              <a:rPr lang="de-DE" dirty="0" smtClean="0"/>
              <a:t>Gaststudenten</a:t>
            </a:r>
            <a:endParaRPr lang="de-DE" dirty="0"/>
          </a:p>
          <a:p>
            <a:pPr marL="285750" indent="-285750">
              <a:buFont typeface="Arial" panose="020B0604020202020204" pitchFamily="34" charset="0"/>
              <a:buChar char="•"/>
            </a:pPr>
            <a:r>
              <a:rPr lang="de-DE" dirty="0" smtClean="0"/>
              <a:t>Junghörer</a:t>
            </a:r>
            <a:endParaRPr lang="de-DE" dirty="0"/>
          </a:p>
          <a:p>
            <a:pPr marL="285750" indent="-285750">
              <a:buFont typeface="Arial" panose="020B0604020202020204" pitchFamily="34" charset="0"/>
              <a:buChar char="•"/>
            </a:pPr>
            <a:r>
              <a:rPr lang="de-DE" dirty="0" smtClean="0"/>
              <a:t>Zweithörer</a:t>
            </a:r>
          </a:p>
          <a:p>
            <a:pPr marL="285750" indent="-285750">
              <a:buFont typeface="Arial" panose="020B0604020202020204" pitchFamily="34" charset="0"/>
              <a:buChar char="•"/>
            </a:pPr>
            <a:r>
              <a:rPr lang="de-DE" dirty="0" smtClean="0"/>
              <a:t>Deutschkurs</a:t>
            </a:r>
            <a:endParaRPr lang="de-DE" dirty="0"/>
          </a:p>
          <a:p>
            <a:pPr marL="285750" indent="-285750">
              <a:buFont typeface="Arial" panose="020B0604020202020204" pitchFamily="34" charset="0"/>
              <a:buChar char="•"/>
            </a:pPr>
            <a:r>
              <a:rPr lang="de-DE" dirty="0"/>
              <a:t>(</a:t>
            </a:r>
            <a:r>
              <a:rPr lang="de-DE" dirty="0" smtClean="0"/>
              <a:t>Erasmus)</a:t>
            </a:r>
            <a:endParaRPr lang="de-DE" dirty="0"/>
          </a:p>
          <a:p>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p:txBody>
      </p:sp>
      <p:pic>
        <p:nvPicPr>
          <p:cNvPr id="2" name="Grafik 1"/>
          <p:cNvPicPr>
            <a:picLocks noChangeAspect="1"/>
          </p:cNvPicPr>
          <p:nvPr/>
        </p:nvPicPr>
        <p:blipFill>
          <a:blip r:embed="rId3"/>
          <a:stretch>
            <a:fillRect/>
          </a:stretch>
        </p:blipFill>
        <p:spPr>
          <a:xfrm>
            <a:off x="2567608" y="3140968"/>
            <a:ext cx="7740392" cy="2764426"/>
          </a:xfrm>
          <a:prstGeom prst="rect">
            <a:avLst/>
          </a:prstGeom>
        </p:spPr>
      </p:pic>
      <p:sp>
        <p:nvSpPr>
          <p:cNvPr id="3" name="Rechteck 2"/>
          <p:cNvSpPr/>
          <p:nvPr/>
        </p:nvSpPr>
        <p:spPr>
          <a:xfrm>
            <a:off x="3791744" y="4484708"/>
            <a:ext cx="3312368" cy="13205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oben 4"/>
          <p:cNvSpPr/>
          <p:nvPr/>
        </p:nvSpPr>
        <p:spPr>
          <a:xfrm>
            <a:off x="5015880" y="5589240"/>
            <a:ext cx="899992" cy="41228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3194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6. 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11" name="Grafik 10"/>
          <p:cNvPicPr>
            <a:picLocks noChangeAspect="1"/>
          </p:cNvPicPr>
          <p:nvPr/>
        </p:nvPicPr>
        <p:blipFill rotWithShape="1">
          <a:blip r:embed="rId3"/>
          <a:srcRect b="18235"/>
          <a:stretch/>
        </p:blipFill>
        <p:spPr>
          <a:xfrm>
            <a:off x="2188270" y="1890346"/>
            <a:ext cx="7796162" cy="4028507"/>
          </a:xfrm>
          <a:prstGeom prst="rect">
            <a:avLst/>
          </a:prstGeom>
          <a:ln w="19050">
            <a:solidFill>
              <a:schemeClr val="bg2"/>
            </a:solidFill>
          </a:ln>
        </p:spPr>
      </p:pic>
      <p:sp>
        <p:nvSpPr>
          <p:cNvPr id="12" name="Rechteck 11"/>
          <p:cNvSpPr/>
          <p:nvPr/>
        </p:nvSpPr>
        <p:spPr>
          <a:xfrm>
            <a:off x="2161777" y="4509120"/>
            <a:ext cx="1080120"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6" name="Rechteck 15"/>
          <p:cNvSpPr/>
          <p:nvPr/>
        </p:nvSpPr>
        <p:spPr>
          <a:xfrm>
            <a:off x="4079776" y="2492896"/>
            <a:ext cx="2376264"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Anzeige der Daten </a:t>
            </a:r>
          </a:p>
        </p:txBody>
      </p:sp>
      <p:sp>
        <p:nvSpPr>
          <p:cNvPr id="17" name="Rechteck 16"/>
          <p:cNvSpPr/>
          <p:nvPr/>
        </p:nvSpPr>
        <p:spPr>
          <a:xfrm>
            <a:off x="6940798" y="2473676"/>
            <a:ext cx="2899618" cy="27531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de-DE" b="1" dirty="0">
                <a:solidFill>
                  <a:srgbClr val="FF0000"/>
                </a:solidFill>
              </a:rPr>
              <a:t>Weitere Anträge</a:t>
            </a:r>
          </a:p>
        </p:txBody>
      </p:sp>
      <p:sp>
        <p:nvSpPr>
          <p:cNvPr id="5" name="Pfeil nach oben 4"/>
          <p:cNvSpPr/>
          <p:nvPr/>
        </p:nvSpPr>
        <p:spPr>
          <a:xfrm>
            <a:off x="1909749" y="4798997"/>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
        <p:nvSpPr>
          <p:cNvPr id="18" name="Pfeil nach oben 17"/>
          <p:cNvSpPr/>
          <p:nvPr/>
        </p:nvSpPr>
        <p:spPr>
          <a:xfrm>
            <a:off x="7850547" y="2796976"/>
            <a:ext cx="1584176" cy="504056"/>
          </a:xfrm>
          <a:prstGeom prst="upArrow">
            <a:avLst>
              <a:gd name="adj1" fmla="val 66074"/>
              <a:gd name="adj2"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Klick</a:t>
            </a:r>
          </a:p>
        </p:txBody>
      </p:sp>
    </p:spTree>
    <p:extLst>
      <p:ext uri="{BB962C8B-B14F-4D97-AF65-F5344CB8AC3E}">
        <p14:creationId xmlns:p14="http://schemas.microsoft.com/office/powerpoint/2010/main" val="2961892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6. 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75236" y="1979714"/>
            <a:ext cx="8604792" cy="3713923"/>
          </a:xfrm>
          <a:prstGeom prst="rect">
            <a:avLst/>
          </a:prstGeom>
          <a:ln w="19050">
            <a:solidFill>
              <a:schemeClr val="bg2"/>
            </a:solidFill>
          </a:ln>
        </p:spPr>
      </p:pic>
      <p:sp>
        <p:nvSpPr>
          <p:cNvPr id="20" name="Rechteck 19"/>
          <p:cNvSpPr/>
          <p:nvPr/>
        </p:nvSpPr>
        <p:spPr>
          <a:xfrm>
            <a:off x="8688288" y="2908718"/>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1" name="Rechteck 20"/>
          <p:cNvSpPr/>
          <p:nvPr/>
        </p:nvSpPr>
        <p:spPr>
          <a:xfrm>
            <a:off x="1857739" y="4221088"/>
            <a:ext cx="6326493" cy="14725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22" name="Abgerundete rechteckige Legende 21"/>
          <p:cNvSpPr/>
          <p:nvPr/>
        </p:nvSpPr>
        <p:spPr>
          <a:xfrm>
            <a:off x="6528049" y="2423671"/>
            <a:ext cx="2017795" cy="714512"/>
          </a:xfrm>
          <a:prstGeom prst="wedgeRoundRectCallout">
            <a:avLst>
              <a:gd name="adj1" fmla="val 54651"/>
              <a:gd name="adj2" fmla="val 2264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Matrikelnummer</a:t>
            </a:r>
            <a:r>
              <a:rPr lang="de-DE" sz="1600" dirty="0">
                <a:solidFill>
                  <a:schemeClr val="bg1">
                    <a:lumMod val="10000"/>
                  </a:schemeClr>
                </a:solidFill>
                <a:ea typeface="Calibri" panose="020F0502020204030204" pitchFamily="34" charset="0"/>
                <a:cs typeface="Times New Roman" panose="02020603050405020304" pitchFamily="18" charset="0"/>
              </a:rPr>
              <a:t> ist bereits vorhanden </a:t>
            </a:r>
          </a:p>
        </p:txBody>
      </p:sp>
      <p:sp>
        <p:nvSpPr>
          <p:cNvPr id="23" name="Abgerundete rechteckige Legende 22"/>
          <p:cNvSpPr/>
          <p:nvPr/>
        </p:nvSpPr>
        <p:spPr>
          <a:xfrm>
            <a:off x="5124000" y="3360828"/>
            <a:ext cx="2772200" cy="1006011"/>
          </a:xfrm>
          <a:prstGeom prst="wedgeRoundRectCallout">
            <a:avLst>
              <a:gd name="adj1" fmla="val -42293"/>
              <a:gd name="adj2" fmla="val 8744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Angaben zur Person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Tree>
    <p:extLst>
      <p:ext uri="{BB962C8B-B14F-4D97-AF65-F5344CB8AC3E}">
        <p14:creationId xmlns:p14="http://schemas.microsoft.com/office/powerpoint/2010/main" val="3520283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4250"/>
          <a:stretch/>
        </p:blipFill>
        <p:spPr>
          <a:xfrm>
            <a:off x="2351584" y="2011154"/>
            <a:ext cx="6721458" cy="3921888"/>
          </a:xfrm>
          <a:prstGeom prst="rect">
            <a:avLst/>
          </a:prstGeom>
          <a:ln w="19050">
            <a:solidFill>
              <a:schemeClr val="bg2"/>
            </a:solidFill>
          </a:ln>
        </p:spPr>
      </p:pic>
      <p:sp>
        <p:nvSpPr>
          <p:cNvPr id="9" name="Titel 8"/>
          <p:cNvSpPr>
            <a:spLocks noGrp="1"/>
          </p:cNvSpPr>
          <p:nvPr>
            <p:ph type="title"/>
          </p:nvPr>
        </p:nvSpPr>
        <p:spPr/>
        <p:txBody>
          <a:bodyPr/>
          <a:lstStyle/>
          <a:p>
            <a:r>
              <a:rPr lang="de-DE" dirty="0"/>
              <a:t>6. 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32</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23" name="Abgerundete rechteckige Legende 22"/>
          <p:cNvSpPr/>
          <p:nvPr/>
        </p:nvSpPr>
        <p:spPr>
          <a:xfrm>
            <a:off x="5449854" y="2110514"/>
            <a:ext cx="4788424" cy="714512"/>
          </a:xfrm>
          <a:prstGeom prst="wedgeRoundRectCallout">
            <a:avLst>
              <a:gd name="adj1" fmla="val -64773"/>
              <a:gd name="adj2" fmla="val -486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a:t>
            </a:r>
            <a:r>
              <a:rPr lang="de-DE" sz="1600" dirty="0" smtClean="0">
                <a:solidFill>
                  <a:schemeClr val="bg1">
                    <a:lumMod val="10000"/>
                  </a:schemeClr>
                </a:solidFill>
                <a:ea typeface="Calibri" panose="020F0502020204030204" pitchFamily="34" charset="0"/>
                <a:cs typeface="Times New Roman" panose="02020603050405020304" pitchFamily="18" charset="0"/>
              </a:rPr>
              <a:t>zur </a:t>
            </a:r>
            <a:r>
              <a:rPr lang="de-DE" sz="1600" b="1" dirty="0">
                <a:solidFill>
                  <a:schemeClr val="bg1">
                    <a:lumMod val="10000"/>
                  </a:schemeClr>
                </a:solidFill>
                <a:ea typeface="Calibri" panose="020F0502020204030204" pitchFamily="34" charset="0"/>
                <a:cs typeface="Times New Roman" panose="02020603050405020304" pitchFamily="18" charset="0"/>
              </a:rPr>
              <a:t>Anschrift und Kommunikation </a:t>
            </a:r>
            <a:r>
              <a:rPr lang="de-DE" sz="1600" dirty="0">
                <a:solidFill>
                  <a:schemeClr val="bg1">
                    <a:lumMod val="10000"/>
                  </a:schemeClr>
                </a:solidFill>
                <a:ea typeface="Calibri" panose="020F0502020204030204" pitchFamily="34" charset="0"/>
                <a:cs typeface="Times New Roman" panose="02020603050405020304" pitchFamily="18" charset="0"/>
              </a:rPr>
              <a:t>werden angezeigt und können bei Bedarf geändert werden</a:t>
            </a:r>
          </a:p>
        </p:txBody>
      </p:sp>
      <p:sp>
        <p:nvSpPr>
          <p:cNvPr id="16" name="Abgerundete rechteckige Legende 15"/>
          <p:cNvSpPr/>
          <p:nvPr/>
        </p:nvSpPr>
        <p:spPr>
          <a:xfrm>
            <a:off x="5520801" y="3641096"/>
            <a:ext cx="4788424" cy="714512"/>
          </a:xfrm>
          <a:prstGeom prst="wedgeRoundRectCallout">
            <a:avLst>
              <a:gd name="adj1" fmla="val -66223"/>
              <a:gd name="adj2" fmla="val -2919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Krankenkasse</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werden</a:t>
            </a:r>
          </a:p>
        </p:txBody>
      </p:sp>
      <p:sp>
        <p:nvSpPr>
          <p:cNvPr id="17" name="Abgerundete rechteckige Legende 16"/>
          <p:cNvSpPr/>
          <p:nvPr/>
        </p:nvSpPr>
        <p:spPr>
          <a:xfrm>
            <a:off x="5520801" y="5110804"/>
            <a:ext cx="4788424" cy="714512"/>
          </a:xfrm>
          <a:prstGeom prst="wedgeRoundRectCallout">
            <a:avLst>
              <a:gd name="adj1" fmla="val -67673"/>
              <a:gd name="adj2" fmla="val -1101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Angaben zur </a:t>
            </a:r>
            <a:r>
              <a:rPr lang="de-DE" sz="1600" b="1" dirty="0">
                <a:solidFill>
                  <a:schemeClr val="bg1">
                    <a:lumMod val="10000"/>
                  </a:schemeClr>
                </a:solidFill>
                <a:ea typeface="Calibri" panose="020F0502020204030204" pitchFamily="34" charset="0"/>
                <a:cs typeface="Times New Roman" panose="02020603050405020304" pitchFamily="18" charset="0"/>
              </a:rPr>
              <a:t>HZB</a:t>
            </a:r>
            <a:r>
              <a:rPr lang="de-DE" sz="1600" dirty="0">
                <a:solidFill>
                  <a:schemeClr val="bg1">
                    <a:lumMod val="10000"/>
                  </a:schemeClr>
                </a:solidFill>
                <a:ea typeface="Calibri" panose="020F0502020204030204" pitchFamily="34" charset="0"/>
                <a:cs typeface="Times New Roman" panose="02020603050405020304" pitchFamily="18" charset="0"/>
              </a:rPr>
              <a:t> werden angezeigt und können bei Bedarf geändert werden</a:t>
            </a:r>
          </a:p>
        </p:txBody>
      </p:sp>
    </p:spTree>
    <p:extLst>
      <p:ext uri="{BB962C8B-B14F-4D97-AF65-F5344CB8AC3E}">
        <p14:creationId xmlns:p14="http://schemas.microsoft.com/office/powerpoint/2010/main" val="810209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6. 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33</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rotWithShape="1">
          <a:blip r:embed="rId3"/>
          <a:srcRect l="13060"/>
          <a:stretch/>
        </p:blipFill>
        <p:spPr>
          <a:xfrm>
            <a:off x="1853982" y="2053000"/>
            <a:ext cx="3958320" cy="2886075"/>
          </a:xfrm>
          <a:prstGeom prst="rect">
            <a:avLst/>
          </a:prstGeom>
          <a:ln w="19050">
            <a:solidFill>
              <a:schemeClr val="bg2"/>
            </a:solidFill>
          </a:ln>
        </p:spPr>
      </p:pic>
      <p:pic>
        <p:nvPicPr>
          <p:cNvPr id="4" name="Grafik 3"/>
          <p:cNvPicPr>
            <a:picLocks noChangeAspect="1"/>
          </p:cNvPicPr>
          <p:nvPr/>
        </p:nvPicPr>
        <p:blipFill rotWithShape="1">
          <a:blip r:embed="rId4"/>
          <a:srcRect l="641" t="-2570" r="31115" b="2570"/>
          <a:stretch/>
        </p:blipFill>
        <p:spPr>
          <a:xfrm>
            <a:off x="4079776" y="2492897"/>
            <a:ext cx="4932440" cy="3552843"/>
          </a:xfrm>
          <a:prstGeom prst="rect">
            <a:avLst/>
          </a:prstGeom>
          <a:ln w="19050">
            <a:solidFill>
              <a:schemeClr val="bg2"/>
            </a:solidFill>
          </a:ln>
        </p:spPr>
      </p:pic>
      <p:sp>
        <p:nvSpPr>
          <p:cNvPr id="23" name="Abgerundete rechteckige Legende 22"/>
          <p:cNvSpPr/>
          <p:nvPr/>
        </p:nvSpPr>
        <p:spPr>
          <a:xfrm>
            <a:off x="3612481" y="2781695"/>
            <a:ext cx="6696744" cy="1068439"/>
          </a:xfrm>
          <a:prstGeom prst="wedgeRoundRectCallout">
            <a:avLst>
              <a:gd name="adj1" fmla="val -405"/>
              <a:gd name="adj2" fmla="val 6183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36000" rIns="72000" bIns="36000" numCol="1" spcCol="0" rtlCol="0" fromWordArt="0" anchor="ctr" anchorCtr="0" forceAA="0" compatLnSpc="1">
            <a:prstTxWarp prst="textNoShape">
              <a:avLst/>
            </a:prstTxWarp>
            <a:spAutoFit/>
          </a:bodyPr>
          <a:lstStyle/>
          <a:p>
            <a:pPr>
              <a:lnSpc>
                <a:spcPct val="107000"/>
              </a:lnSpc>
              <a:spcAft>
                <a:spcPts val="800"/>
              </a:spcAft>
            </a:pPr>
            <a:r>
              <a:rPr lang="de-DE" sz="1600" b="1" dirty="0">
                <a:solidFill>
                  <a:schemeClr val="bg1">
                    <a:lumMod val="10000"/>
                  </a:schemeClr>
                </a:solidFill>
                <a:ea typeface="Calibri" panose="020F0502020204030204" pitchFamily="34" charset="0"/>
                <a:cs typeface="Times New Roman" panose="02020603050405020304" pitchFamily="18" charset="0"/>
              </a:rPr>
              <a:t>Achtung</a:t>
            </a:r>
            <a:r>
              <a:rPr lang="de-DE" sz="1600" dirty="0">
                <a:solidFill>
                  <a:schemeClr val="bg1">
                    <a:lumMod val="10000"/>
                  </a:schemeClr>
                </a:solidFill>
                <a:ea typeface="Calibri" panose="020F0502020204030204" pitchFamily="34" charset="0"/>
                <a:cs typeface="Times New Roman" panose="02020603050405020304" pitchFamily="18" charset="0"/>
              </a:rPr>
              <a:t>: </a:t>
            </a:r>
            <a:r>
              <a:rPr lang="de-DE" sz="1600" dirty="0" smtClean="0">
                <a:solidFill>
                  <a:schemeClr val="bg1">
                    <a:lumMod val="10000"/>
                  </a:schemeClr>
                </a:solidFill>
                <a:ea typeface="Calibri" panose="020F0502020204030204" pitchFamily="34" charset="0"/>
                <a:cs typeface="Times New Roman" panose="02020603050405020304" pitchFamily="18" charset="0"/>
              </a:rPr>
              <a:t>Alle </a:t>
            </a:r>
            <a:r>
              <a:rPr lang="de-DE" sz="1600" dirty="0">
                <a:solidFill>
                  <a:schemeClr val="bg1">
                    <a:lumMod val="10000"/>
                  </a:schemeClr>
                </a:solidFill>
                <a:ea typeface="Calibri" panose="020F0502020204030204" pitchFamily="34" charset="0"/>
                <a:cs typeface="Times New Roman" panose="02020603050405020304" pitchFamily="18" charset="0"/>
              </a:rPr>
              <a:t>weiteren Angaben werden NICHT angezeigt. </a:t>
            </a:r>
          </a:p>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Diese Informationen sind in der Studentenakte bzw. in den Stammdaten unter „</a:t>
            </a:r>
            <a:r>
              <a:rPr lang="de-DE" sz="1600" b="1" dirty="0">
                <a:solidFill>
                  <a:schemeClr val="bg1">
                    <a:lumMod val="10000"/>
                  </a:schemeClr>
                </a:solidFill>
                <a:ea typeface="Calibri" panose="020F0502020204030204" pitchFamily="34" charset="0"/>
                <a:cs typeface="Times New Roman" panose="02020603050405020304" pitchFamily="18" charset="0"/>
              </a:rPr>
              <a:t>Vorbildungsnachweise</a:t>
            </a:r>
            <a:r>
              <a:rPr lang="de-DE" sz="1600" dirty="0">
                <a:solidFill>
                  <a:schemeClr val="bg1">
                    <a:lumMod val="10000"/>
                  </a:schemeClr>
                </a:solidFill>
                <a:ea typeface="Calibri" panose="020F0502020204030204" pitchFamily="34" charset="0"/>
                <a:cs typeface="Times New Roman" panose="02020603050405020304" pitchFamily="18" charset="0"/>
              </a:rPr>
              <a:t>“ hinterlegt. </a:t>
            </a:r>
          </a:p>
        </p:txBody>
      </p:sp>
    </p:spTree>
    <p:extLst>
      <p:ext uri="{BB962C8B-B14F-4D97-AF65-F5344CB8AC3E}">
        <p14:creationId xmlns:p14="http://schemas.microsoft.com/office/powerpoint/2010/main" val="2158032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6. Antrag für bestehenden Studierenden</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34</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rotWithShape="1">
          <a:blip r:embed="rId3"/>
          <a:srcRect r="27192" b="42233"/>
          <a:stretch/>
        </p:blipFill>
        <p:spPr>
          <a:xfrm>
            <a:off x="1681519" y="2391269"/>
            <a:ext cx="8367712" cy="2865517"/>
          </a:xfrm>
          <a:prstGeom prst="rect">
            <a:avLst/>
          </a:prstGeom>
          <a:ln w="19050">
            <a:solidFill>
              <a:schemeClr val="bg2"/>
            </a:solidFill>
          </a:ln>
        </p:spPr>
      </p:pic>
      <p:sp>
        <p:nvSpPr>
          <p:cNvPr id="23" name="Abgerundete rechteckige Legende 22"/>
          <p:cNvSpPr/>
          <p:nvPr/>
        </p:nvSpPr>
        <p:spPr>
          <a:xfrm>
            <a:off x="6815800" y="3159232"/>
            <a:ext cx="2772200" cy="1857945"/>
          </a:xfrm>
          <a:prstGeom prst="wedgeRoundRectCallout">
            <a:avLst>
              <a:gd name="adj1" fmla="val -67345"/>
              <a:gd name="adj2" fmla="val -143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Für einen bereits angelegten Studierenden müssen lediglich die Angaben unter „Auswahl Studienangebot“ eingetragen werden</a:t>
            </a:r>
            <a:r>
              <a:rPr lang="de-DE" sz="1600" dirty="0" smtClean="0">
                <a:solidFill>
                  <a:schemeClr val="bg1">
                    <a:lumMod val="10000"/>
                  </a:schemeClr>
                </a:solidFill>
                <a:ea typeface="Calibri" panose="020F0502020204030204" pitchFamily="34" charset="0"/>
                <a:cs typeface="Times New Roman" panose="02020603050405020304" pitchFamily="18" charset="0"/>
              </a:rPr>
              <a: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7020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b="1" dirty="0">
                <a:solidFill>
                  <a:schemeClr val="bg2"/>
                </a:solidFill>
              </a:rPr>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4732121"/>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280581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7</a:t>
            </a:r>
            <a:r>
              <a:rPr lang="de-DE" dirty="0" smtClean="0"/>
              <a:t>.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11" name="Abgerundete rechteckige Legende 10"/>
          <p:cNvSpPr/>
          <p:nvPr/>
        </p:nvSpPr>
        <p:spPr>
          <a:xfrm>
            <a:off x="119337" y="3861223"/>
            <a:ext cx="5927910" cy="1829427"/>
          </a:xfrm>
          <a:prstGeom prst="wedgeRoundRectCallout">
            <a:avLst>
              <a:gd name="adj1" fmla="val -10593"/>
              <a:gd name="adj2" fmla="val -77979"/>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Antragsdaten werden vollständig erfasst und </a:t>
            </a:r>
            <a:r>
              <a:rPr lang="de-DE" sz="1600" b="1" dirty="0">
                <a:solidFill>
                  <a:schemeClr val="bg1">
                    <a:lumMod val="10000"/>
                  </a:schemeClr>
                </a:solidFill>
                <a:ea typeface="Calibri" panose="020F0502020204030204" pitchFamily="34" charset="0"/>
                <a:cs typeface="Times New Roman" panose="02020603050405020304" pitchFamily="18" charset="0"/>
              </a:rPr>
              <a:t>geprüft</a:t>
            </a:r>
            <a:r>
              <a:rPr lang="de-DE" sz="1600" dirty="0">
                <a:solidFill>
                  <a:schemeClr val="bg1">
                    <a:lumMod val="10000"/>
                  </a:schemeClr>
                </a:solidFill>
                <a:ea typeface="Calibri" panose="020F0502020204030204" pitchFamily="34" charset="0"/>
                <a:cs typeface="Times New Roman" panose="02020603050405020304" pitchFamily="18" charset="0"/>
              </a:rPr>
              <a:t>! Nach Erfassung wird der Übertrag </a:t>
            </a:r>
            <a:r>
              <a:rPr lang="de-DE" sz="1600" dirty="0" smtClean="0">
                <a:solidFill>
                  <a:schemeClr val="bg1">
                    <a:lumMod val="10000"/>
                  </a:schemeClr>
                </a:solidFill>
                <a:ea typeface="Calibri" panose="020F0502020204030204" pitchFamily="34" charset="0"/>
                <a:cs typeface="Times New Roman" panose="02020603050405020304" pitchFamily="18" charset="0"/>
              </a:rPr>
              <a:t>zu SLcM </a:t>
            </a:r>
            <a:r>
              <a:rPr lang="de-DE" sz="1600" dirty="0">
                <a:solidFill>
                  <a:schemeClr val="bg1">
                    <a:lumMod val="10000"/>
                  </a:schemeClr>
                </a:solidFill>
                <a:ea typeface="Calibri" panose="020F0502020204030204" pitchFamily="34" charset="0"/>
                <a:cs typeface="Times New Roman" panose="02020603050405020304" pitchFamily="18" charset="0"/>
              </a:rPr>
              <a:t>angestoßen. Die Daten werden bei der automatischen Antragsanlage erneut geprüft und nur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angelegt, wenn keine Fehler auftreten. Die 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Matrikel- und Antragsnummer wird an Immatrix zurückgegeben.</a:t>
            </a:r>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Tree>
    <p:extLst>
      <p:ext uri="{BB962C8B-B14F-4D97-AF65-F5344CB8AC3E}">
        <p14:creationId xmlns:p14="http://schemas.microsoft.com/office/powerpoint/2010/main" val="32765796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7</a:t>
            </a:r>
            <a:r>
              <a:rPr lang="de-DE" dirty="0" smtClean="0"/>
              <a:t>.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37</a:t>
            </a:fld>
            <a:r>
              <a:rPr lang="de-DE"/>
              <a:t> </a:t>
            </a:r>
            <a:endParaRPr lang="de-DE" dirty="0"/>
          </a:p>
        </p:txBody>
      </p:sp>
      <p:pic>
        <p:nvPicPr>
          <p:cNvPr id="6" name="Grafik 5"/>
          <p:cNvPicPr>
            <a:picLocks noChangeAspect="1"/>
          </p:cNvPicPr>
          <p:nvPr/>
        </p:nvPicPr>
        <p:blipFill>
          <a:blip r:embed="rId3"/>
          <a:stretch>
            <a:fillRect/>
          </a:stretch>
        </p:blipFill>
        <p:spPr>
          <a:xfrm>
            <a:off x="1884001" y="2132856"/>
            <a:ext cx="8280647" cy="3508974"/>
          </a:xfrm>
          <a:prstGeom prst="rect">
            <a:avLst/>
          </a:prstGeom>
          <a:ln w="19050">
            <a:solidFill>
              <a:schemeClr val="bg2"/>
            </a:solidFill>
          </a:ln>
        </p:spPr>
      </p:pic>
    </p:spTree>
    <p:extLst>
      <p:ext uri="{BB962C8B-B14F-4D97-AF65-F5344CB8AC3E}">
        <p14:creationId xmlns:p14="http://schemas.microsoft.com/office/powerpoint/2010/main" val="459399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a:t>7</a:t>
            </a:r>
            <a:r>
              <a:rPr lang="de-DE" dirty="0" smtClean="0"/>
              <a:t>. </a:t>
            </a:r>
            <a:r>
              <a:rPr lang="de-DE" dirty="0"/>
              <a:t>Antrag </a:t>
            </a:r>
            <a:r>
              <a:rPr lang="de-DE" dirty="0" smtClean="0"/>
              <a:t>aus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38</a:t>
            </a:fld>
            <a:r>
              <a:rPr lang="de-DE"/>
              <a:t> </a:t>
            </a:r>
            <a:endParaRPr lang="de-DE" dirty="0"/>
          </a:p>
        </p:txBody>
      </p:sp>
      <p:pic>
        <p:nvPicPr>
          <p:cNvPr id="2" name="Grafik 1"/>
          <p:cNvPicPr>
            <a:picLocks noChangeAspect="1"/>
          </p:cNvPicPr>
          <p:nvPr/>
        </p:nvPicPr>
        <p:blipFill>
          <a:blip r:embed="rId3"/>
          <a:stretch>
            <a:fillRect/>
          </a:stretch>
        </p:blipFill>
        <p:spPr>
          <a:xfrm>
            <a:off x="1937924" y="1958680"/>
            <a:ext cx="6822372" cy="3955958"/>
          </a:xfrm>
          <a:prstGeom prst="rect">
            <a:avLst/>
          </a:prstGeom>
          <a:ln w="19050">
            <a:solidFill>
              <a:schemeClr val="bg2"/>
            </a:solidFill>
          </a:ln>
        </p:spPr>
      </p:pic>
      <p:sp>
        <p:nvSpPr>
          <p:cNvPr id="8" name="Rechteck 7"/>
          <p:cNvSpPr/>
          <p:nvPr/>
        </p:nvSpPr>
        <p:spPr>
          <a:xfrm>
            <a:off x="3564145" y="2104396"/>
            <a:ext cx="5196151" cy="38102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937924" y="3987689"/>
            <a:ext cx="701692" cy="4907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1821389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7. Antrag aus Immatrix</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39</a:t>
            </a:fld>
            <a:r>
              <a:rPr lang="de-DE" smtClean="0"/>
              <a:t> </a:t>
            </a:r>
            <a:endParaRPr lang="de-DE" sz="1400" dirty="0"/>
          </a:p>
        </p:txBody>
      </p:sp>
      <p:pic>
        <p:nvPicPr>
          <p:cNvPr id="7" name="Grafik 6"/>
          <p:cNvPicPr>
            <a:picLocks noChangeAspect="1"/>
          </p:cNvPicPr>
          <p:nvPr/>
        </p:nvPicPr>
        <p:blipFill>
          <a:blip r:embed="rId3"/>
          <a:stretch>
            <a:fillRect/>
          </a:stretch>
        </p:blipFill>
        <p:spPr>
          <a:xfrm>
            <a:off x="1705556" y="2132856"/>
            <a:ext cx="8672844" cy="3832310"/>
          </a:xfrm>
          <a:prstGeom prst="rect">
            <a:avLst/>
          </a:prstGeom>
          <a:ln w="19050">
            <a:solidFill>
              <a:schemeClr val="bg2"/>
            </a:solidFill>
          </a:ln>
        </p:spPr>
      </p:pic>
    </p:spTree>
    <p:extLst>
      <p:ext uri="{BB962C8B-B14F-4D97-AF65-F5344CB8AC3E}">
        <p14:creationId xmlns:p14="http://schemas.microsoft.com/office/powerpoint/2010/main" val="429476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14"/>
          <p:cNvSpPr/>
          <p:nvPr/>
        </p:nvSpPr>
        <p:spPr>
          <a:xfrm>
            <a:off x="2495600" y="2132856"/>
            <a:ext cx="3276364" cy="3816424"/>
          </a:xfrm>
          <a:prstGeom prst="roundRect">
            <a:avLst>
              <a:gd name="adj" fmla="val 894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solidFill>
                  <a:schemeClr val="accent5"/>
                </a:solidFill>
              </a:rPr>
              <a:t>Antragsverwaltung</a:t>
            </a:r>
          </a:p>
        </p:txBody>
      </p:sp>
      <p:sp>
        <p:nvSpPr>
          <p:cNvPr id="14" name="Abgerundetes Rechteck 13"/>
          <p:cNvSpPr/>
          <p:nvPr/>
        </p:nvSpPr>
        <p:spPr>
          <a:xfrm>
            <a:off x="5915980" y="2132856"/>
            <a:ext cx="3780420" cy="3816424"/>
          </a:xfrm>
          <a:prstGeom prst="roundRect">
            <a:avLst>
              <a:gd name="adj" fmla="val 89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dirty="0"/>
              <a:t>Entscheidungsverwaltung</a:t>
            </a:r>
          </a:p>
        </p:txBody>
      </p:sp>
      <p:sp>
        <p:nvSpPr>
          <p:cNvPr id="9" name="Rechteck 8"/>
          <p:cNvSpPr/>
          <p:nvPr/>
        </p:nvSpPr>
        <p:spPr>
          <a:xfrm>
            <a:off x="6096000" y="2636912"/>
            <a:ext cx="3384376" cy="3096344"/>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DE" sz="2400" b="1" dirty="0"/>
              <a:t>Entscheidung</a:t>
            </a:r>
            <a:endParaRPr lang="de-DE" b="1" dirty="0"/>
          </a:p>
        </p:txBody>
      </p:sp>
      <p:sp>
        <p:nvSpPr>
          <p:cNvPr id="2" name="Titel 1"/>
          <p:cNvSpPr>
            <a:spLocks noGrp="1"/>
          </p:cNvSpPr>
          <p:nvPr>
            <p:ph type="title"/>
          </p:nvPr>
        </p:nvSpPr>
        <p:spPr/>
        <p:txBody>
          <a:bodyPr/>
          <a:lstStyle/>
          <a:p>
            <a:r>
              <a:rPr lang="de-DE" dirty="0"/>
              <a:t>1. Einstieg: Manuelle Antragsanlage</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a:t>
            </a:fld>
            <a:r>
              <a:rPr lang="de-DE" smtClean="0"/>
              <a:t> </a:t>
            </a:r>
            <a:endParaRPr lang="de-DE" sz="1400" dirty="0"/>
          </a:p>
        </p:txBody>
      </p:sp>
      <p:sp>
        <p:nvSpPr>
          <p:cNvPr id="7" name="Rechteck 6"/>
          <p:cNvSpPr/>
          <p:nvPr/>
        </p:nvSpPr>
        <p:spPr>
          <a:xfrm>
            <a:off x="2783632"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dirty="0"/>
              <a:t>Antrag</a:t>
            </a:r>
            <a:endParaRPr lang="de-DE" b="1" dirty="0"/>
          </a:p>
        </p:txBody>
      </p:sp>
      <p:sp>
        <p:nvSpPr>
          <p:cNvPr id="8" name="Rechteck 7"/>
          <p:cNvSpPr/>
          <p:nvPr/>
        </p:nvSpPr>
        <p:spPr>
          <a:xfrm>
            <a:off x="6456040" y="4797152"/>
            <a:ext cx="2664296" cy="7920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Antragsdaten</a:t>
            </a:r>
          </a:p>
        </p:txBody>
      </p:sp>
      <p:sp>
        <p:nvSpPr>
          <p:cNvPr id="10" name="Pfeil nach rechts 9"/>
          <p:cNvSpPr/>
          <p:nvPr/>
        </p:nvSpPr>
        <p:spPr>
          <a:xfrm>
            <a:off x="5519936" y="4962376"/>
            <a:ext cx="792088" cy="504056"/>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pic>
        <p:nvPicPr>
          <p:cNvPr id="11" name="Grafik 10"/>
          <p:cNvPicPr>
            <a:picLocks noChangeAspect="1"/>
          </p:cNvPicPr>
          <p:nvPr/>
        </p:nvPicPr>
        <p:blipFill>
          <a:blip r:embed="rId3"/>
          <a:stretch>
            <a:fillRect/>
          </a:stretch>
        </p:blipFill>
        <p:spPr>
          <a:xfrm>
            <a:off x="924479" y="4677105"/>
            <a:ext cx="927401" cy="912135"/>
          </a:xfrm>
          <a:prstGeom prst="rect">
            <a:avLst/>
          </a:prstGeom>
        </p:spPr>
      </p:pic>
      <p:sp>
        <p:nvSpPr>
          <p:cNvPr id="12" name="Rechteck 11"/>
          <p:cNvSpPr/>
          <p:nvPr/>
        </p:nvSpPr>
        <p:spPr>
          <a:xfrm>
            <a:off x="6456040" y="3284984"/>
            <a:ext cx="2664296" cy="576064"/>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Entscheidungskopf</a:t>
            </a:r>
          </a:p>
        </p:txBody>
      </p:sp>
      <p:sp>
        <p:nvSpPr>
          <p:cNvPr id="13" name="Rechteck 12"/>
          <p:cNvSpPr/>
          <p:nvPr/>
        </p:nvSpPr>
        <p:spPr>
          <a:xfrm>
            <a:off x="6456040" y="3933056"/>
            <a:ext cx="2664296" cy="792088"/>
          </a:xfrm>
          <a:prstGeom prst="rect">
            <a:avLst/>
          </a:prstGeom>
          <a:solidFill>
            <a:srgbClr val="3999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dirty="0"/>
              <a:t>Entscheidungs-komponenten</a:t>
            </a:r>
          </a:p>
        </p:txBody>
      </p:sp>
    </p:spTree>
    <p:extLst>
      <p:ext uri="{BB962C8B-B14F-4D97-AF65-F5344CB8AC3E}">
        <p14:creationId xmlns:p14="http://schemas.microsoft.com/office/powerpoint/2010/main" val="878637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7. Antrag aus Immatrix</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40</a:t>
            </a:fld>
            <a:r>
              <a:rPr lang="de-DE" smtClean="0"/>
              <a:t> </a:t>
            </a:r>
            <a:endParaRPr lang="de-DE" sz="1400" dirty="0"/>
          </a:p>
        </p:txBody>
      </p:sp>
      <p:pic>
        <p:nvPicPr>
          <p:cNvPr id="7" name="Grafik 6"/>
          <p:cNvPicPr>
            <a:picLocks noChangeAspect="1"/>
          </p:cNvPicPr>
          <p:nvPr/>
        </p:nvPicPr>
        <p:blipFill>
          <a:blip r:embed="rId3"/>
          <a:stretch>
            <a:fillRect/>
          </a:stretch>
        </p:blipFill>
        <p:spPr>
          <a:xfrm>
            <a:off x="1886010" y="1926291"/>
            <a:ext cx="5650151" cy="4043142"/>
          </a:xfrm>
          <a:prstGeom prst="rect">
            <a:avLst/>
          </a:prstGeom>
          <a:ln w="19050">
            <a:solidFill>
              <a:schemeClr val="bg2"/>
            </a:solidFill>
          </a:ln>
        </p:spPr>
      </p:pic>
      <p:sp>
        <p:nvSpPr>
          <p:cNvPr id="9" name="Abgerundete rechteckige Legende 8"/>
          <p:cNvSpPr/>
          <p:nvPr/>
        </p:nvSpPr>
        <p:spPr>
          <a:xfrm>
            <a:off x="7563628" y="4581128"/>
            <a:ext cx="2772200" cy="1297508"/>
          </a:xfrm>
          <a:prstGeom prst="wedgeRoundRectCallout">
            <a:avLst>
              <a:gd name="adj1" fmla="val -121624"/>
              <a:gd name="adj2" fmla="val 1085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Gebührenberechnung wurde </a:t>
            </a:r>
            <a:r>
              <a:rPr lang="de-DE" sz="1600" dirty="0" smtClean="0">
                <a:solidFill>
                  <a:schemeClr val="bg1">
                    <a:lumMod val="10000"/>
                  </a:schemeClr>
                </a:solidFill>
                <a:ea typeface="Calibri" panose="020F0502020204030204" pitchFamily="34" charset="0"/>
                <a:cs typeface="Times New Roman" panose="02020603050405020304" pitchFamily="18" charset="0"/>
              </a:rPr>
              <a:t>bei Anlage </a:t>
            </a:r>
            <a:r>
              <a:rPr lang="de-DE" sz="1600" dirty="0">
                <a:solidFill>
                  <a:schemeClr val="bg1">
                    <a:lumMod val="10000"/>
                  </a:schemeClr>
                </a:solidFill>
                <a:ea typeface="Calibri" panose="020F0502020204030204" pitchFamily="34" charset="0"/>
                <a:cs typeface="Times New Roman" panose="02020603050405020304" pitchFamily="18" charset="0"/>
              </a:rPr>
              <a:t>der Entscheidung automatisch ausgeführt. </a:t>
            </a:r>
          </a:p>
        </p:txBody>
      </p:sp>
      <p:sp>
        <p:nvSpPr>
          <p:cNvPr id="10" name="Rechteck 9"/>
          <p:cNvSpPr/>
          <p:nvPr/>
        </p:nvSpPr>
        <p:spPr>
          <a:xfrm>
            <a:off x="3575720" y="5229882"/>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Rechteck 10"/>
          <p:cNvSpPr/>
          <p:nvPr/>
        </p:nvSpPr>
        <p:spPr>
          <a:xfrm>
            <a:off x="4711084" y="3205357"/>
            <a:ext cx="2825076" cy="583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Abgerundete rechteckige Legende 11"/>
          <p:cNvSpPr/>
          <p:nvPr/>
        </p:nvSpPr>
        <p:spPr>
          <a:xfrm>
            <a:off x="7589035" y="2452719"/>
            <a:ext cx="2772200" cy="1297508"/>
          </a:xfrm>
          <a:prstGeom prst="wedgeRoundRectCallout">
            <a:avLst>
              <a:gd name="adj1" fmla="val -62335"/>
              <a:gd name="adj2" fmla="val 15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Der Entscheidungsstatus wird automatisch auf </a:t>
            </a:r>
            <a:r>
              <a:rPr lang="de-DE" sz="1600" dirty="0" smtClean="0">
                <a:solidFill>
                  <a:schemeClr val="bg1">
                    <a:lumMod val="10000"/>
                  </a:schemeClr>
                </a:solidFill>
                <a:ea typeface="Calibri" panose="020F0502020204030204" pitchFamily="34" charset="0"/>
                <a:cs typeface="Times New Roman" panose="02020603050405020304" pitchFamily="18" charset="0"/>
              </a:rPr>
              <a:t>„Vorläufig </a:t>
            </a:r>
            <a:r>
              <a:rPr lang="de-DE" sz="1600" dirty="0">
                <a:solidFill>
                  <a:schemeClr val="bg1">
                    <a:lumMod val="10000"/>
                  </a:schemeClr>
                </a:solidFill>
                <a:ea typeface="Calibri" panose="020F0502020204030204" pitchFamily="34" charset="0"/>
                <a:cs typeface="Times New Roman" panose="02020603050405020304" pitchFamily="18" charset="0"/>
              </a:rPr>
              <a:t>ausgeschlossen“ gesetzt.</a:t>
            </a:r>
          </a:p>
        </p:txBody>
      </p:sp>
    </p:spTree>
    <p:extLst>
      <p:ext uri="{BB962C8B-B14F-4D97-AF65-F5344CB8AC3E}">
        <p14:creationId xmlns:p14="http://schemas.microsoft.com/office/powerpoint/2010/main" val="18360752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41</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b="1" dirty="0">
                <a:solidFill>
                  <a:schemeClr val="bg2"/>
                </a:solidFill>
              </a:rPr>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5126069"/>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09316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8. Dublettenbearbeitung</a:t>
            </a:r>
            <a:endParaRPr lang="de-DE" dirty="0"/>
          </a:p>
        </p:txBody>
      </p:sp>
      <p:sp>
        <p:nvSpPr>
          <p:cNvPr id="3" name="Vertikaler Textplatzhalter 2"/>
          <p:cNvSpPr>
            <a:spLocks noGrp="1"/>
          </p:cNvSpPr>
          <p:nvPr>
            <p:ph type="body" orient="vert" idx="1"/>
          </p:nvPr>
        </p:nvSpPr>
        <p:spPr/>
        <p:txBody>
          <a:bodyPr/>
          <a:lstStyle/>
          <a:p>
            <a:r>
              <a:rPr lang="de-DE" dirty="0" smtClean="0"/>
              <a:t>Als </a:t>
            </a:r>
            <a:r>
              <a:rPr lang="de-DE" b="1" dirty="0" smtClean="0"/>
              <a:t>Dubletten</a:t>
            </a:r>
            <a:r>
              <a:rPr lang="de-DE" dirty="0" smtClean="0"/>
              <a:t> werden potentiell identische Bewerber bezeichnet, die vom System auf Basis eines Vergleichs bestehender und neu anzulegender Studierendendaten ermittelt werden.</a:t>
            </a:r>
          </a:p>
          <a:p>
            <a:r>
              <a:rPr lang="de-DE" dirty="0" smtClean="0"/>
              <a:t>Die </a:t>
            </a:r>
            <a:r>
              <a:rPr lang="de-DE" b="1" dirty="0" smtClean="0"/>
              <a:t>Dublettenprüfung</a:t>
            </a:r>
            <a:r>
              <a:rPr lang="de-DE" dirty="0" smtClean="0"/>
              <a:t> erfolgt sowohl bei manueller Antragsanlage als auch bei der Anlage über Immatrix.</a:t>
            </a:r>
          </a:p>
          <a:p>
            <a:r>
              <a:rPr lang="de-DE" b="1" dirty="0" smtClean="0"/>
              <a:t>Nach Prüfung der Daten </a:t>
            </a:r>
            <a:r>
              <a:rPr lang="de-DE" dirty="0" smtClean="0"/>
              <a:t>kann je nach Ergebnis des Abgleichs</a:t>
            </a:r>
          </a:p>
          <a:p>
            <a:pPr marL="342900" indent="-342900">
              <a:spcBef>
                <a:spcPts val="0"/>
              </a:spcBef>
              <a:buFont typeface="Arial" panose="020B0604020202020204" pitchFamily="34" charset="0"/>
              <a:buChar char="•"/>
            </a:pPr>
            <a:r>
              <a:rPr lang="de-DE" dirty="0" smtClean="0"/>
              <a:t>Ein </a:t>
            </a:r>
            <a:r>
              <a:rPr lang="de-DE" b="1" dirty="0" smtClean="0"/>
              <a:t>neuer Bewerber </a:t>
            </a:r>
            <a:r>
              <a:rPr lang="de-DE" dirty="0" smtClean="0"/>
              <a:t>angelegt werden, </a:t>
            </a:r>
          </a:p>
          <a:p>
            <a:pPr marL="342900" indent="-342900">
              <a:spcBef>
                <a:spcPts val="0"/>
              </a:spcBef>
              <a:buFont typeface="Arial" panose="020B0604020202020204" pitchFamily="34" charset="0"/>
              <a:buChar char="•"/>
            </a:pPr>
            <a:r>
              <a:rPr lang="de-DE" dirty="0" smtClean="0"/>
              <a:t>ein </a:t>
            </a:r>
            <a:r>
              <a:rPr lang="de-DE" b="1" dirty="0" smtClean="0"/>
              <a:t>neuer Antrag </a:t>
            </a:r>
            <a:r>
              <a:rPr lang="de-DE" dirty="0" smtClean="0"/>
              <a:t>zu einem </a:t>
            </a:r>
            <a:r>
              <a:rPr lang="de-DE" b="1" dirty="0" smtClean="0"/>
              <a:t>bestehenden Studierenden </a:t>
            </a:r>
            <a:r>
              <a:rPr lang="de-DE" dirty="0" smtClean="0"/>
              <a:t>angelegt werden </a:t>
            </a:r>
          </a:p>
          <a:p>
            <a:pPr marL="342900" indent="-342900">
              <a:spcBef>
                <a:spcPts val="0"/>
              </a:spcBef>
              <a:buFont typeface="Arial" panose="020B0604020202020204" pitchFamily="34" charset="0"/>
              <a:buChar char="•"/>
            </a:pPr>
            <a:r>
              <a:rPr lang="de-DE" dirty="0"/>
              <a:t>o</a:t>
            </a:r>
            <a:r>
              <a:rPr lang="de-DE" dirty="0" smtClean="0"/>
              <a:t>der sowohl </a:t>
            </a:r>
            <a:r>
              <a:rPr lang="de-DE" b="1" dirty="0" smtClean="0"/>
              <a:t>Antrags- als auch Studierendendaten verworfen </a:t>
            </a:r>
            <a:r>
              <a:rPr lang="de-DE" dirty="0" smtClean="0"/>
              <a:t>werden</a:t>
            </a:r>
            <a:endParaRPr lang="de-DE" dirty="0"/>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42</a:t>
            </a:fld>
            <a:r>
              <a:rPr lang="de-DE" smtClean="0"/>
              <a:t> </a:t>
            </a:r>
            <a:endParaRPr lang="de-DE" sz="1400" dirty="0"/>
          </a:p>
        </p:txBody>
      </p:sp>
    </p:spTree>
    <p:extLst>
      <p:ext uri="{BB962C8B-B14F-4D97-AF65-F5344CB8AC3E}">
        <p14:creationId xmlns:p14="http://schemas.microsoft.com/office/powerpoint/2010/main" val="12974081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dirty="0" smtClean="0"/>
              <a:t>Name: </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43</a:t>
            </a:fld>
            <a:r>
              <a:rPr lang="de-DE" smtClean="0"/>
              <a:t> </a:t>
            </a:r>
            <a:endParaRPr lang="de-DE" sz="1400" dirty="0"/>
          </a:p>
        </p:txBody>
      </p:sp>
      <p:pic>
        <p:nvPicPr>
          <p:cNvPr id="7" name="Grafik 6"/>
          <p:cNvPicPr>
            <a:picLocks noChangeAspect="1"/>
          </p:cNvPicPr>
          <p:nvPr/>
        </p:nvPicPr>
        <p:blipFill>
          <a:blip r:embed="rId3"/>
          <a:stretch>
            <a:fillRect/>
          </a:stretch>
        </p:blipFill>
        <p:spPr>
          <a:xfrm>
            <a:off x="1884001" y="2095591"/>
            <a:ext cx="7800975" cy="1552575"/>
          </a:xfrm>
          <a:prstGeom prst="rect">
            <a:avLst/>
          </a:prstGeom>
          <a:ln w="19050">
            <a:solidFill>
              <a:schemeClr val="bg2"/>
            </a:solidFill>
          </a:ln>
        </p:spPr>
      </p:pic>
      <p:sp>
        <p:nvSpPr>
          <p:cNvPr id="8" name="Abgerundete rechteckige Legende 7"/>
          <p:cNvSpPr/>
          <p:nvPr/>
        </p:nvSpPr>
        <p:spPr>
          <a:xfrm>
            <a:off x="1877766" y="3817465"/>
            <a:ext cx="7488832" cy="1006011"/>
          </a:xfrm>
          <a:prstGeom prst="wedgeRoundRectCallout">
            <a:avLst>
              <a:gd name="adj1" fmla="val 1043"/>
              <a:gd name="adj2" fmla="val -8931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Nach [Absenden] eines neuen Antrags wird im Hintergrund die Dublettenprüfung durchgeführt. Wird eine mögliche Dublette identifiziert, wird eine entsprechende Fehlermeldung ausgegeben.</a:t>
            </a:r>
          </a:p>
        </p:txBody>
      </p:sp>
    </p:spTree>
    <p:extLst>
      <p:ext uri="{BB962C8B-B14F-4D97-AF65-F5344CB8AC3E}">
        <p14:creationId xmlns:p14="http://schemas.microsoft.com/office/powerpoint/2010/main" val="2115480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3"/>
          <a:srcRect b="24355"/>
          <a:stretch/>
        </p:blipFill>
        <p:spPr>
          <a:xfrm>
            <a:off x="1703513" y="2328692"/>
            <a:ext cx="8784976" cy="3332557"/>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44</a:t>
            </a:fld>
            <a:r>
              <a:rPr lang="de-DE" smtClean="0"/>
              <a:t> </a:t>
            </a:r>
            <a:endParaRPr lang="de-DE" sz="1400" dirty="0"/>
          </a:p>
        </p:txBody>
      </p:sp>
      <p:sp>
        <p:nvSpPr>
          <p:cNvPr id="8" name="Abgerundete rechteckige Legende 7"/>
          <p:cNvSpPr/>
          <p:nvPr/>
        </p:nvSpPr>
        <p:spPr>
          <a:xfrm>
            <a:off x="6270254" y="1706376"/>
            <a:ext cx="4218234" cy="714512"/>
          </a:xfrm>
          <a:prstGeom prst="wedgeRoundRectCallout">
            <a:avLst>
              <a:gd name="adj1" fmla="val -34629"/>
              <a:gd name="adj2" fmla="val 8077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Durch Klick auf [Dubletten anzeigen] öffnet sich die Übersicht zu gefundenen Dubletten</a:t>
            </a:r>
          </a:p>
        </p:txBody>
      </p:sp>
      <p:sp>
        <p:nvSpPr>
          <p:cNvPr id="9" name="Rechteck 8"/>
          <p:cNvSpPr/>
          <p:nvPr/>
        </p:nvSpPr>
        <p:spPr>
          <a:xfrm>
            <a:off x="5666680" y="2663706"/>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17537" y="2984565"/>
            <a:ext cx="8770952" cy="2676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4161137" y="4291365"/>
            <a:ext cx="5823295" cy="1006011"/>
          </a:xfrm>
          <a:prstGeom prst="wedgeRoundRectCallout">
            <a:avLst>
              <a:gd name="adj1" fmla="val -89483"/>
              <a:gd name="adj2" fmla="val -5053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Liste der gefundenen Dubletten kann auch mehrere Einträge enthalten. Durch Markieren der gewünschten Zeile werden die Datenkonflikte im unteren Bereich angezeigt.</a:t>
            </a:r>
          </a:p>
        </p:txBody>
      </p:sp>
    </p:spTree>
    <p:extLst>
      <p:ext uri="{BB962C8B-B14F-4D97-AF65-F5344CB8AC3E}">
        <p14:creationId xmlns:p14="http://schemas.microsoft.com/office/powerpoint/2010/main" val="3784528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3"/>
          <a:stretch>
            <a:fillRect/>
          </a:stretch>
        </p:blipFill>
        <p:spPr>
          <a:xfrm>
            <a:off x="1904068" y="1926292"/>
            <a:ext cx="8005331" cy="4024971"/>
          </a:xfrm>
          <a:prstGeom prst="rect">
            <a:avLst/>
          </a:prstGeom>
          <a:ln w="19050">
            <a:solidFill>
              <a:schemeClr val="bg2"/>
            </a:solidFill>
          </a:ln>
        </p:spPr>
      </p:pic>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45</a:t>
            </a:fld>
            <a:r>
              <a:rPr lang="de-DE" smtClean="0"/>
              <a:t> </a:t>
            </a:r>
            <a:endParaRPr lang="de-DE" sz="1400" dirty="0"/>
          </a:p>
        </p:txBody>
      </p:sp>
      <p:sp>
        <p:nvSpPr>
          <p:cNvPr id="9" name="Rechteck 8"/>
          <p:cNvSpPr/>
          <p:nvPr/>
        </p:nvSpPr>
        <p:spPr>
          <a:xfrm>
            <a:off x="1904068" y="3938776"/>
            <a:ext cx="1095589" cy="2103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3143672" y="2373775"/>
            <a:ext cx="6696744" cy="3434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1" name="Abgerundete rechteckige Legende 10"/>
          <p:cNvSpPr/>
          <p:nvPr/>
        </p:nvSpPr>
        <p:spPr>
          <a:xfrm>
            <a:off x="5124001" y="3686186"/>
            <a:ext cx="2736303" cy="714512"/>
          </a:xfrm>
          <a:prstGeom prst="wedgeRoundRectCallout">
            <a:avLst>
              <a:gd name="adj1" fmla="val 32962"/>
              <a:gd name="adj2" fmla="val -6715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Anzeige der Datenkonflikte im jeweiligen Bereich</a:t>
            </a:r>
          </a:p>
        </p:txBody>
      </p:sp>
      <p:sp>
        <p:nvSpPr>
          <p:cNvPr id="12" name="Rechteck 11"/>
          <p:cNvSpPr/>
          <p:nvPr/>
        </p:nvSpPr>
        <p:spPr>
          <a:xfrm>
            <a:off x="7168818" y="3212976"/>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Rechteck 12"/>
          <p:cNvSpPr/>
          <p:nvPr/>
        </p:nvSpPr>
        <p:spPr>
          <a:xfrm>
            <a:off x="7168817" y="4490925"/>
            <a:ext cx="2023527"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4" name="Abgerundete rechteckige Legende 13"/>
          <p:cNvSpPr/>
          <p:nvPr/>
        </p:nvSpPr>
        <p:spPr>
          <a:xfrm>
            <a:off x="3373255" y="4998598"/>
            <a:ext cx="2205491" cy="714512"/>
          </a:xfrm>
          <a:prstGeom prst="wedgeRoundRectCallout">
            <a:avLst>
              <a:gd name="adj1" fmla="val 78486"/>
              <a:gd name="adj2" fmla="val 1725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Optionen zur Weiterverarbeitung</a:t>
            </a:r>
          </a:p>
        </p:txBody>
      </p:sp>
      <p:sp>
        <p:nvSpPr>
          <p:cNvPr id="15" name="Rechteck 14"/>
          <p:cNvSpPr/>
          <p:nvPr/>
        </p:nvSpPr>
        <p:spPr>
          <a:xfrm>
            <a:off x="6157054" y="5354286"/>
            <a:ext cx="3323323"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4158669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46</a:t>
            </a:fld>
            <a:r>
              <a:rPr lang="de-DE" smtClean="0"/>
              <a:t> </a:t>
            </a:r>
            <a:endParaRPr lang="de-DE" sz="1400" dirty="0"/>
          </a:p>
        </p:txBody>
      </p:sp>
      <p:pic>
        <p:nvPicPr>
          <p:cNvPr id="7" name="Grafik 6"/>
          <p:cNvPicPr>
            <a:picLocks noChangeAspect="1"/>
          </p:cNvPicPr>
          <p:nvPr/>
        </p:nvPicPr>
        <p:blipFill>
          <a:blip r:embed="rId3"/>
          <a:stretch>
            <a:fillRect/>
          </a:stretch>
        </p:blipFill>
        <p:spPr>
          <a:xfrm>
            <a:off x="1898560" y="1926291"/>
            <a:ext cx="8278947" cy="4022989"/>
          </a:xfrm>
          <a:prstGeom prst="rect">
            <a:avLst/>
          </a:prstGeom>
          <a:ln w="19050">
            <a:solidFill>
              <a:schemeClr val="bg2"/>
            </a:solidFill>
          </a:ln>
        </p:spPr>
      </p:pic>
      <p:sp>
        <p:nvSpPr>
          <p:cNvPr id="8" name="Rechteck 7"/>
          <p:cNvSpPr/>
          <p:nvPr/>
        </p:nvSpPr>
        <p:spPr>
          <a:xfrm>
            <a:off x="5303912" y="5373216"/>
            <a:ext cx="122413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1871424" y="4653136"/>
            <a:ext cx="141626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608142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47</a:t>
            </a:fld>
            <a:r>
              <a:rPr lang="de-DE" smtClean="0"/>
              <a:t> </a:t>
            </a:r>
            <a:endParaRPr lang="de-DE" sz="1400" dirty="0"/>
          </a:p>
        </p:txBody>
      </p:sp>
      <p:pic>
        <p:nvPicPr>
          <p:cNvPr id="7" name="Grafik 6"/>
          <p:cNvPicPr>
            <a:picLocks noChangeAspect="1"/>
          </p:cNvPicPr>
          <p:nvPr/>
        </p:nvPicPr>
        <p:blipFill>
          <a:blip r:embed="rId3"/>
          <a:stretch>
            <a:fillRect/>
          </a:stretch>
        </p:blipFill>
        <p:spPr>
          <a:xfrm>
            <a:off x="1703513" y="2209425"/>
            <a:ext cx="8784977" cy="3719706"/>
          </a:xfrm>
          <a:prstGeom prst="rect">
            <a:avLst/>
          </a:prstGeom>
          <a:ln w="19050">
            <a:solidFill>
              <a:schemeClr val="bg2"/>
            </a:solidFill>
          </a:ln>
        </p:spPr>
      </p:pic>
      <p:sp>
        <p:nvSpPr>
          <p:cNvPr id="8" name="Rechteck 7"/>
          <p:cNvSpPr/>
          <p:nvPr/>
        </p:nvSpPr>
        <p:spPr>
          <a:xfrm>
            <a:off x="6098332" y="3925262"/>
            <a:ext cx="2301924" cy="9438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Rechteck 8"/>
          <p:cNvSpPr/>
          <p:nvPr/>
        </p:nvSpPr>
        <p:spPr>
          <a:xfrm>
            <a:off x="5415600" y="5220730"/>
            <a:ext cx="25060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0" name="Rechteck 9"/>
          <p:cNvSpPr/>
          <p:nvPr/>
        </p:nvSpPr>
        <p:spPr>
          <a:xfrm>
            <a:off x="1720528" y="2924944"/>
            <a:ext cx="4591496" cy="5799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3" name="Nach unten gekrümmter Pfeil 2"/>
          <p:cNvSpPr/>
          <p:nvPr/>
        </p:nvSpPr>
        <p:spPr>
          <a:xfrm rot="13633481">
            <a:off x="2509927" y="4143022"/>
            <a:ext cx="3000347" cy="1124639"/>
          </a:xfrm>
          <a:prstGeom prst="curvedDownArrow">
            <a:avLst>
              <a:gd name="adj1" fmla="val 14309"/>
              <a:gd name="adj2" fmla="val 50000"/>
              <a:gd name="adj3" fmla="val 25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schemeClr val="tx1"/>
              </a:solidFill>
            </a:endParaRPr>
          </a:p>
        </p:txBody>
      </p:sp>
    </p:spTree>
    <p:extLst>
      <p:ext uri="{BB962C8B-B14F-4D97-AF65-F5344CB8AC3E}">
        <p14:creationId xmlns:p14="http://schemas.microsoft.com/office/powerpoint/2010/main" val="16716230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48</a:t>
            </a:fld>
            <a:r>
              <a:rPr lang="de-DE" smtClean="0"/>
              <a:t> </a:t>
            </a:r>
            <a:endParaRPr lang="de-DE" sz="1400" dirty="0"/>
          </a:p>
        </p:txBody>
      </p:sp>
      <p:pic>
        <p:nvPicPr>
          <p:cNvPr id="7" name="Grafik 6"/>
          <p:cNvPicPr>
            <a:picLocks noChangeAspect="1"/>
          </p:cNvPicPr>
          <p:nvPr/>
        </p:nvPicPr>
        <p:blipFill>
          <a:blip r:embed="rId3"/>
          <a:stretch>
            <a:fillRect/>
          </a:stretch>
        </p:blipFill>
        <p:spPr>
          <a:xfrm>
            <a:off x="1759686" y="2031366"/>
            <a:ext cx="8602758" cy="3629882"/>
          </a:xfrm>
          <a:prstGeom prst="rect">
            <a:avLst/>
          </a:prstGeom>
          <a:ln w="19050">
            <a:solidFill>
              <a:schemeClr val="bg2"/>
            </a:solidFill>
          </a:ln>
        </p:spPr>
      </p:pic>
      <p:sp>
        <p:nvSpPr>
          <p:cNvPr id="8" name="Rechteck 7"/>
          <p:cNvSpPr/>
          <p:nvPr/>
        </p:nvSpPr>
        <p:spPr>
          <a:xfrm>
            <a:off x="8040216" y="4958804"/>
            <a:ext cx="1800200"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8415319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49</a:t>
            </a:fld>
            <a:r>
              <a:rPr lang="de-DE" smtClean="0"/>
              <a:t> </a:t>
            </a:r>
            <a:endParaRPr lang="de-DE" sz="1400" dirty="0"/>
          </a:p>
        </p:txBody>
      </p:sp>
      <p:pic>
        <p:nvPicPr>
          <p:cNvPr id="7" name="Grafik 6"/>
          <p:cNvPicPr>
            <a:picLocks noChangeAspect="1"/>
          </p:cNvPicPr>
          <p:nvPr/>
        </p:nvPicPr>
        <p:blipFill rotWithShape="1">
          <a:blip r:embed="rId3"/>
          <a:srcRect b="24539"/>
          <a:stretch/>
        </p:blipFill>
        <p:spPr>
          <a:xfrm>
            <a:off x="1917113" y="2109883"/>
            <a:ext cx="7615783" cy="3878973"/>
          </a:xfrm>
          <a:prstGeom prst="rect">
            <a:avLst/>
          </a:prstGeom>
          <a:ln w="19050">
            <a:solidFill>
              <a:schemeClr val="bg2"/>
            </a:solidFill>
          </a:ln>
        </p:spPr>
      </p:pic>
      <p:sp>
        <p:nvSpPr>
          <p:cNvPr id="8" name="Rechteck 7"/>
          <p:cNvSpPr/>
          <p:nvPr/>
        </p:nvSpPr>
        <p:spPr>
          <a:xfrm>
            <a:off x="4931172" y="2414430"/>
            <a:ext cx="86409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Tree>
    <p:extLst>
      <p:ext uri="{BB962C8B-B14F-4D97-AF65-F5344CB8AC3E}">
        <p14:creationId xmlns:p14="http://schemas.microsoft.com/office/powerpoint/2010/main" val="367300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b="1" dirty="0" smtClean="0">
                <a:solidFill>
                  <a:schemeClr val="bg2"/>
                </a:solidFill>
              </a:rPr>
              <a:t>Neuen Bewerber anlegen</a:t>
            </a:r>
          </a:p>
          <a:p>
            <a:pPr marL="342900" indent="-342900">
              <a:lnSpc>
                <a:spcPct val="150000"/>
              </a:lnSpc>
              <a:buAutoNum type="arabicPeriod"/>
            </a:pPr>
            <a:r>
              <a:rPr lang="de-DE" dirty="0" smtClean="0"/>
              <a:t>Antragsdaten </a:t>
            </a:r>
            <a:r>
              <a:rPr lang="de-DE" dirty="0"/>
              <a:t>erfassen</a:t>
            </a:r>
          </a:p>
          <a:p>
            <a:pPr marL="342900" indent="-342900">
              <a:lnSpc>
                <a:spcPct val="150000"/>
              </a:lnSpc>
              <a:buAutoNum type="arabicPeriod"/>
            </a:pPr>
            <a:r>
              <a:rPr lang="de-DE" dirty="0" smtClean="0"/>
              <a:t>Antrag </a:t>
            </a:r>
            <a:r>
              <a:rPr lang="de-DE" dirty="0"/>
              <a:t>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2656589"/>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9264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50</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3" name="Abgerundetes Rechteck 2"/>
          <p:cNvSpPr/>
          <p:nvPr/>
        </p:nvSpPr>
        <p:spPr>
          <a:xfrm>
            <a:off x="2063552" y="2348880"/>
            <a:ext cx="1944216" cy="118665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de-DE" sz="2400" b="1" dirty="0"/>
              <a:t>Immatrix</a:t>
            </a:r>
            <a:endParaRPr lang="de-DE" b="1" dirty="0"/>
          </a:p>
        </p:txBody>
      </p:sp>
      <p:sp>
        <p:nvSpPr>
          <p:cNvPr id="10" name="Abgerundetes Rechteck 9"/>
          <p:cNvSpPr/>
          <p:nvPr/>
        </p:nvSpPr>
        <p:spPr>
          <a:xfrm>
            <a:off x="5879976" y="2348880"/>
            <a:ext cx="4356096" cy="302433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2400" b="1" dirty="0"/>
              <a:t>SLCM</a:t>
            </a:r>
            <a:endParaRPr lang="de-DE" b="1" dirty="0"/>
          </a:p>
        </p:txBody>
      </p:sp>
      <p:sp>
        <p:nvSpPr>
          <p:cNvPr id="4" name="Pfeil nach rechts 3"/>
          <p:cNvSpPr/>
          <p:nvPr/>
        </p:nvSpPr>
        <p:spPr>
          <a:xfrm>
            <a:off x="4079776" y="2492896"/>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6160397" y="2942208"/>
            <a:ext cx="1807264" cy="99084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Antrag</a:t>
            </a:r>
            <a:r>
              <a:rPr lang="de-DE" dirty="0"/>
              <a:t> auf Immatrikula-tion</a:t>
            </a:r>
          </a:p>
        </p:txBody>
      </p:sp>
      <p:sp>
        <p:nvSpPr>
          <p:cNvPr id="16" name="Rechteck 15"/>
          <p:cNvSpPr/>
          <p:nvPr/>
        </p:nvSpPr>
        <p:spPr>
          <a:xfrm>
            <a:off x="8105160" y="2924209"/>
            <a:ext cx="1807264" cy="217732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Entscheidung</a:t>
            </a:r>
            <a:r>
              <a:rPr lang="de-DE" dirty="0"/>
              <a:t> Immatrikula-tion </a:t>
            </a:r>
          </a:p>
          <a:p>
            <a:pPr algn="ctr"/>
            <a:r>
              <a:rPr lang="de-DE" sz="1600" dirty="0"/>
              <a:t>(Status: „vorläufig ausgeschlossen“, Gebühren berechnet)</a:t>
            </a:r>
          </a:p>
        </p:txBody>
      </p:sp>
      <p:sp>
        <p:nvSpPr>
          <p:cNvPr id="17" name="Pfeil nach rechts 16"/>
          <p:cNvSpPr/>
          <p:nvPr/>
        </p:nvSpPr>
        <p:spPr>
          <a:xfrm rot="10800000">
            <a:off x="4079777" y="2912387"/>
            <a:ext cx="1692865" cy="516612"/>
          </a:xfrm>
          <a:prstGeom prst="rightArrow">
            <a:avLst/>
          </a:prstGeom>
          <a:solidFill>
            <a:schemeClr val="bg2"/>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6168008" y="4105911"/>
            <a:ext cx="1807264" cy="9908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Studentenakte / GP</a:t>
            </a:r>
            <a:endParaRPr lang="de-DE" dirty="0"/>
          </a:p>
        </p:txBody>
      </p:sp>
      <p:sp>
        <p:nvSpPr>
          <p:cNvPr id="11" name="Abgerundete rechteckige Legende 10"/>
          <p:cNvSpPr/>
          <p:nvPr/>
        </p:nvSpPr>
        <p:spPr>
          <a:xfrm>
            <a:off x="623392" y="3907295"/>
            <a:ext cx="4902178" cy="1537929"/>
          </a:xfrm>
          <a:prstGeom prst="wedgeRoundRectCallout">
            <a:avLst>
              <a:gd name="adj1" fmla="val 64659"/>
              <a:gd name="adj2" fmla="val -56994"/>
              <a:gd name="adj3" fmla="val 16667"/>
            </a:avLst>
          </a:prstGeom>
          <a:solidFill>
            <a:schemeClr val="accent1">
              <a:lumMod val="20000"/>
              <a:lumOff val="80000"/>
            </a:schemeClr>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spAutoFit/>
          </a:bodyPr>
          <a:lstStyle/>
          <a:p>
            <a:pPr>
              <a:lnSpc>
                <a:spcPct val="107000"/>
              </a:lnSpc>
              <a:spcAft>
                <a:spcPts val="800"/>
              </a:spcAft>
            </a:pPr>
            <a:r>
              <a:rPr lang="de-DE" sz="1600" dirty="0" smtClean="0">
                <a:solidFill>
                  <a:schemeClr val="bg1">
                    <a:lumMod val="10000"/>
                  </a:schemeClr>
                </a:solidFill>
                <a:ea typeface="Calibri" panose="020F0502020204030204" pitchFamily="34" charset="0"/>
                <a:cs typeface="Times New Roman" panose="02020603050405020304" pitchFamily="18" charset="0"/>
              </a:rPr>
              <a:t>Wird bei Anlage in SLcM ein Dublettenfall erkannt, wird nur der Antrag in SLcM angelegt. Die </a:t>
            </a:r>
            <a:r>
              <a:rPr lang="de-DE" sz="1600" dirty="0">
                <a:solidFill>
                  <a:schemeClr val="bg1">
                    <a:lumMod val="10000"/>
                  </a:schemeClr>
                </a:solidFill>
                <a:ea typeface="Calibri" panose="020F0502020204030204" pitchFamily="34" charset="0"/>
                <a:cs typeface="Times New Roman" panose="02020603050405020304" pitchFamily="18" charset="0"/>
              </a:rPr>
              <a:t>in </a:t>
            </a:r>
            <a:r>
              <a:rPr lang="de-DE" sz="1600" dirty="0" smtClean="0">
                <a:solidFill>
                  <a:schemeClr val="bg1">
                    <a:lumMod val="10000"/>
                  </a:schemeClr>
                </a:solidFill>
                <a:ea typeface="Calibri" panose="020F0502020204030204" pitchFamily="34" charset="0"/>
                <a:cs typeface="Times New Roman" panose="02020603050405020304" pitchFamily="18" charset="0"/>
              </a:rPr>
              <a:t>SLcM </a:t>
            </a:r>
            <a:r>
              <a:rPr lang="de-DE" sz="1600" dirty="0">
                <a:solidFill>
                  <a:schemeClr val="bg1">
                    <a:lumMod val="10000"/>
                  </a:schemeClr>
                </a:solidFill>
                <a:ea typeface="Calibri" panose="020F0502020204030204" pitchFamily="34" charset="0"/>
                <a:cs typeface="Times New Roman" panose="02020603050405020304" pitchFamily="18" charset="0"/>
              </a:rPr>
              <a:t>vergebene </a:t>
            </a:r>
            <a:r>
              <a:rPr lang="de-DE" sz="1600" dirty="0" smtClean="0">
                <a:solidFill>
                  <a:schemeClr val="bg1">
                    <a:lumMod val="10000"/>
                  </a:schemeClr>
                </a:solidFill>
                <a:ea typeface="Calibri" panose="020F0502020204030204" pitchFamily="34" charset="0"/>
                <a:cs typeface="Times New Roman" panose="02020603050405020304" pitchFamily="18" charset="0"/>
              </a:rPr>
              <a:t>Antragsnummer </a:t>
            </a:r>
            <a:r>
              <a:rPr lang="de-DE" sz="1600" dirty="0">
                <a:solidFill>
                  <a:schemeClr val="bg1">
                    <a:lumMod val="10000"/>
                  </a:schemeClr>
                </a:solidFill>
                <a:ea typeface="Calibri" panose="020F0502020204030204" pitchFamily="34" charset="0"/>
                <a:cs typeface="Times New Roman" panose="02020603050405020304" pitchFamily="18" charset="0"/>
              </a:rPr>
              <a:t>wird an Immatrix zurückgegeben</a:t>
            </a:r>
            <a:r>
              <a:rPr lang="de-DE" sz="1600" dirty="0" smtClean="0">
                <a:solidFill>
                  <a:schemeClr val="bg1">
                    <a:lumMod val="10000"/>
                  </a:schemeClr>
                </a:solidFill>
                <a:ea typeface="Calibri" panose="020F0502020204030204" pitchFamily="34" charset="0"/>
                <a:cs typeface="Times New Roman" panose="02020603050405020304" pitchFamily="18" charset="0"/>
              </a:rPr>
              <a:t>. Erst nach Dublettenbereinigung wird eine Matrikelnummer an Immatrix zurückgeliefert.</a:t>
            </a:r>
            <a:endParaRPr lang="de-DE" sz="1600" dirty="0">
              <a:solidFill>
                <a:schemeClr val="bg1">
                  <a:lumMod val="10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389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51</a:t>
            </a:fld>
            <a:r>
              <a:rPr lang="de-DE"/>
              <a:t> </a:t>
            </a:r>
            <a:endParaRPr lang="de-DE" dirty="0"/>
          </a:p>
        </p:txBody>
      </p:sp>
      <p:pic>
        <p:nvPicPr>
          <p:cNvPr id="2" name="Grafik 1"/>
          <p:cNvPicPr>
            <a:picLocks noChangeAspect="1"/>
          </p:cNvPicPr>
          <p:nvPr/>
        </p:nvPicPr>
        <p:blipFill rotWithShape="1">
          <a:blip r:embed="rId3"/>
          <a:srcRect b="20859"/>
          <a:stretch/>
        </p:blipFill>
        <p:spPr>
          <a:xfrm>
            <a:off x="1775520" y="3573016"/>
            <a:ext cx="8474016" cy="2251381"/>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Wenn Sie in Immatrix auf vollständig bzw. unvollständig einschreiben klicken, wird geprüft, ob der Studierende bereits in SLcM vorliegt. </a:t>
            </a:r>
            <a:r>
              <a:rPr lang="de-DE" dirty="0"/>
              <a:t>Wird </a:t>
            </a:r>
            <a:r>
              <a:rPr lang="de-DE" dirty="0" smtClean="0"/>
              <a:t>folgende Meldung </a:t>
            </a:r>
            <a:r>
              <a:rPr lang="de-DE" dirty="0"/>
              <a:t>angezeigt, müssen Sie in SLcM prüfen, </a:t>
            </a:r>
            <a:r>
              <a:rPr lang="de-DE" dirty="0" smtClean="0"/>
              <a:t/>
            </a:r>
            <a:br>
              <a:rPr lang="de-DE" dirty="0" smtClean="0"/>
            </a:br>
            <a:r>
              <a:rPr lang="de-DE" dirty="0" smtClean="0"/>
              <a:t>ob </a:t>
            </a:r>
            <a:r>
              <a:rPr lang="de-DE" dirty="0"/>
              <a:t>es sich um eine wirkliche Dublette handelt und ggf. die Einschreibung in SLcM fortsetzen.</a:t>
            </a:r>
          </a:p>
          <a:p>
            <a:endParaRPr lang="de-DE" dirty="0" smtClean="0"/>
          </a:p>
        </p:txBody>
      </p:sp>
    </p:spTree>
    <p:extLst>
      <p:ext uri="{BB962C8B-B14F-4D97-AF65-F5344CB8AC3E}">
        <p14:creationId xmlns:p14="http://schemas.microsoft.com/office/powerpoint/2010/main" val="12112225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52</a:t>
            </a:fld>
            <a:r>
              <a:rPr lang="de-DE"/>
              <a:t> </a:t>
            </a:r>
            <a:endParaRPr lang="de-DE" dirty="0"/>
          </a:p>
        </p:txBody>
      </p:sp>
      <p:pic>
        <p:nvPicPr>
          <p:cNvPr id="2" name="Grafik 1"/>
          <p:cNvPicPr>
            <a:picLocks noChangeAspect="1"/>
          </p:cNvPicPr>
          <p:nvPr/>
        </p:nvPicPr>
        <p:blipFill>
          <a:blip r:embed="rId3"/>
          <a:stretch>
            <a:fillRect/>
          </a:stretch>
        </p:blipFill>
        <p:spPr>
          <a:xfrm>
            <a:off x="983432" y="2992058"/>
            <a:ext cx="8858250" cy="2019300"/>
          </a:xfrm>
          <a:prstGeom prst="rect">
            <a:avLst/>
          </a:prstGeom>
          <a:ln w="19050">
            <a:solidFill>
              <a:schemeClr val="bg2"/>
            </a:solidFill>
          </a:ln>
        </p:spPr>
      </p:pic>
      <p:sp>
        <p:nvSpPr>
          <p:cNvPr id="20" name="Vertikaler Textplatzhalter 2"/>
          <p:cNvSpPr>
            <a:spLocks noGrp="1"/>
          </p:cNvSpPr>
          <p:nvPr>
            <p:ph type="body" orient="vert" idx="1"/>
          </p:nvPr>
        </p:nvSpPr>
        <p:spPr>
          <a:xfrm>
            <a:off x="478367" y="2322513"/>
            <a:ext cx="11233635" cy="1034479"/>
          </a:xfrm>
        </p:spPr>
        <p:txBody>
          <a:bodyPr/>
          <a:lstStyle/>
          <a:p>
            <a:r>
              <a:rPr lang="de-DE" dirty="0" smtClean="0"/>
              <a:t>Die Antragsnummer, unter der Sie den Antrag in SLcM finden, ist in Immatrix hier notiert:</a:t>
            </a:r>
          </a:p>
        </p:txBody>
      </p:sp>
    </p:spTree>
    <p:extLst>
      <p:ext uri="{BB962C8B-B14F-4D97-AF65-F5344CB8AC3E}">
        <p14:creationId xmlns:p14="http://schemas.microsoft.com/office/powerpoint/2010/main" val="28953172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8. Dublettenbearbeitung</a:t>
            </a:r>
          </a:p>
        </p:txBody>
      </p:sp>
      <p:pic>
        <p:nvPicPr>
          <p:cNvPr id="7" name="Grafik 6"/>
          <p:cNvPicPr>
            <a:picLocks noChangeAspect="1"/>
          </p:cNvPicPr>
          <p:nvPr/>
        </p:nvPicPr>
        <p:blipFill rotWithShape="1">
          <a:blip r:embed="rId3"/>
          <a:srcRect b="3878"/>
          <a:stretch/>
        </p:blipFill>
        <p:spPr>
          <a:xfrm>
            <a:off x="1884000" y="2108819"/>
            <a:ext cx="7884368" cy="3768454"/>
          </a:xfrm>
          <a:prstGeom prst="rect">
            <a:avLst/>
          </a:prstGeom>
          <a:ln w="19050">
            <a:solidFill>
              <a:schemeClr val="bg2"/>
            </a:solidFill>
          </a:ln>
        </p:spPr>
      </p:pic>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dirty="0" smtClean="0"/>
              <a:t>Name:</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53</a:t>
            </a:fld>
            <a:r>
              <a:rPr lang="de-DE" smtClean="0"/>
              <a:t> </a:t>
            </a:r>
            <a:endParaRPr lang="de-DE" sz="1400" dirty="0"/>
          </a:p>
        </p:txBody>
      </p:sp>
      <p:sp>
        <p:nvSpPr>
          <p:cNvPr id="10" name="Rechteck 9"/>
          <p:cNvSpPr/>
          <p:nvPr/>
        </p:nvSpPr>
        <p:spPr>
          <a:xfrm>
            <a:off x="5159896" y="2132856"/>
            <a:ext cx="1368152"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9" name="Abgerundete rechteckige Legende 8"/>
          <p:cNvSpPr/>
          <p:nvPr/>
        </p:nvSpPr>
        <p:spPr>
          <a:xfrm>
            <a:off x="6600056" y="2025449"/>
            <a:ext cx="3707944" cy="1006011"/>
          </a:xfrm>
          <a:prstGeom prst="wedgeRoundRectCallout">
            <a:avLst>
              <a:gd name="adj1" fmla="val -59125"/>
              <a:gd name="adj2" fmla="val -2779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Über die Antragssuche können die für die Dublettenbearbeitung relevanten Anträge aufgerufen werden.</a:t>
            </a:r>
          </a:p>
        </p:txBody>
      </p:sp>
      <p:sp>
        <p:nvSpPr>
          <p:cNvPr id="11" name="Rechteck 10"/>
          <p:cNvSpPr/>
          <p:nvPr/>
        </p:nvSpPr>
        <p:spPr>
          <a:xfrm>
            <a:off x="1991544" y="3573016"/>
            <a:ext cx="3960440" cy="2484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2" name="Rechteck 11"/>
          <p:cNvSpPr/>
          <p:nvPr/>
        </p:nvSpPr>
        <p:spPr>
          <a:xfrm>
            <a:off x="1991544" y="3140968"/>
            <a:ext cx="5760640" cy="249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de-DE" b="1" dirty="0">
              <a:solidFill>
                <a:srgbClr val="FF0000"/>
              </a:solidFill>
            </a:endParaRPr>
          </a:p>
        </p:txBody>
      </p:sp>
      <p:sp>
        <p:nvSpPr>
          <p:cNvPr id="13" name="Abgerundete rechteckige Legende 12"/>
          <p:cNvSpPr/>
          <p:nvPr/>
        </p:nvSpPr>
        <p:spPr>
          <a:xfrm>
            <a:off x="6251184" y="3450194"/>
            <a:ext cx="3336816" cy="1297508"/>
          </a:xfrm>
          <a:prstGeom prst="wedgeRoundRectCallout">
            <a:avLst>
              <a:gd name="adj1" fmla="val -55357"/>
              <a:gd name="adj2" fmla="val -375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Als Antragstyp „Antrag Immatrikulation“ wählen und das Kennzeichen bei „Nur Anträge ohne Entscheidungen“ setzen.</a:t>
            </a:r>
          </a:p>
        </p:txBody>
      </p:sp>
    </p:spTree>
    <p:extLst>
      <p:ext uri="{BB962C8B-B14F-4D97-AF65-F5344CB8AC3E}">
        <p14:creationId xmlns:p14="http://schemas.microsoft.com/office/powerpoint/2010/main" val="34938833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8. Dublettenbearbeitung - Immatrix</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54</a:t>
            </a:fld>
            <a:r>
              <a:rPr lang="de-DE"/>
              <a:t> </a:t>
            </a:r>
            <a:endParaRPr lang="de-DE" dirty="0"/>
          </a:p>
        </p:txBody>
      </p:sp>
      <p:sp>
        <p:nvSpPr>
          <p:cNvPr id="20" name="Vertikaler Textplatzhalter 2"/>
          <p:cNvSpPr>
            <a:spLocks noGrp="1"/>
          </p:cNvSpPr>
          <p:nvPr>
            <p:ph type="body" orient="vert" idx="1"/>
          </p:nvPr>
        </p:nvSpPr>
        <p:spPr>
          <a:xfrm>
            <a:off x="478367" y="2322513"/>
            <a:ext cx="10802209" cy="3849934"/>
          </a:xfrm>
        </p:spPr>
        <p:txBody>
          <a:bodyPr/>
          <a:lstStyle/>
          <a:p>
            <a:pPr marL="285750" indent="-285750">
              <a:buFontTx/>
              <a:buChar char="-"/>
            </a:pPr>
            <a:r>
              <a:rPr lang="de-DE" dirty="0"/>
              <a:t>Durch Klick auf die Antragsnummer in der Ergebnisliste wird der Antrag geöffnet und die </a:t>
            </a:r>
            <a:r>
              <a:rPr lang="de-DE" dirty="0" err="1"/>
              <a:t>Dublettenbearbeitung</a:t>
            </a:r>
            <a:r>
              <a:rPr lang="de-DE" dirty="0"/>
              <a:t> kann durch Klick auf „Dubletten anzeigen“ durchgeführt werden.</a:t>
            </a:r>
          </a:p>
          <a:p>
            <a:pPr marL="285750" indent="-285750">
              <a:buFontTx/>
              <a:buChar char="-"/>
            </a:pPr>
            <a:r>
              <a:rPr lang="de-DE" dirty="0" err="1" smtClean="0"/>
              <a:t>Dublettenbearbeitung</a:t>
            </a:r>
            <a:r>
              <a:rPr lang="de-DE" dirty="0" smtClean="0"/>
              <a:t> </a:t>
            </a:r>
            <a:r>
              <a:rPr lang="de-DE" dirty="0"/>
              <a:t>abschließen: Je nach Entscheidung wird ein neuer Studierender angelegt bzw. der Antrag mit einem bestehenden Studierenden verknüpft</a:t>
            </a:r>
          </a:p>
          <a:p>
            <a:pPr marL="285750" indent="-285750">
              <a:buFontTx/>
              <a:buChar char="-"/>
            </a:pPr>
            <a:r>
              <a:rPr lang="de-DE" dirty="0"/>
              <a:t>Antrag </a:t>
            </a:r>
            <a:r>
              <a:rPr lang="de-DE" dirty="0" smtClean="0"/>
              <a:t>absenden</a:t>
            </a:r>
            <a:endParaRPr lang="de-DE" dirty="0"/>
          </a:p>
          <a:p>
            <a:pPr marL="285750" indent="-285750">
              <a:buFontTx/>
              <a:buChar char="-"/>
            </a:pPr>
            <a:r>
              <a:rPr lang="de-DE" dirty="0" smtClean="0"/>
              <a:t>Matrikelnummer wird an </a:t>
            </a:r>
            <a:r>
              <a:rPr lang="de-DE" dirty="0"/>
              <a:t>Immatrix </a:t>
            </a:r>
            <a:r>
              <a:rPr lang="de-DE" dirty="0" smtClean="0"/>
              <a:t>übertragen, das Schreiben an den Studierenden kann nun wie gewohnt in Immatrix ausgedruckt wurden</a:t>
            </a:r>
            <a:endParaRPr lang="de-DE" dirty="0"/>
          </a:p>
        </p:txBody>
      </p:sp>
    </p:spTree>
    <p:extLst>
      <p:ext uri="{BB962C8B-B14F-4D97-AF65-F5344CB8AC3E}">
        <p14:creationId xmlns:p14="http://schemas.microsoft.com/office/powerpoint/2010/main" val="3356411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55</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dirty="0"/>
              <a:t>Antragsdaten erfassen</a:t>
            </a:r>
          </a:p>
          <a:p>
            <a:pPr marL="342900" indent="-342900">
              <a:lnSpc>
                <a:spcPct val="150000"/>
              </a:lnSpc>
              <a:buAutoNum type="arabicPeriod"/>
            </a:pPr>
            <a:r>
              <a:rPr lang="de-DE" dirty="0"/>
              <a:t>Antrag 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b="1" dirty="0">
                <a:solidFill>
                  <a:schemeClr val="bg2"/>
                </a:solidFill>
              </a:rPr>
              <a:t>Fehlerursachen und -behebung</a:t>
            </a:r>
          </a:p>
        </p:txBody>
      </p:sp>
      <p:sp>
        <p:nvSpPr>
          <p:cNvPr id="2" name="Pfeil nach rechts 1"/>
          <p:cNvSpPr/>
          <p:nvPr/>
        </p:nvSpPr>
        <p:spPr>
          <a:xfrm>
            <a:off x="480001" y="5536909"/>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47999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ln>
            <a:noFill/>
          </a:ln>
        </p:spPr>
        <p:txBody>
          <a:bodyPr/>
          <a:lstStyle/>
          <a:p>
            <a:r>
              <a:rPr lang="de-DE" dirty="0" smtClean="0"/>
              <a:t>9. </a:t>
            </a:r>
            <a:r>
              <a:rPr lang="de-DE" dirty="0"/>
              <a:t>Fehlerursachen und -behebung</a:t>
            </a:r>
          </a:p>
        </p:txBody>
      </p:sp>
      <p:sp>
        <p:nvSpPr>
          <p:cNvPr id="3" name="Vertikaler Textplatzhalter 2"/>
          <p:cNvSpPr>
            <a:spLocks noGrp="1"/>
          </p:cNvSpPr>
          <p:nvPr>
            <p:ph type="body" orient="vert" idx="1"/>
          </p:nvPr>
        </p:nvSpPr>
        <p:spPr/>
        <p:txBody>
          <a:bodyPr/>
          <a:lstStyle/>
          <a:p>
            <a:r>
              <a:rPr lang="de-DE" dirty="0" smtClean="0"/>
              <a:t>Es werden 3 Arten von Systemmeldungen unterschieden:</a:t>
            </a:r>
          </a:p>
          <a:p>
            <a:pPr marL="342900" indent="-342900">
              <a:buFont typeface="Arial" panose="020B0604020202020204" pitchFamily="34" charset="0"/>
              <a:buChar char="•"/>
            </a:pPr>
            <a:r>
              <a:rPr lang="de-DE" dirty="0" smtClean="0"/>
              <a:t>Grünes Icon     : Erfolgsmeldung – Eine Aktion konnte erfolgreich durchgeführt werden</a:t>
            </a:r>
          </a:p>
          <a:p>
            <a:pPr marL="342900" indent="-342900">
              <a:buFont typeface="Arial" panose="020B0604020202020204" pitchFamily="34" charset="0"/>
              <a:buChar char="•"/>
            </a:pPr>
            <a:r>
              <a:rPr lang="de-DE" dirty="0" smtClean="0"/>
              <a:t>Gelbes Icon     : Warnung – Das System gibt einen Hinweis aus, der aber übersteuert werden kann</a:t>
            </a:r>
          </a:p>
          <a:p>
            <a:pPr marL="342900" indent="-342900">
              <a:buFont typeface="Arial" panose="020B0604020202020204" pitchFamily="34" charset="0"/>
              <a:buChar char="•"/>
            </a:pPr>
            <a:r>
              <a:rPr lang="de-DE" dirty="0" smtClean="0"/>
              <a:t>Rotes Icon     : Fehlermeldung – Daten liegen fehlerhaft oder unvollständig vor, die gewünschte Aktion kann systemseitig nicht umgesetzt werden </a:t>
            </a:r>
            <a:endParaRPr lang="de-DE" dirty="0"/>
          </a:p>
        </p:txBody>
      </p:sp>
      <p:sp>
        <p:nvSpPr>
          <p:cNvPr id="4" name="Datumsplatzhalter 3"/>
          <p:cNvSpPr>
            <a:spLocks noGrp="1"/>
          </p:cNvSpPr>
          <p:nvPr>
            <p:ph type="dt" sz="half" idx="10"/>
          </p:nvPr>
        </p:nvSpPr>
        <p:spPr/>
        <p:txBody>
          <a:bodyPr/>
          <a:lstStyle/>
          <a:p>
            <a:r>
              <a:rPr lang="de-DE" smtClean="0"/>
              <a:t>Studierendenverwaltung 2/ Immatrikulation</a:t>
            </a:r>
            <a:endParaRPr lang="de-DE" dirty="0"/>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56</a:t>
            </a:fld>
            <a:r>
              <a:rPr lang="de-DE" smtClean="0"/>
              <a:t> </a:t>
            </a:r>
            <a:endParaRPr lang="de-DE" sz="1400" dirty="0"/>
          </a:p>
        </p:txBody>
      </p:sp>
      <p:pic>
        <p:nvPicPr>
          <p:cNvPr id="7" name="Grafik 6"/>
          <p:cNvPicPr>
            <a:picLocks noChangeAspect="1"/>
          </p:cNvPicPr>
          <p:nvPr/>
        </p:nvPicPr>
        <p:blipFill>
          <a:blip r:embed="rId3"/>
          <a:stretch>
            <a:fillRect/>
          </a:stretch>
        </p:blipFill>
        <p:spPr>
          <a:xfrm>
            <a:off x="2135560" y="2899502"/>
            <a:ext cx="238125" cy="228600"/>
          </a:xfrm>
          <a:prstGeom prst="rect">
            <a:avLst/>
          </a:prstGeom>
        </p:spPr>
      </p:pic>
      <p:pic>
        <p:nvPicPr>
          <p:cNvPr id="8" name="Grafik 7"/>
          <p:cNvPicPr>
            <a:picLocks noChangeAspect="1"/>
          </p:cNvPicPr>
          <p:nvPr/>
        </p:nvPicPr>
        <p:blipFill>
          <a:blip r:embed="rId4"/>
          <a:stretch>
            <a:fillRect/>
          </a:stretch>
        </p:blipFill>
        <p:spPr>
          <a:xfrm>
            <a:off x="1976183" y="3870239"/>
            <a:ext cx="266700" cy="266700"/>
          </a:xfrm>
          <a:prstGeom prst="rect">
            <a:avLst/>
          </a:prstGeom>
        </p:spPr>
      </p:pic>
      <p:pic>
        <p:nvPicPr>
          <p:cNvPr id="9" name="Grafik 8"/>
          <p:cNvPicPr>
            <a:picLocks noChangeAspect="1"/>
          </p:cNvPicPr>
          <p:nvPr/>
        </p:nvPicPr>
        <p:blipFill>
          <a:blip r:embed="rId5"/>
          <a:stretch>
            <a:fillRect/>
          </a:stretch>
        </p:blipFill>
        <p:spPr>
          <a:xfrm>
            <a:off x="2106985" y="3400498"/>
            <a:ext cx="266700" cy="247650"/>
          </a:xfrm>
          <a:prstGeom prst="rect">
            <a:avLst/>
          </a:prstGeom>
        </p:spPr>
      </p:pic>
    </p:spTree>
    <p:extLst>
      <p:ext uri="{BB962C8B-B14F-4D97-AF65-F5344CB8AC3E}">
        <p14:creationId xmlns:p14="http://schemas.microsoft.com/office/powerpoint/2010/main" val="24575871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57</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021570839"/>
              </p:ext>
            </p:extLst>
          </p:nvPr>
        </p:nvGraphicFramePr>
        <p:xfrm>
          <a:off x="480000" y="2298804"/>
          <a:ext cx="9720455" cy="3251200"/>
        </p:xfrm>
        <a:graphic>
          <a:graphicData uri="http://schemas.openxmlformats.org/drawingml/2006/table">
            <a:tbl>
              <a:tblPr firstRow="1" bandRow="1">
                <a:tableStyleId>{5C22544A-7EE6-4342-B048-85BDC9FD1C3A}</a:tableStyleId>
              </a:tblPr>
              <a:tblGrid>
                <a:gridCol w="4081433">
                  <a:extLst>
                    <a:ext uri="{9D8B030D-6E8A-4147-A177-3AD203B41FA5}">
                      <a16:colId xmlns:a16="http://schemas.microsoft.com/office/drawing/2014/main" val="308011736"/>
                    </a:ext>
                  </a:extLst>
                </a:gridCol>
                <a:gridCol w="2777429">
                  <a:extLst>
                    <a:ext uri="{9D8B030D-6E8A-4147-A177-3AD203B41FA5}">
                      <a16:colId xmlns:a16="http://schemas.microsoft.com/office/drawing/2014/main" val="639711690"/>
                    </a:ext>
                  </a:extLst>
                </a:gridCol>
                <a:gridCol w="2861593">
                  <a:extLst>
                    <a:ext uri="{9D8B030D-6E8A-4147-A177-3AD203B41FA5}">
                      <a16:colId xmlns:a16="http://schemas.microsoft.com/office/drawing/2014/main" val="4067777934"/>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kern="1200" dirty="0" smtClean="0">
                          <a:solidFill>
                            <a:schemeClr val="dk1"/>
                          </a:solidFill>
                          <a:effectLst/>
                          <a:latin typeface="+mn-lt"/>
                          <a:ea typeface="+mn-ea"/>
                          <a:cs typeface="+mn-cs"/>
                        </a:rPr>
                        <a:t>Einstufung in ein höheres Fachsemester und Angaben zur Hochschulvergangenheit:</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2014205528"/>
                  </a:ext>
                </a:extLst>
              </a:tr>
              <a:tr h="370840">
                <a:tc>
                  <a:txBody>
                    <a:bodyPr/>
                    <a:lstStyle/>
                    <a:p>
                      <a:r>
                        <a:rPr lang="de-DE" sz="1400" dirty="0" smtClean="0">
                          <a:effectLst/>
                        </a:rPr>
                        <a:t>„FS &gt; 1: Es fehlen Daten zur Ersteinschreibung“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zur Ersteinschreibung</a:t>
                      </a:r>
                      <a:endParaRPr lang="de-DE" sz="1400" dirty="0"/>
                    </a:p>
                  </a:txBody>
                  <a:tcPr/>
                </a:tc>
                <a:extLst>
                  <a:ext uri="{0D108BD9-81ED-4DB2-BD59-A6C34878D82A}">
                    <a16:rowId xmlns:a16="http://schemas.microsoft.com/office/drawing/2014/main" val="17438464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Bei vorhandener Ersteinschreibung Hinweis auf Angaben zum Studium im Vorsemester:</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80191364"/>
                  </a:ext>
                </a:extLst>
              </a:tr>
              <a:tr h="370840">
                <a:tc>
                  <a:txBody>
                    <a:bodyPr/>
                    <a:lstStyle/>
                    <a:p>
                      <a:r>
                        <a:rPr lang="de-DE" sz="1400" dirty="0" smtClean="0">
                          <a:effectLst/>
                        </a:rPr>
                        <a:t>„Keine Angaben bei Studium im Vorsemester trotz Angabe Ersteinschreibung“</a:t>
                      </a:r>
                      <a:endParaRPr lang="de-DE" sz="1400" dirty="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Prüfen und ggf. Ergänzen der Angaben</a:t>
                      </a:r>
                      <a:r>
                        <a:rPr lang="de-DE" sz="1400" baseline="0" dirty="0" smtClean="0"/>
                        <a:t> zum Vorsemester</a:t>
                      </a:r>
                      <a:endParaRPr lang="de-DE" sz="1400" dirty="0" smtClean="0"/>
                    </a:p>
                    <a:p>
                      <a:endParaRPr lang="de-DE" sz="1400" dirty="0"/>
                    </a:p>
                  </a:txBody>
                  <a:tcPr/>
                </a:tc>
                <a:extLst>
                  <a:ext uri="{0D108BD9-81ED-4DB2-BD59-A6C34878D82A}">
                    <a16:rowId xmlns:a16="http://schemas.microsoft.com/office/drawing/2014/main" val="445924691"/>
                  </a:ext>
                </a:extLst>
              </a:tr>
              <a:tr h="370840">
                <a:tc gridSpan="3">
                  <a:txBody>
                    <a:bodyPr/>
                    <a:lstStyle/>
                    <a:p>
                      <a:r>
                        <a:rPr lang="de-DE" sz="1400" b="1" kern="1200" dirty="0" smtClean="0">
                          <a:solidFill>
                            <a:schemeClr val="dk1"/>
                          </a:solidFill>
                          <a:effectLst/>
                          <a:latin typeface="+mn-lt"/>
                          <a:ea typeface="+mn-ea"/>
                          <a:cs typeface="+mn-cs"/>
                        </a:rPr>
                        <a:t>Kennzeichen</a:t>
                      </a:r>
                      <a:r>
                        <a:rPr lang="de-DE" sz="1400" b="1" kern="1200" baseline="0" dirty="0" smtClean="0">
                          <a:solidFill>
                            <a:schemeClr val="dk1"/>
                          </a:solidFill>
                          <a:effectLst/>
                          <a:latin typeface="+mn-lt"/>
                          <a:ea typeface="+mn-ea"/>
                          <a:cs typeface="+mn-cs"/>
                        </a:rPr>
                        <a:t> „Zweithörer“ aber keine </a:t>
                      </a:r>
                      <a:r>
                        <a:rPr lang="de-DE" sz="1400" b="1" kern="1200" dirty="0" smtClean="0">
                          <a:solidFill>
                            <a:schemeClr val="dk1"/>
                          </a:solidFill>
                          <a:effectLst/>
                          <a:latin typeface="+mn-lt"/>
                          <a:ea typeface="+mn-ea"/>
                          <a:cs typeface="+mn-cs"/>
                        </a:rPr>
                        <a:t>Angaben unter „Weitere Hochschule“ </a:t>
                      </a:r>
                      <a:endParaRPr lang="de-DE" sz="1400" b="1" dirty="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Daten für Weitere Hochschule erfassen“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Weitere Hochschule</a:t>
                      </a:r>
                    </a:p>
                    <a:p>
                      <a:endParaRPr lang="de-DE" sz="1400" dirty="0"/>
                    </a:p>
                  </a:txBody>
                  <a:tcPr/>
                </a:tc>
                <a:tc>
                  <a:txBody>
                    <a:bodyPr/>
                    <a:lstStyle/>
                    <a:p>
                      <a:r>
                        <a:rPr lang="de-DE" sz="1400" dirty="0" smtClean="0"/>
                        <a:t>Ggf. Angaben</a:t>
                      </a:r>
                      <a:r>
                        <a:rPr lang="de-DE" sz="1400" baseline="0" dirty="0" smtClean="0"/>
                        <a:t> zu weiterer Hochschule ergänzen</a:t>
                      </a:r>
                      <a:endParaRPr lang="de-DE" sz="1400" dirty="0"/>
                    </a:p>
                  </a:txBody>
                  <a:tcPr/>
                </a:tc>
                <a:extLst>
                  <a:ext uri="{0D108BD9-81ED-4DB2-BD59-A6C34878D82A}">
                    <a16:rowId xmlns:a16="http://schemas.microsoft.com/office/drawing/2014/main" val="1796793015"/>
                  </a:ext>
                </a:extLst>
              </a:tr>
            </a:tbl>
          </a:graphicData>
        </a:graphic>
      </p:graphicFrame>
      <p:pic>
        <p:nvPicPr>
          <p:cNvPr id="11" name="Grafik 10"/>
          <p:cNvPicPr>
            <a:picLocks noChangeAspect="1"/>
          </p:cNvPicPr>
          <p:nvPr/>
        </p:nvPicPr>
        <p:blipFill rotWithShape="1">
          <a:blip r:embed="rId3"/>
          <a:srcRect l="13799" t="4679" r="10308" b="13591"/>
          <a:stretch/>
        </p:blipFill>
        <p:spPr>
          <a:xfrm>
            <a:off x="9408368" y="954919"/>
            <a:ext cx="792088" cy="792088"/>
          </a:xfrm>
          <a:prstGeom prst="rect">
            <a:avLst/>
          </a:prstGeom>
        </p:spPr>
      </p:pic>
    </p:spTree>
    <p:extLst>
      <p:ext uri="{BB962C8B-B14F-4D97-AF65-F5344CB8AC3E}">
        <p14:creationId xmlns:p14="http://schemas.microsoft.com/office/powerpoint/2010/main" val="3212993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Warnungen bei Antragsanlage</a:t>
            </a: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58</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610433743"/>
              </p:ext>
            </p:extLst>
          </p:nvPr>
        </p:nvGraphicFramePr>
        <p:xfrm>
          <a:off x="480001" y="1941111"/>
          <a:ext cx="9720455" cy="3835400"/>
        </p:xfrm>
        <a:graphic>
          <a:graphicData uri="http://schemas.openxmlformats.org/drawingml/2006/table">
            <a:tbl>
              <a:tblPr firstRow="1" bandRow="1">
                <a:tableStyleId>{5C22544A-7EE6-4342-B048-85BDC9FD1C3A}</a:tableStyleId>
              </a:tblPr>
              <a:tblGrid>
                <a:gridCol w="5343901">
                  <a:extLst>
                    <a:ext uri="{9D8B030D-6E8A-4147-A177-3AD203B41FA5}">
                      <a16:colId xmlns:a16="http://schemas.microsoft.com/office/drawing/2014/main" val="308011736"/>
                    </a:ext>
                  </a:extLst>
                </a:gridCol>
                <a:gridCol w="1767455">
                  <a:extLst>
                    <a:ext uri="{9D8B030D-6E8A-4147-A177-3AD203B41FA5}">
                      <a16:colId xmlns:a16="http://schemas.microsoft.com/office/drawing/2014/main" val="639711690"/>
                    </a:ext>
                  </a:extLst>
                </a:gridCol>
                <a:gridCol w="2609099">
                  <a:extLst>
                    <a:ext uri="{9D8B030D-6E8A-4147-A177-3AD203B41FA5}">
                      <a16:colId xmlns:a16="http://schemas.microsoft.com/office/drawing/2014/main" val="2022002908"/>
                    </a:ext>
                  </a:extLst>
                </a:gridCol>
              </a:tblGrid>
              <a:tr h="370840">
                <a:tc>
                  <a:txBody>
                    <a:bodyPr/>
                    <a:lstStyle/>
                    <a:p>
                      <a:r>
                        <a:rPr lang="de-DE" sz="1400" dirty="0" smtClean="0"/>
                        <a:t>Prüfung: Warnung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r>
                        <a:rPr lang="de-DE" sz="1400" b="1" dirty="0" smtClean="0"/>
                        <a:t>Eingabe der</a:t>
                      </a:r>
                      <a:r>
                        <a:rPr lang="de-DE" sz="1400" b="1" baseline="0" dirty="0" smtClean="0"/>
                        <a:t> Versicherungsnummer (KV)</a:t>
                      </a:r>
                      <a:endParaRPr lang="de-DE" sz="1400" b="1" dirty="0"/>
                    </a:p>
                  </a:txBody>
                  <a:tcPr/>
                </a:tc>
                <a:tc hMerge="1">
                  <a:txBody>
                    <a:bodyPr/>
                    <a:lstStyle/>
                    <a:p>
                      <a:endParaRPr lang="de-DE" sz="1600" dirty="0"/>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effectLst/>
                        </a:rPr>
                        <a:t>„Falsches Format der Krankenversichertennummer:xxx“</a:t>
                      </a:r>
                      <a:endParaRPr lang="de-DE" sz="1400" dirty="0"/>
                    </a:p>
                  </a:txBody>
                  <a:tcPr/>
                </a:tc>
                <a:tc>
                  <a:txBody>
                    <a:bodyPr/>
                    <a:lstStyle/>
                    <a:p>
                      <a:r>
                        <a:rPr lang="de-DE" sz="1400" dirty="0" smtClean="0"/>
                        <a:t>Krankenkasse</a:t>
                      </a:r>
                      <a:endParaRPr lang="de-DE" sz="1400" dirty="0"/>
                    </a:p>
                  </a:txBody>
                  <a:tcPr/>
                </a:tc>
                <a:tc>
                  <a:txBody>
                    <a:bodyPr/>
                    <a:lstStyle/>
                    <a:p>
                      <a:r>
                        <a:rPr lang="de-DE" sz="1400" dirty="0" smtClean="0"/>
                        <a:t>Ggf. Korrektur der Nummer</a:t>
                      </a:r>
                      <a:endParaRPr lang="de-DE" sz="1400" dirty="0"/>
                    </a:p>
                  </a:txBody>
                  <a:tcPr/>
                </a:tc>
                <a:extLst>
                  <a:ext uri="{0D108BD9-81ED-4DB2-BD59-A6C34878D82A}">
                    <a16:rowId xmlns:a16="http://schemas.microsoft.com/office/drawing/2014/main" val="15153844"/>
                  </a:ext>
                </a:extLst>
              </a:tr>
              <a:tr h="370840">
                <a:tc>
                  <a:txBody>
                    <a:bodyPr/>
                    <a:lstStyle/>
                    <a:p>
                      <a:r>
                        <a:rPr lang="de-DE" sz="1400" dirty="0" smtClean="0">
                          <a:effectLst/>
                        </a:rPr>
                        <a:t>„KV-Nr.: 10-stellig, 1. Stelle: alphabetisch, Stellen 2-10: numerisch“</a:t>
                      </a:r>
                      <a:endParaRPr lang="de-DE" sz="1400" dirty="0"/>
                    </a:p>
                  </a:txBody>
                  <a:tcPr/>
                </a:tc>
                <a:tc>
                  <a:txBody>
                    <a:bodyPr/>
                    <a:lstStyle/>
                    <a:p>
                      <a:endParaRPr lang="de-DE" sz="1400"/>
                    </a:p>
                  </a:txBody>
                  <a:tcPr/>
                </a:tc>
                <a:tc>
                  <a:txBody>
                    <a:bodyPr/>
                    <a:lstStyle/>
                    <a:p>
                      <a:endParaRPr lang="de-DE"/>
                    </a:p>
                  </a:txBody>
                  <a:tcPr/>
                </a:tc>
                <a:extLst>
                  <a:ext uri="{0D108BD9-81ED-4DB2-BD59-A6C34878D82A}">
                    <a16:rowId xmlns:a16="http://schemas.microsoft.com/office/drawing/2014/main" val="480191364"/>
                  </a:ext>
                </a:extLst>
              </a:tr>
              <a:tr h="370840">
                <a:tc gridSpan="3">
                  <a:txBody>
                    <a:bodyPr/>
                    <a:lstStyle/>
                    <a:p>
                      <a:r>
                        <a:rPr lang="de-DE" sz="1400" b="1" dirty="0" smtClean="0"/>
                        <a:t>Eingabe fachgebundener HZB:</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3887858340"/>
                  </a:ext>
                </a:extLst>
              </a:tr>
              <a:tr h="370840">
                <a:tc>
                  <a:txBody>
                    <a:bodyPr/>
                    <a:lstStyle/>
                    <a:p>
                      <a:r>
                        <a:rPr lang="de-DE" sz="1400" dirty="0" smtClean="0">
                          <a:effectLst/>
                        </a:rPr>
                        <a:t>„Keine allgemeine Hochschulreife! Bitte Studiengang prüfen.“</a:t>
                      </a:r>
                      <a:endParaRPr lang="de-DE" sz="1400" dirty="0"/>
                    </a:p>
                  </a:txBody>
                  <a:tcPr/>
                </a:tc>
                <a:tc>
                  <a:txBody>
                    <a:bodyPr/>
                    <a:lstStyle/>
                    <a:p>
                      <a:r>
                        <a:rPr lang="de-DE" sz="1400" dirty="0" smtClean="0"/>
                        <a:t>Hochschulzugangs-berechtigung</a:t>
                      </a:r>
                      <a:endParaRPr lang="de-DE" sz="1400" dirty="0"/>
                    </a:p>
                  </a:txBody>
                  <a:tcPr/>
                </a:tc>
                <a:tc>
                  <a:txBody>
                    <a:bodyPr/>
                    <a:lstStyle/>
                    <a:p>
                      <a:r>
                        <a:rPr lang="de-DE" sz="1400" dirty="0" smtClean="0"/>
                        <a:t>Prüfen der Antragsdaten</a:t>
                      </a:r>
                      <a:endParaRPr lang="de-DE" sz="1400" dirty="0"/>
                    </a:p>
                  </a:txBody>
                  <a:tcPr/>
                </a:tc>
                <a:extLst>
                  <a:ext uri="{0D108BD9-81ED-4DB2-BD59-A6C34878D82A}">
                    <a16:rowId xmlns:a16="http://schemas.microsoft.com/office/drawing/2014/main" val="4252695940"/>
                  </a:ext>
                </a:extLst>
              </a:tr>
              <a:tr h="370840">
                <a:tc gridSpan="3">
                  <a:txBody>
                    <a:bodyPr/>
                    <a:lstStyle/>
                    <a:p>
                      <a:r>
                        <a:rPr lang="de-DE" sz="1400" b="1" dirty="0" smtClean="0"/>
                        <a:t>Angestrebter Abschluss: Master:</a:t>
                      </a:r>
                      <a:endParaRPr lang="de-DE" sz="1400" b="1" dirty="0"/>
                    </a:p>
                  </a:txBody>
                  <a:tcPr/>
                </a:tc>
                <a:tc hMerge="1">
                  <a:txBody>
                    <a:bodyPr/>
                    <a:lstStyle/>
                    <a:p>
                      <a:endParaRPr lang="de-DE" sz="1400" dirty="0"/>
                    </a:p>
                  </a:txBody>
                  <a:tcPr/>
                </a:tc>
                <a:tc hMerge="1">
                  <a:txBody>
                    <a:bodyPr/>
                    <a:lstStyle/>
                    <a:p>
                      <a:endParaRPr lang="de-DE"/>
                    </a:p>
                  </a:txBody>
                  <a:tcPr/>
                </a:tc>
                <a:extLst>
                  <a:ext uri="{0D108BD9-81ED-4DB2-BD59-A6C34878D82A}">
                    <a16:rowId xmlns:a16="http://schemas.microsoft.com/office/drawing/2014/main" val="4459246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„Masterabschlüsse erfordern eine abgelegte Prüfung!“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r>
                        <a:rPr lang="de-DE" sz="1400" dirty="0" smtClean="0"/>
                        <a:t>Abgelegte Prüfungen</a:t>
                      </a:r>
                      <a:endParaRPr lang="de-DE" sz="1400" dirty="0"/>
                    </a:p>
                  </a:txBody>
                  <a:tcPr/>
                </a:tc>
                <a:tc>
                  <a:txBody>
                    <a:bodyPr/>
                    <a:lstStyle/>
                    <a:p>
                      <a:r>
                        <a:rPr lang="de-DE" sz="1400" dirty="0" smtClean="0"/>
                        <a:t>Ggf. ergänzen, wenn extern</a:t>
                      </a:r>
                      <a:r>
                        <a:rPr lang="de-DE" sz="1400" baseline="0" dirty="0" smtClean="0"/>
                        <a:t> erworben oder prüfen (bei Erwerb an der WWU) und übersteuern der Warnung</a:t>
                      </a:r>
                      <a:endParaRPr lang="de-DE" sz="1400" dirty="0"/>
                    </a:p>
                  </a:txBody>
                  <a:tcPr/>
                </a:tc>
                <a:extLst>
                  <a:ext uri="{0D108BD9-81ED-4DB2-BD59-A6C34878D82A}">
                    <a16:rowId xmlns:a16="http://schemas.microsoft.com/office/drawing/2014/main" val="3455239950"/>
                  </a:ext>
                </a:extLst>
              </a:tr>
            </a:tbl>
          </a:graphicData>
        </a:graphic>
      </p:graphicFrame>
      <p:pic>
        <p:nvPicPr>
          <p:cNvPr id="7" name="Grafik 6"/>
          <p:cNvPicPr>
            <a:picLocks noChangeAspect="1"/>
          </p:cNvPicPr>
          <p:nvPr/>
        </p:nvPicPr>
        <p:blipFill rotWithShape="1">
          <a:blip r:embed="rId3"/>
          <a:srcRect l="13799" t="4679" r="10308" b="13591"/>
          <a:stretch/>
        </p:blipFill>
        <p:spPr>
          <a:xfrm>
            <a:off x="9408368" y="1127014"/>
            <a:ext cx="792088" cy="792088"/>
          </a:xfrm>
          <a:prstGeom prst="rect">
            <a:avLst/>
          </a:prstGeom>
        </p:spPr>
      </p:pic>
    </p:spTree>
    <p:extLst>
      <p:ext uri="{BB962C8B-B14F-4D97-AF65-F5344CB8AC3E}">
        <p14:creationId xmlns:p14="http://schemas.microsoft.com/office/powerpoint/2010/main" val="4937321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59</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568874810"/>
              </p:ext>
            </p:extLst>
          </p:nvPr>
        </p:nvGraphicFramePr>
        <p:xfrm>
          <a:off x="480001" y="2272915"/>
          <a:ext cx="9720455" cy="331724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Pflichtfelder (*)</a:t>
                      </a:r>
                      <a:r>
                        <a:rPr lang="de-DE" sz="1400" b="1" kern="1200" baseline="0" dirty="0" smtClean="0">
                          <a:solidFill>
                            <a:schemeClr val="dk1"/>
                          </a:solidFill>
                          <a:effectLst/>
                          <a:latin typeface="+mn-lt"/>
                          <a:ea typeface="+mn-ea"/>
                          <a:cs typeface="+mn-cs"/>
                        </a:rPr>
                        <a:t> gefüllt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r>
                        <a:rPr lang="de-DE" sz="1400" dirty="0" smtClean="0"/>
                        <a:t>„Bitte füllen Sie alle Pflichtfelder“</a:t>
                      </a:r>
                      <a:endParaRPr lang="de-DE" sz="1400" dirty="0"/>
                    </a:p>
                  </a:txBody>
                  <a:tcPr/>
                </a:tc>
                <a:tc>
                  <a:txBody>
                    <a:bodyPr/>
                    <a:lstStyle/>
                    <a:p>
                      <a:r>
                        <a:rPr lang="de-DE" sz="1400" dirty="0" smtClean="0"/>
                        <a:t>alle</a:t>
                      </a:r>
                      <a:endParaRPr lang="de-DE" sz="1400" dirty="0"/>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Krankenversicherung (Pflichtversichert)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480191364"/>
                  </a:ext>
                </a:extLst>
              </a:tr>
              <a:tr h="370840">
                <a:tc>
                  <a:txBody>
                    <a:bodyPr/>
                    <a:lstStyle/>
                    <a:p>
                      <a:r>
                        <a:rPr lang="de-DE" sz="1400" dirty="0" smtClean="0">
                          <a:effectLst/>
                        </a:rPr>
                        <a:t>„Bei Krankenversicherungsart 'Pflichtversichert' </a:t>
                      </a:r>
                      <a:br>
                        <a:rPr lang="de-DE" sz="1400" dirty="0" smtClean="0">
                          <a:effectLst/>
                        </a:rPr>
                      </a:br>
                      <a:r>
                        <a:rPr lang="de-DE" sz="1400" dirty="0" smtClean="0">
                          <a:effectLst/>
                        </a:rPr>
                        <a:t>alle Angaben erfassen“</a:t>
                      </a:r>
                      <a:endParaRPr lang="de-DE" sz="1400" dirty="0"/>
                    </a:p>
                  </a:txBody>
                  <a:tcPr/>
                </a:tc>
                <a:tc>
                  <a:txBody>
                    <a:bodyPr/>
                    <a:lstStyle/>
                    <a:p>
                      <a:r>
                        <a:rPr lang="de-DE" sz="1400" dirty="0" smtClean="0"/>
                        <a:t>Krankenkasse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Unterbrechungssemester und Art der Unterbrechung:</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füllen Sie Studienunterbrechung und Ersteinschreibung vollst. aus!</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Art der Unterbrechung an“ bzw.</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„Bitte geben Sie die Anzahl der Unterbrechungssemester an“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Früheres Studium / Beruf &amp; Praxis</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bl>
          </a:graphicData>
        </a:graphic>
      </p:graphicFrame>
      <p:pic>
        <p:nvPicPr>
          <p:cNvPr id="8" name="Grafik 7"/>
          <p:cNvPicPr>
            <a:picLocks noChangeAspect="1"/>
          </p:cNvPicPr>
          <p:nvPr/>
        </p:nvPicPr>
        <p:blipFill rotWithShape="1">
          <a:blip r:embed="rId3"/>
          <a:srcRect l="13953" t="14694" r="20649" b="18957"/>
          <a:stretch/>
        </p:blipFill>
        <p:spPr>
          <a:xfrm>
            <a:off x="9666984" y="1313115"/>
            <a:ext cx="504056" cy="504056"/>
          </a:xfrm>
          <a:prstGeom prst="rect">
            <a:avLst/>
          </a:prstGeom>
        </p:spPr>
      </p:pic>
    </p:spTree>
    <p:extLst>
      <p:ext uri="{BB962C8B-B14F-4D97-AF65-F5344CB8AC3E}">
        <p14:creationId xmlns:p14="http://schemas.microsoft.com/office/powerpoint/2010/main" val="203296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2. Neuen Bewerber anlegen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39556" y="1926292"/>
            <a:ext cx="8569669" cy="2954655"/>
          </a:xfrm>
          <a:prstGeom prst="rect">
            <a:avLst/>
          </a:prstGeom>
          <a:noFill/>
        </p:spPr>
        <p:txBody>
          <a:bodyPr wrap="square" rtlCol="0">
            <a:spAutoFit/>
          </a:bodyPr>
          <a:lstStyle/>
          <a:p>
            <a:pPr marL="342900" indent="-342900">
              <a:spcBef>
                <a:spcPts val="600"/>
              </a:spcBef>
              <a:spcAft>
                <a:spcPts val="600"/>
              </a:spcAft>
              <a:buAutoNum type="arabicPeriod"/>
            </a:pPr>
            <a:r>
              <a:rPr lang="de-DE" dirty="0"/>
              <a:t>Einstiegspunkt: </a:t>
            </a:r>
            <a:r>
              <a:rPr lang="de-DE" b="1" dirty="0"/>
              <a:t>Studierendensuche</a:t>
            </a:r>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a:p>
            <a:pPr>
              <a:spcBef>
                <a:spcPts val="600"/>
              </a:spcBef>
              <a:spcAft>
                <a:spcPts val="600"/>
              </a:spcAft>
            </a:pPr>
            <a:endParaRPr lang="de-DE" dirty="0"/>
          </a:p>
          <a:p>
            <a:pPr marL="342900" indent="-342900">
              <a:spcBef>
                <a:spcPts val="600"/>
              </a:spcBef>
              <a:spcAft>
                <a:spcPts val="600"/>
              </a:spcAft>
              <a:buFont typeface="+mj-lt"/>
              <a:buAutoNum type="arabicPeriod" startAt="2"/>
            </a:pPr>
            <a:r>
              <a:rPr lang="de-DE" dirty="0"/>
              <a:t>Einstiegspunkt: </a:t>
            </a:r>
            <a:r>
              <a:rPr lang="de-DE" b="1" dirty="0"/>
              <a:t>Antragssuche</a:t>
            </a:r>
          </a:p>
          <a:p>
            <a:pPr>
              <a:spcBef>
                <a:spcPts val="600"/>
              </a:spcBef>
              <a:spcAft>
                <a:spcPts val="600"/>
              </a:spcAft>
            </a:pPr>
            <a:endParaRPr lang="de-DE" dirty="0"/>
          </a:p>
        </p:txBody>
      </p:sp>
      <p:pic>
        <p:nvPicPr>
          <p:cNvPr id="6" name="Grafik 5"/>
          <p:cNvPicPr>
            <a:picLocks noChangeAspect="1"/>
          </p:cNvPicPr>
          <p:nvPr/>
        </p:nvPicPr>
        <p:blipFill>
          <a:blip r:embed="rId3"/>
          <a:stretch>
            <a:fillRect/>
          </a:stretch>
        </p:blipFill>
        <p:spPr>
          <a:xfrm>
            <a:off x="1962150" y="2276475"/>
            <a:ext cx="5790034" cy="1614272"/>
          </a:xfrm>
          <a:prstGeom prst="rect">
            <a:avLst/>
          </a:prstGeom>
          <a:ln w="19050">
            <a:solidFill>
              <a:schemeClr val="bg2"/>
            </a:solidFill>
          </a:ln>
        </p:spPr>
      </p:pic>
      <p:sp>
        <p:nvSpPr>
          <p:cNvPr id="7" name="Rechteck 6"/>
          <p:cNvSpPr/>
          <p:nvPr/>
        </p:nvSpPr>
        <p:spPr>
          <a:xfrm>
            <a:off x="1962150" y="3140968"/>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p:nvPicPr>
        <p:blipFill>
          <a:blip r:embed="rId4"/>
          <a:stretch>
            <a:fillRect/>
          </a:stretch>
        </p:blipFill>
        <p:spPr>
          <a:xfrm>
            <a:off x="1962150" y="4477117"/>
            <a:ext cx="5793656" cy="1508026"/>
          </a:xfrm>
          <a:prstGeom prst="rect">
            <a:avLst/>
          </a:prstGeom>
          <a:ln w="19050">
            <a:solidFill>
              <a:schemeClr val="bg2"/>
            </a:solidFill>
          </a:ln>
        </p:spPr>
      </p:pic>
      <p:sp>
        <p:nvSpPr>
          <p:cNvPr id="16" name="Rechteck 15"/>
          <p:cNvSpPr/>
          <p:nvPr/>
        </p:nvSpPr>
        <p:spPr>
          <a:xfrm>
            <a:off x="1962150" y="5420125"/>
            <a:ext cx="190160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378140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60</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1333559108"/>
              </p:ext>
            </p:extLst>
          </p:nvPr>
        </p:nvGraphicFramePr>
        <p:xfrm>
          <a:off x="480000" y="2234716"/>
          <a:ext cx="9720455" cy="361188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 abgelegte Prüfungen 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Bitte wählen Sie den Staat (erste abgelegte Studienabschlussprüfung)</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erster / zweiter abgelegter Studienabschlussprüfung "Form des Studiums", "Studienabschluss", "mind. 1. Studienfach", "Prüfungsstatus", "Datum" und "Gesamtnote" angeben!“</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Abgelegte Prüfungen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4592469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Studium im Vorsemester 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r>
                        <a:rPr lang="de-DE" sz="1400" dirty="0" smtClean="0">
                          <a:effectLst/>
                        </a:rPr>
                        <a:t>„Für Inlandstudium im Vorsemester bitte "Hochschule", "Form des Studiums", „Abschlussziel“ und „1. Fach angeben!““ </a:t>
                      </a:r>
                      <a:endParaRPr lang="de-DE" sz="1400" dirty="0" smtClean="0"/>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„Für Auslandsstudium im Vorsemester bitte "Staat"“ angeben!</a:t>
                      </a:r>
                    </a:p>
                  </a:txBody>
                  <a:tcPr/>
                </a:tc>
                <a:tc>
                  <a:txBody>
                    <a:bodyPr/>
                    <a:lstStyle/>
                    <a:p>
                      <a:r>
                        <a:rPr lang="de-DE" sz="1400" dirty="0" smtClean="0"/>
                        <a:t>Studienverlauf</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4111712686"/>
                  </a:ext>
                </a:extLst>
              </a:tr>
            </a:tbl>
          </a:graphicData>
        </a:graphic>
      </p:graphicFrame>
      <p:pic>
        <p:nvPicPr>
          <p:cNvPr id="8" name="Grafik 7"/>
          <p:cNvPicPr>
            <a:picLocks noChangeAspect="1"/>
          </p:cNvPicPr>
          <p:nvPr/>
        </p:nvPicPr>
        <p:blipFill rotWithShape="1">
          <a:blip r:embed="rId3"/>
          <a:srcRect l="13953" t="14694" r="20649" b="18957"/>
          <a:stretch/>
        </p:blipFill>
        <p:spPr>
          <a:xfrm>
            <a:off x="9696400" y="1316846"/>
            <a:ext cx="504056" cy="504056"/>
          </a:xfrm>
          <a:prstGeom prst="rect">
            <a:avLst/>
          </a:prstGeom>
        </p:spPr>
      </p:pic>
    </p:spTree>
    <p:extLst>
      <p:ext uri="{BB962C8B-B14F-4D97-AF65-F5344CB8AC3E}">
        <p14:creationId xmlns:p14="http://schemas.microsoft.com/office/powerpoint/2010/main" val="33231682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Vollständigkeit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61</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780657307"/>
              </p:ext>
            </p:extLst>
          </p:nvPr>
        </p:nvGraphicFramePr>
        <p:xfrm>
          <a:off x="480001" y="2328830"/>
          <a:ext cx="9720456" cy="32512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zum </a:t>
                      </a:r>
                      <a:r>
                        <a:rPr lang="de-DE" sz="1400" b="1" dirty="0" smtClean="0">
                          <a:effectLst/>
                        </a:rPr>
                        <a:t>Auslandsaufenthalt </a:t>
                      </a:r>
                      <a:r>
                        <a:rPr lang="de-DE" sz="1400" b="1" dirty="0" smtClean="0"/>
                        <a:t>auf Vollständigkeit:</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t>
                      </a:r>
                      <a:r>
                        <a:rPr lang="de-DE" sz="1400" dirty="0" smtClean="0">
                          <a:effectLst/>
                        </a:rPr>
                        <a:t>Bei Auslandsaufenthalt bitte "Land" und "Art des Aufenthalts" erfassen!</a:t>
                      </a:r>
                      <a:r>
                        <a:rPr lang="de-DE" sz="1400" dirty="0" smtClean="0"/>
                        <a:t>“</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Auslandsaufenthalt</a:t>
                      </a:r>
                    </a:p>
                  </a:txBody>
                  <a:tcPr/>
                </a:tc>
                <a:tc>
                  <a:txBody>
                    <a:bodyPr/>
                    <a:lstStyle/>
                    <a:p>
                      <a:r>
                        <a:rPr lang="de-DE" sz="1400" dirty="0" smtClean="0"/>
                        <a:t>Ergänzen der Angaben</a:t>
                      </a:r>
                      <a:endParaRPr lang="de-DE" sz="140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weiteren Hochschule</a:t>
                      </a:r>
                      <a:r>
                        <a:rPr lang="de-DE" sz="1400" b="1" baseline="0" dirty="0" smtClean="0"/>
                        <a:t> </a:t>
                      </a:r>
                      <a:r>
                        <a:rPr lang="de-DE" sz="1400" b="1" dirty="0" smtClean="0"/>
                        <a:t>auf Vollständigkeit</a:t>
                      </a:r>
                      <a:r>
                        <a:rPr lang="de-DE" sz="1400" b="1" kern="1200" dirty="0" smtClean="0">
                          <a:solidFill>
                            <a:schemeClr val="dk1"/>
                          </a:solidFill>
                          <a:effectLst/>
                          <a:latin typeface="+mn-lt"/>
                          <a:ea typeface="+mn-ea"/>
                          <a:cs typeface="+mn-cs"/>
                        </a:rPr>
                        <a:t>:</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"Weitere Hochschule" bitte mindestens "Hochschule", "Form des Studiums", "Studienabschluss" und "1.Studienfach" angeben!“</a:t>
                      </a:r>
                      <a:endParaRPr lang="de-DE" sz="1400" dirty="0" smtClean="0"/>
                    </a:p>
                  </a:txBody>
                  <a:tcPr/>
                </a:tc>
                <a:tc>
                  <a:txBody>
                    <a:bodyPr/>
                    <a:lstStyle/>
                    <a:p>
                      <a:r>
                        <a:rPr lang="de-DE" sz="1400" dirty="0" smtClean="0"/>
                        <a:t>Weitere Hochschule</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Angaben zur HZB auf Vollständigkeit:</a:t>
                      </a:r>
                      <a:endParaRPr lang="de-DE" sz="1400" dirty="0" smtClean="0"/>
                    </a:p>
                  </a:txBody>
                  <a:tcPr/>
                </a:tc>
                <a:tc hMerge="1">
                  <a:txBody>
                    <a:bodyPr/>
                    <a:lstStyle/>
                    <a:p>
                      <a:endParaRPr lang="de-DE" sz="1600" dirty="0"/>
                    </a:p>
                  </a:txBody>
                  <a:tcPr/>
                </a:tc>
                <a:tc hMerge="1">
                  <a:txBody>
                    <a:bodyPr/>
                    <a:lstStyle/>
                    <a:p>
                      <a:endParaRPr lang="de-DE" sz="1600" dirty="0"/>
                    </a:p>
                  </a:txBody>
                  <a:tcPr/>
                </a:tc>
                <a:extLst>
                  <a:ext uri="{0D108BD9-81ED-4DB2-BD59-A6C34878D82A}">
                    <a16:rowId xmlns:a16="http://schemas.microsoft.com/office/drawing/2014/main" val="414198459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„Bei HZB aus Deutschland Bundesland und Kreis angeben“</a:t>
                      </a:r>
                      <a:endParaRPr lang="de-DE" sz="1400" dirty="0" smtClean="0"/>
                    </a:p>
                  </a:txBody>
                  <a:tcPr/>
                </a:tc>
                <a:tc>
                  <a:txBody>
                    <a:bodyPr/>
                    <a:lstStyle/>
                    <a:p>
                      <a:r>
                        <a:rPr lang="de-DE" sz="1400" dirty="0" smtClean="0"/>
                        <a:t>Hochschulzugangs-berechtigung</a:t>
                      </a: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Ergänzen der Angaben</a:t>
                      </a:r>
                    </a:p>
                    <a:p>
                      <a:endParaRPr lang="de-DE" sz="1400" dirty="0"/>
                    </a:p>
                  </a:txBody>
                  <a:tcPr/>
                </a:tc>
                <a:extLst>
                  <a:ext uri="{0D108BD9-81ED-4DB2-BD59-A6C34878D82A}">
                    <a16:rowId xmlns:a16="http://schemas.microsoft.com/office/drawing/2014/main" val="964546567"/>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350963"/>
            <a:ext cx="504056" cy="504056"/>
          </a:xfrm>
          <a:prstGeom prst="rect">
            <a:avLst/>
          </a:prstGeom>
        </p:spPr>
      </p:pic>
    </p:spTree>
    <p:extLst>
      <p:ext uri="{BB962C8B-B14F-4D97-AF65-F5344CB8AC3E}">
        <p14:creationId xmlns:p14="http://schemas.microsoft.com/office/powerpoint/2010/main" val="35064347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62</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566726226"/>
              </p:ext>
            </p:extLst>
          </p:nvPr>
        </p:nvGraphicFramePr>
        <p:xfrm>
          <a:off x="480000" y="2297704"/>
          <a:ext cx="9720455" cy="3493238"/>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a:t>
                      </a:r>
                      <a:r>
                        <a:rPr lang="de-DE" sz="1400" b="1" baseline="0" dirty="0" smtClean="0"/>
                        <a:t> Zusatzinformationen (Angaben Zulix- bzw. Immatrixnummern):</a:t>
                      </a:r>
                      <a:endParaRPr lang="de-DE" sz="1400" b="1" dirty="0" smtClean="0"/>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526518">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„Der eingegebene Wert ist keine gültige Zahl“</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Auswahl Studienangebot</a:t>
                      </a:r>
                    </a:p>
                  </a:txBody>
                  <a:tcPr/>
                </a:tc>
                <a:tc>
                  <a:txBody>
                    <a:bodyPr/>
                    <a:lstStyle/>
                    <a:p>
                      <a:r>
                        <a:rPr lang="de-DE" sz="1400" b="0" dirty="0" smtClean="0"/>
                        <a:t>Korrektur der Angaben</a:t>
                      </a:r>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Namensfelder:</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effectLst/>
                        </a:rPr>
                        <a:t>Zahl im Feld "Nachname" enthalten!</a:t>
                      </a:r>
                      <a:endParaRPr lang="de-DE" sz="140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1796793015"/>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"Vorname"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Zahl im Feld "Geburtsname" enthalten!</a:t>
                      </a:r>
                      <a:endParaRPr lang="de-DE" sz="1400" dirty="0" smtClean="0"/>
                    </a:p>
                  </a:txBody>
                  <a:tcPr/>
                </a:tc>
                <a:tc>
                  <a:txBody>
                    <a:bodyPr/>
                    <a:lstStyle/>
                    <a:p>
                      <a:endParaRPr lang="de-DE" sz="1400" dirty="0"/>
                    </a:p>
                  </a:txBody>
                  <a:tcPr/>
                </a:tc>
                <a:tc>
                  <a:txBody>
                    <a:bodyPr/>
                    <a:lstStyle/>
                    <a:p>
                      <a:endParaRPr lang="de-DE" sz="1400" dirty="0"/>
                    </a:p>
                  </a:txBody>
                  <a:tcPr/>
                </a:tc>
                <a:extLst>
                  <a:ext uri="{0D108BD9-81ED-4DB2-BD59-A6C34878D82A}">
                    <a16:rowId xmlns:a16="http://schemas.microsoft.com/office/drawing/2014/main" val="579115821"/>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Geburtsdatum:</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36352159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„Ungültiges Geburtsdatum“</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Angaben zur Person </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txBody>
                  <a:tcPr/>
                </a:tc>
                <a:extLst>
                  <a:ext uri="{0D108BD9-81ED-4DB2-BD59-A6C34878D82A}">
                    <a16:rowId xmlns:a16="http://schemas.microsoft.com/office/drawing/2014/main" val="4124301137"/>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2236"/>
            <a:ext cx="504056" cy="504056"/>
          </a:xfrm>
          <a:prstGeom prst="rect">
            <a:avLst/>
          </a:prstGeom>
        </p:spPr>
      </p:pic>
    </p:spTree>
    <p:extLst>
      <p:ext uri="{BB962C8B-B14F-4D97-AF65-F5344CB8AC3E}">
        <p14:creationId xmlns:p14="http://schemas.microsoft.com/office/powerpoint/2010/main" val="39275293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63</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2241795459"/>
              </p:ext>
            </p:extLst>
          </p:nvPr>
        </p:nvGraphicFramePr>
        <p:xfrm>
          <a:off x="480001" y="1944778"/>
          <a:ext cx="9720456" cy="407416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100">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Telefonnummern (Mobil / Festnetz):</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„Die Telefonnummer darf keine Buchstaben enthalten!“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b="0" dirty="0"/>
                    </a:p>
                  </a:txBody>
                  <a:tcPr/>
                </a:tc>
                <a:extLst>
                  <a:ext uri="{0D108BD9-81ED-4DB2-BD59-A6C34878D82A}">
                    <a16:rowId xmlns:a16="http://schemas.microsoft.com/office/drawing/2014/main" val="15153844"/>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Prüfung Inhalt Emailadresse: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3455239950"/>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"E-Mail Adresse"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Prüfen der Postleitzahl auf Gültigkeit:</a:t>
                      </a:r>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„Eingabe in Feld "Postleitzahl" ungültig, bitte prüfen“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endParaRPr lang="de-DE" sz="1400" dirty="0"/>
                    </a:p>
                  </a:txBody>
                  <a:tcPr/>
                </a:tc>
                <a:extLst>
                  <a:ext uri="{0D108BD9-81ED-4DB2-BD59-A6C34878D82A}">
                    <a16:rowId xmlns:a16="http://schemas.microsoft.com/office/drawing/2014/main" val="57911582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9403A darf nur Ziffern enthalten“</a:t>
                      </a:r>
                      <a:endParaRPr lang="de-DE" sz="140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„Postleitzahl 2222222222 muss die Länge 5 haben“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Anschrift und Kommunikation</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Korrektur der Angaben</a:t>
                      </a:r>
                    </a:p>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(abhängig vom Land!)</a:t>
                      </a:r>
                    </a:p>
                  </a:txBody>
                  <a:tcPr/>
                </a:tc>
                <a:extLst>
                  <a:ext uri="{0D108BD9-81ED-4DB2-BD59-A6C34878D82A}">
                    <a16:rowId xmlns:a16="http://schemas.microsoft.com/office/drawing/2014/main" val="3407860042"/>
                  </a:ext>
                </a:extLst>
              </a:tr>
            </a:tbl>
          </a:graphicData>
        </a:graphic>
      </p:graphicFrame>
      <p:pic>
        <p:nvPicPr>
          <p:cNvPr id="7" name="Grafik 6"/>
          <p:cNvPicPr>
            <a:picLocks noChangeAspect="1"/>
          </p:cNvPicPr>
          <p:nvPr/>
        </p:nvPicPr>
        <p:blipFill rotWithShape="1">
          <a:blip r:embed="rId3"/>
          <a:srcRect l="13953" t="14694" r="20649" b="18957"/>
          <a:stretch/>
        </p:blipFill>
        <p:spPr>
          <a:xfrm>
            <a:off x="9696401" y="1214766"/>
            <a:ext cx="504056" cy="504056"/>
          </a:xfrm>
          <a:prstGeom prst="rect">
            <a:avLst/>
          </a:prstGeom>
        </p:spPr>
      </p:pic>
    </p:spTree>
    <p:extLst>
      <p:ext uri="{BB962C8B-B14F-4D97-AF65-F5344CB8AC3E}">
        <p14:creationId xmlns:p14="http://schemas.microsoft.com/office/powerpoint/2010/main" val="14921748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64</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3679916574"/>
              </p:ext>
            </p:extLst>
          </p:nvPr>
        </p:nvGraphicFramePr>
        <p:xfrm>
          <a:off x="480000" y="2461263"/>
          <a:ext cx="9720455" cy="309372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Datum des Erwerbs der HZB: </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014205528"/>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aseline="0" dirty="0" smtClean="0"/>
                        <a:t>„</a:t>
                      </a:r>
                      <a:r>
                        <a:rPr lang="de-DE" sz="1400" dirty="0" smtClean="0">
                          <a:effectLst/>
                        </a:rPr>
                        <a:t>12.06.201a kann nicht als Datum gelesen werden. Geben Sie das Datum im Format TT.MM.JJJJ ein“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r>
                        <a:rPr lang="de-DE" sz="1400" b="0" dirty="0" smtClean="0"/>
                        <a:t>Korrektur</a:t>
                      </a:r>
                      <a:r>
                        <a:rPr lang="de-DE" sz="1400" b="0" baseline="0" dirty="0" smtClean="0"/>
                        <a:t> der Angaben</a:t>
                      </a:r>
                      <a:endParaRPr lang="de-DE" sz="1400" b="0" dirty="0"/>
                    </a:p>
                  </a:txBody>
                  <a:tcPr/>
                </a:tc>
                <a:extLst>
                  <a:ext uri="{0D108BD9-81ED-4DB2-BD59-A6C34878D82A}">
                    <a16:rowId xmlns:a16="http://schemas.microsoft.com/office/drawing/2014/main" val="1515384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„HZB Erwerb im Alter von 14 Jahren oder jünger nicht zulässig“</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r>
                        <a:rPr lang="de-DE" sz="1400" baseline="0" dirty="0" smtClean="0"/>
                        <a:t> / Angaben zur Person</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Prüfung und Korrektur der Angaben</a:t>
                      </a:r>
                      <a:r>
                        <a:rPr lang="de-DE" sz="1400" baseline="0" dirty="0" smtClean="0"/>
                        <a:t> Geburtsdatum oder Erwerb HZB</a:t>
                      </a:r>
                      <a:endParaRPr lang="de-DE" sz="1400" dirty="0" smtClean="0"/>
                    </a:p>
                  </a:txBody>
                  <a:tcPr/>
                </a:tc>
                <a:extLst>
                  <a:ext uri="{0D108BD9-81ED-4DB2-BD59-A6C34878D82A}">
                    <a16:rowId xmlns:a16="http://schemas.microsoft.com/office/drawing/2014/main" val="1796793015"/>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dirty="0" smtClean="0"/>
                        <a:t>Note der HZB </a:t>
                      </a:r>
                      <a:r>
                        <a:rPr lang="de-DE" sz="1400" b="0" dirty="0" smtClean="0"/>
                        <a:t>(</a:t>
                      </a:r>
                      <a:r>
                        <a:rPr lang="de-DE" sz="1400" dirty="0" smtClean="0">
                          <a:effectLst/>
                        </a:rPr>
                        <a:t>gültiger Eingabebereich:</a:t>
                      </a:r>
                      <a:r>
                        <a:rPr lang="de-DE" sz="1400" baseline="0" dirty="0" smtClean="0">
                          <a:effectLst/>
                        </a:rPr>
                        <a:t> 1,0 – 6,0)</a:t>
                      </a:r>
                      <a:r>
                        <a:rPr lang="de-DE" sz="1400" b="1" baseline="0" dirty="0" smtClean="0">
                          <a:effectLst/>
                        </a:rPr>
                        <a:t>:</a:t>
                      </a:r>
                      <a:endParaRPr lang="de-DE" sz="1400" b="1" dirty="0" smtClean="0"/>
                    </a:p>
                  </a:txBody>
                  <a:tcPr/>
                </a:tc>
                <a:tc hMerge="1">
                  <a:txBody>
                    <a:bodyPr/>
                    <a:lstStyle/>
                    <a:p>
                      <a:endParaRPr lang="de-DE" sz="1400" dirty="0"/>
                    </a:p>
                  </a:txBody>
                  <a:tcPr/>
                </a:tc>
                <a:tc hMerge="1">
                  <a:txBody>
                    <a:bodyPr/>
                    <a:lstStyle/>
                    <a:p>
                      <a:endParaRPr lang="de-DE" sz="1400" dirty="0"/>
                    </a:p>
                  </a:txBody>
                  <a:tcPr/>
                </a:tc>
                <a:extLst>
                  <a:ext uri="{0D108BD9-81ED-4DB2-BD59-A6C34878D82A}">
                    <a16:rowId xmlns:a16="http://schemas.microsoft.com/office/drawing/2014/main" val="2671319484"/>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„Eingegebene Note Q in Bereich "Hochschulzugangsberechtigung" ungültig, bitte prüfen“ </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endParaRPr lang="de-DE" sz="1400" dirty="0"/>
                    </a:p>
                  </a:txBody>
                  <a:tcPr/>
                </a:tc>
                <a:extLst>
                  <a:ext uri="{0D108BD9-81ED-4DB2-BD59-A6C34878D82A}">
                    <a16:rowId xmlns:a16="http://schemas.microsoft.com/office/drawing/2014/main" val="579115821"/>
                  </a:ext>
                </a:extLst>
              </a:tr>
            </a:tbl>
          </a:graphicData>
        </a:graphic>
      </p:graphicFrame>
      <p:pic>
        <p:nvPicPr>
          <p:cNvPr id="7" name="Grafik 6"/>
          <p:cNvPicPr>
            <a:picLocks noChangeAspect="1"/>
          </p:cNvPicPr>
          <p:nvPr/>
        </p:nvPicPr>
        <p:blipFill rotWithShape="1">
          <a:blip r:embed="rId3"/>
          <a:srcRect l="13953" t="14694" r="20649" b="18957"/>
          <a:stretch/>
        </p:blipFill>
        <p:spPr>
          <a:xfrm>
            <a:off x="9653971" y="1339743"/>
            <a:ext cx="504056" cy="504056"/>
          </a:xfrm>
          <a:prstGeom prst="rect">
            <a:avLst/>
          </a:prstGeom>
        </p:spPr>
      </p:pic>
    </p:spTree>
    <p:extLst>
      <p:ext uri="{BB962C8B-B14F-4D97-AF65-F5344CB8AC3E}">
        <p14:creationId xmlns:p14="http://schemas.microsoft.com/office/powerpoint/2010/main" val="21315367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Fehlermeldungen – Prüfung auf Inhalt</a:t>
            </a:r>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65</a:t>
            </a:fld>
            <a:r>
              <a:rPr lang="de-DE"/>
              <a:t> </a:t>
            </a:r>
            <a:endParaRPr lang="de-DE" dirty="0"/>
          </a:p>
        </p:txBody>
      </p:sp>
      <p:graphicFrame>
        <p:nvGraphicFramePr>
          <p:cNvPr id="3" name="Tabelle 2"/>
          <p:cNvGraphicFramePr>
            <a:graphicFrameLocks noGrp="1"/>
          </p:cNvGraphicFramePr>
          <p:nvPr>
            <p:extLst>
              <p:ext uri="{D42A27DB-BD31-4B8C-83A1-F6EECF244321}">
                <p14:modId xmlns:p14="http://schemas.microsoft.com/office/powerpoint/2010/main" val="891141373"/>
              </p:ext>
            </p:extLst>
          </p:nvPr>
        </p:nvGraphicFramePr>
        <p:xfrm>
          <a:off x="480000" y="2574845"/>
          <a:ext cx="9720455" cy="1778000"/>
        </p:xfrm>
        <a:graphic>
          <a:graphicData uri="http://schemas.openxmlformats.org/drawingml/2006/table">
            <a:tbl>
              <a:tblPr firstRow="1" bandRow="1">
                <a:tableStyleId>{5C22544A-7EE6-4342-B048-85BDC9FD1C3A}</a:tableStyleId>
              </a:tblPr>
              <a:tblGrid>
                <a:gridCol w="4923078">
                  <a:extLst>
                    <a:ext uri="{9D8B030D-6E8A-4147-A177-3AD203B41FA5}">
                      <a16:colId xmlns:a16="http://schemas.microsoft.com/office/drawing/2014/main" val="308011736"/>
                    </a:ext>
                  </a:extLst>
                </a:gridCol>
                <a:gridCol w="2188278">
                  <a:extLst>
                    <a:ext uri="{9D8B030D-6E8A-4147-A177-3AD203B41FA5}">
                      <a16:colId xmlns:a16="http://schemas.microsoft.com/office/drawing/2014/main" val="3172494604"/>
                    </a:ext>
                  </a:extLst>
                </a:gridCol>
                <a:gridCol w="2609099">
                  <a:extLst>
                    <a:ext uri="{9D8B030D-6E8A-4147-A177-3AD203B41FA5}">
                      <a16:colId xmlns:a16="http://schemas.microsoft.com/office/drawing/2014/main" val="2827401193"/>
                    </a:ext>
                  </a:extLst>
                </a:gridCol>
              </a:tblGrid>
              <a:tr h="370840">
                <a:tc>
                  <a:txBody>
                    <a:bodyPr/>
                    <a:lstStyle/>
                    <a:p>
                      <a:r>
                        <a:rPr lang="de-DE" sz="1400" dirty="0" smtClean="0"/>
                        <a:t>Prüfung: Fehlermeldung</a:t>
                      </a:r>
                      <a:endParaRPr lang="de-DE" sz="1400" dirty="0"/>
                    </a:p>
                  </a:txBody>
                  <a:tcPr/>
                </a:tc>
                <a:tc>
                  <a:txBody>
                    <a:bodyPr/>
                    <a:lstStyle/>
                    <a:p>
                      <a:r>
                        <a:rPr lang="de-DE" sz="1400" dirty="0" smtClean="0"/>
                        <a:t>Bereich</a:t>
                      </a:r>
                      <a:endParaRPr lang="de-DE" sz="1400" dirty="0"/>
                    </a:p>
                  </a:txBody>
                  <a:tcPr/>
                </a:tc>
                <a:tc>
                  <a:txBody>
                    <a:bodyPr/>
                    <a:lstStyle/>
                    <a:p>
                      <a:r>
                        <a:rPr lang="de-DE" sz="1400" dirty="0" smtClean="0"/>
                        <a:t>Aktion</a:t>
                      </a:r>
                      <a:endParaRPr lang="de-DE" sz="1400" dirty="0"/>
                    </a:p>
                  </a:txBody>
                  <a:tcPr/>
                </a:tc>
                <a:extLst>
                  <a:ext uri="{0D108BD9-81ED-4DB2-BD59-A6C34878D82A}">
                    <a16:rowId xmlns:a16="http://schemas.microsoft.com/office/drawing/2014/main" val="3661622052"/>
                  </a:ext>
                </a:extLst>
              </a:tr>
              <a:tr h="370840">
                <a:tc gridSpan="3">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1" kern="1200" dirty="0" smtClean="0">
                          <a:solidFill>
                            <a:schemeClr val="dk1"/>
                          </a:solidFill>
                          <a:effectLst/>
                          <a:latin typeface="+mn-lt"/>
                          <a:ea typeface="+mn-ea"/>
                          <a:cs typeface="+mn-cs"/>
                        </a:rPr>
                        <a:t>Plausibilitätsprüfung Land und Art der Hochschulzugangsberechtigung:</a:t>
                      </a:r>
                      <a:endParaRPr lang="de-DE" sz="1400" b="1"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tc hMerge="1">
                  <a:txBody>
                    <a:bodyPr/>
                    <a:lstStyle/>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4124301137"/>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"Deutschland" ist nicht in Kombination mit ausgewählter HZB-Art erlaubt!</a:t>
                      </a:r>
                      <a:endParaRPr lang="de-DE" sz="1400" dirty="0" smtClean="0"/>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3407860042"/>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effectLst/>
                        </a:rPr>
                        <a:t>Land "Chile" ist nicht in Kombination mit ausgewählter HZB-Art erlaubt!</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dirty="0" smtClean="0"/>
                        <a:t>Hochschulzugangsberechtigung</a:t>
                      </a: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de-DE" sz="1400" b="0" dirty="0" smtClean="0"/>
                        <a:t>Korrektur</a:t>
                      </a:r>
                      <a:r>
                        <a:rPr lang="de-DE" sz="1400" b="0" baseline="0" dirty="0" smtClean="0"/>
                        <a:t> der Angaben</a:t>
                      </a:r>
                      <a:endParaRPr lang="de-DE" sz="1400" b="0" dirty="0" smtClean="0"/>
                    </a:p>
                    <a:p>
                      <a:pPr marL="0" marR="0" indent="0" algn="l" defTabSz="914377" rtl="0" eaLnBrk="1" fontAlgn="auto" latinLnBrk="0" hangingPunct="1">
                        <a:lnSpc>
                          <a:spcPct val="100000"/>
                        </a:lnSpc>
                        <a:spcBef>
                          <a:spcPts val="0"/>
                        </a:spcBef>
                        <a:spcAft>
                          <a:spcPts val="0"/>
                        </a:spcAft>
                        <a:buClrTx/>
                        <a:buSzTx/>
                        <a:buFontTx/>
                        <a:buNone/>
                        <a:tabLst/>
                        <a:defRPr/>
                      </a:pPr>
                      <a:endParaRPr lang="de-DE" sz="1400" dirty="0" smtClean="0"/>
                    </a:p>
                  </a:txBody>
                  <a:tcPr/>
                </a:tc>
                <a:extLst>
                  <a:ext uri="{0D108BD9-81ED-4DB2-BD59-A6C34878D82A}">
                    <a16:rowId xmlns:a16="http://schemas.microsoft.com/office/drawing/2014/main" val="658737380"/>
                  </a:ext>
                </a:extLst>
              </a:tr>
            </a:tbl>
          </a:graphicData>
        </a:graphic>
      </p:graphicFrame>
      <p:pic>
        <p:nvPicPr>
          <p:cNvPr id="7" name="Grafik 6"/>
          <p:cNvPicPr>
            <a:picLocks noChangeAspect="1"/>
          </p:cNvPicPr>
          <p:nvPr/>
        </p:nvPicPr>
        <p:blipFill rotWithShape="1">
          <a:blip r:embed="rId3"/>
          <a:srcRect l="13953" t="14694" r="20649" b="18957"/>
          <a:stretch/>
        </p:blipFill>
        <p:spPr>
          <a:xfrm>
            <a:off x="9696399" y="1426777"/>
            <a:ext cx="504056" cy="504056"/>
          </a:xfrm>
          <a:prstGeom prst="rect">
            <a:avLst/>
          </a:prstGeom>
        </p:spPr>
      </p:pic>
    </p:spTree>
    <p:extLst>
      <p:ext uri="{BB962C8B-B14F-4D97-AF65-F5344CB8AC3E}">
        <p14:creationId xmlns:p14="http://schemas.microsoft.com/office/powerpoint/2010/main" val="3946118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pPr marL="457200" indent="-457200">
              <a:buAutoNum type="arabicPeriod"/>
            </a:pPr>
            <a:r>
              <a:rPr lang="de-DE" b="1" dirty="0" smtClean="0"/>
              <a:t>Antragsanlage - Gasthörer</a:t>
            </a:r>
          </a:p>
          <a:p>
            <a:r>
              <a:rPr lang="de-DE" dirty="0" smtClean="0"/>
              <a:t>Legen Sie einen neuen Bewerber für das </a:t>
            </a:r>
            <a:r>
              <a:rPr lang="de-DE" dirty="0" err="1" smtClean="0"/>
              <a:t>SoSe</a:t>
            </a:r>
            <a:r>
              <a:rPr lang="de-DE" dirty="0" smtClean="0"/>
              <a:t> 2018 als Gasthörer an. Senden Sie den Antrag ab und rufen Sie im Anschluss die angelegte Entscheidung auf.</a:t>
            </a:r>
          </a:p>
          <a:p>
            <a:r>
              <a:rPr lang="de-DE" b="1" dirty="0" smtClean="0"/>
              <a:t>2.    Antragsanlage – Zweithörer</a:t>
            </a:r>
            <a:endParaRPr lang="de-DE" dirty="0" smtClean="0"/>
          </a:p>
          <a:p>
            <a:r>
              <a:rPr lang="de-DE" dirty="0" smtClean="0"/>
              <a:t>Legen Sie einen neuen Bewerber für das </a:t>
            </a:r>
            <a:r>
              <a:rPr lang="de-DE" dirty="0" err="1" smtClean="0"/>
              <a:t>SoSe</a:t>
            </a:r>
            <a:r>
              <a:rPr lang="de-DE" dirty="0" smtClean="0"/>
              <a:t> 2018 als Zweithörer für das Fach Kunst im Rahmen eines Zwei-Fach-Bachelors an.</a:t>
            </a:r>
            <a:endParaRPr lang="de-DE" dirty="0"/>
          </a:p>
        </p:txBody>
      </p:sp>
      <p:sp>
        <p:nvSpPr>
          <p:cNvPr id="4" name="Datumsplatzhalter 3"/>
          <p:cNvSpPr>
            <a:spLocks noGrp="1"/>
          </p:cNvSpPr>
          <p:nvPr>
            <p:ph type="dt" sz="half" idx="10"/>
          </p:nvPr>
        </p:nvSpPr>
        <p:spPr/>
        <p:txBody>
          <a:bodyPr/>
          <a:lstStyle/>
          <a:p>
            <a:r>
              <a:rPr lang="de-DE" dirty="0"/>
              <a:t>Manuelle  Antragsanlage </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66</a:t>
            </a:fld>
            <a:r>
              <a:rPr lang="de-DE" smtClean="0"/>
              <a:t> </a:t>
            </a:r>
            <a:endParaRPr lang="de-DE" sz="1400" dirty="0"/>
          </a:p>
        </p:txBody>
      </p:sp>
    </p:spTree>
    <p:extLst>
      <p:ext uri="{BB962C8B-B14F-4D97-AF65-F5344CB8AC3E}">
        <p14:creationId xmlns:p14="http://schemas.microsoft.com/office/powerpoint/2010/main" val="22946926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r>
              <a:rPr lang="de-DE" b="1" dirty="0" smtClean="0"/>
              <a:t>3. Dublettenbearbeitung – Neuer Studierender</a:t>
            </a:r>
          </a:p>
          <a:p>
            <a:r>
              <a:rPr lang="de-DE" dirty="0" smtClean="0"/>
              <a:t>Legen Sie erneut einen Antrag auf Immatrikulation an und verwenden Sie Vorname, Name und Geburtsdatum des Bewerbers aus Aufgabe 1. Beim Absenden des Antrags erhalten Sie eine Fehlermeldung bzgl. möglicher Dubletten. Rufen Sie die Dublettenbearbeitung auf, prüfen Sie die Konflikte und legen Sie abschließend einen neuen Studierenden an.</a:t>
            </a:r>
            <a:endParaRPr lang="de-DE" dirty="0"/>
          </a:p>
        </p:txBody>
      </p:sp>
      <p:sp>
        <p:nvSpPr>
          <p:cNvPr id="4" name="Datumsplatzhalter 3"/>
          <p:cNvSpPr>
            <a:spLocks noGrp="1"/>
          </p:cNvSpPr>
          <p:nvPr>
            <p:ph type="dt" sz="half" idx="10"/>
          </p:nvPr>
        </p:nvSpPr>
        <p:spPr/>
        <p:txBody>
          <a:bodyPr/>
          <a:lstStyle/>
          <a:p>
            <a:r>
              <a:rPr lang="de-DE" dirty="0"/>
              <a:t>Manuelle  Antragsanlage </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67</a:t>
            </a:fld>
            <a:r>
              <a:rPr lang="de-DE" smtClean="0"/>
              <a:t> </a:t>
            </a:r>
            <a:endParaRPr lang="de-DE" sz="1400" dirty="0"/>
          </a:p>
        </p:txBody>
      </p:sp>
    </p:spTree>
    <p:extLst>
      <p:ext uri="{BB962C8B-B14F-4D97-AF65-F5344CB8AC3E}">
        <p14:creationId xmlns:p14="http://schemas.microsoft.com/office/powerpoint/2010/main" val="2321515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Übungen</a:t>
            </a:r>
            <a:endParaRPr lang="de-DE" dirty="0"/>
          </a:p>
        </p:txBody>
      </p:sp>
      <p:sp>
        <p:nvSpPr>
          <p:cNvPr id="3" name="Vertikaler Textplatzhalter 2"/>
          <p:cNvSpPr>
            <a:spLocks noGrp="1"/>
          </p:cNvSpPr>
          <p:nvPr>
            <p:ph type="body" orient="vert" idx="1"/>
          </p:nvPr>
        </p:nvSpPr>
        <p:spPr/>
        <p:txBody>
          <a:bodyPr/>
          <a:lstStyle/>
          <a:p>
            <a:r>
              <a:rPr lang="de-DE" b="1" dirty="0"/>
              <a:t>4</a:t>
            </a:r>
            <a:r>
              <a:rPr lang="de-DE" b="1" dirty="0" smtClean="0"/>
              <a:t>. Dublettenbearbeitung – Verknüpfen eines bestehenden Studierenden mit neuem Antrag</a:t>
            </a:r>
          </a:p>
          <a:p>
            <a:r>
              <a:rPr lang="de-DE" dirty="0" smtClean="0"/>
              <a:t>Legen Sie erneut einen Antrag auf Immatrikulation an und verwenden Sie Vorname, Name und Geburtsdatum des Bewerbers aus Aufgabe 1. Beim Absenden des Antrags erhalten Sie eine Fehlermeldung bzgl. möglicher Dubletten. Rufen Sie die Dublettenbearbeitung auf, prüfen und lösen Sie die Konflikte und verknüpfen Sie abschließend den neuen Antrag mit dem bestehenden Studierenden. </a:t>
            </a:r>
            <a:endParaRPr lang="de-DE" dirty="0"/>
          </a:p>
        </p:txBody>
      </p:sp>
      <p:sp>
        <p:nvSpPr>
          <p:cNvPr id="4" name="Datumsplatzhalter 3"/>
          <p:cNvSpPr>
            <a:spLocks noGrp="1"/>
          </p:cNvSpPr>
          <p:nvPr>
            <p:ph type="dt" sz="half" idx="10"/>
          </p:nvPr>
        </p:nvSpPr>
        <p:spPr/>
        <p:txBody>
          <a:bodyPr/>
          <a:lstStyle/>
          <a:p>
            <a:r>
              <a:rPr lang="de-DE" dirty="0"/>
              <a:t>Manuelle  Antragsanlage </a:t>
            </a:r>
          </a:p>
        </p:txBody>
      </p:sp>
      <p:sp>
        <p:nvSpPr>
          <p:cNvPr id="5" name="Fußzeilenplatzhalter 4"/>
          <p:cNvSpPr>
            <a:spLocks noGrp="1"/>
          </p:cNvSpPr>
          <p:nvPr>
            <p:ph type="ftr" sz="quarter" idx="11"/>
          </p:nvPr>
        </p:nvSpPr>
        <p:spPr/>
        <p:txBody>
          <a:bodyPr/>
          <a:lstStyle/>
          <a:p>
            <a:r>
              <a:rPr lang="de-DE" smtClean="0"/>
              <a:t>Name: Britta Nitsche/ Simon Kneissl</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68</a:t>
            </a:fld>
            <a:r>
              <a:rPr lang="de-DE" smtClean="0"/>
              <a:t> </a:t>
            </a:r>
            <a:endParaRPr lang="de-DE" sz="1400" dirty="0"/>
          </a:p>
        </p:txBody>
      </p:sp>
    </p:spTree>
    <p:extLst>
      <p:ext uri="{BB962C8B-B14F-4D97-AF65-F5344CB8AC3E}">
        <p14:creationId xmlns:p14="http://schemas.microsoft.com/office/powerpoint/2010/main" val="102342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Inhaltsübersicht</a:t>
            </a:r>
            <a:endParaRPr lang="de-DE" dirty="0"/>
          </a:p>
        </p:txBody>
      </p:sp>
      <p:sp>
        <p:nvSpPr>
          <p:cNvPr id="13" name="Datumsplatzhalter 12"/>
          <p:cNvSpPr>
            <a:spLocks noGrp="1"/>
          </p:cNvSpPr>
          <p:nvPr>
            <p:ph type="dt" sz="half" idx="10"/>
          </p:nvPr>
        </p:nvSpPr>
        <p:spPr/>
        <p:txBody>
          <a:bodyPr/>
          <a:lstStyle/>
          <a:p>
            <a:r>
              <a:rPr lang="de-DE" dirty="0" smtClean="0"/>
              <a:t>Manuelle  Antragsanlage</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sp>
        <p:nvSpPr>
          <p:cNvPr id="4" name="Textfeld 3"/>
          <p:cNvSpPr txBox="1"/>
          <p:nvPr/>
        </p:nvSpPr>
        <p:spPr>
          <a:xfrm>
            <a:off x="1766072" y="2092955"/>
            <a:ext cx="7956416" cy="3831818"/>
          </a:xfrm>
          <a:prstGeom prst="rect">
            <a:avLst/>
          </a:prstGeom>
          <a:noFill/>
        </p:spPr>
        <p:txBody>
          <a:bodyPr wrap="square" rtlCol="0">
            <a:spAutoFit/>
          </a:bodyPr>
          <a:lstStyle/>
          <a:p>
            <a:pPr marL="342900" indent="-342900">
              <a:lnSpc>
                <a:spcPct val="150000"/>
              </a:lnSpc>
              <a:buAutoNum type="arabicPeriod"/>
            </a:pPr>
            <a:r>
              <a:rPr lang="de-DE" dirty="0"/>
              <a:t>Einstieg: Manuelle Antragsanlage für Sondergruppen</a:t>
            </a:r>
          </a:p>
          <a:p>
            <a:pPr marL="342900" indent="-342900">
              <a:lnSpc>
                <a:spcPct val="150000"/>
              </a:lnSpc>
              <a:buAutoNum type="arabicPeriod"/>
            </a:pPr>
            <a:r>
              <a:rPr lang="de-DE" dirty="0"/>
              <a:t>Neuen Bewerber anlegen</a:t>
            </a:r>
          </a:p>
          <a:p>
            <a:pPr marL="342900" indent="-342900">
              <a:lnSpc>
                <a:spcPct val="150000"/>
              </a:lnSpc>
              <a:buAutoNum type="arabicPeriod"/>
            </a:pPr>
            <a:r>
              <a:rPr lang="de-DE" b="1" dirty="0">
                <a:solidFill>
                  <a:schemeClr val="bg2"/>
                </a:solidFill>
              </a:rPr>
              <a:t>Antragsdaten erfassen</a:t>
            </a:r>
          </a:p>
          <a:p>
            <a:pPr marL="342900" indent="-342900">
              <a:lnSpc>
                <a:spcPct val="150000"/>
              </a:lnSpc>
              <a:buAutoNum type="arabicPeriod"/>
            </a:pPr>
            <a:r>
              <a:rPr lang="de-DE" dirty="0" smtClean="0"/>
              <a:t>Antrag </a:t>
            </a:r>
            <a:r>
              <a:rPr lang="de-DE" dirty="0"/>
              <a:t>prüfen</a:t>
            </a:r>
          </a:p>
          <a:p>
            <a:pPr marL="342900" indent="-342900">
              <a:lnSpc>
                <a:spcPct val="150000"/>
              </a:lnSpc>
              <a:buAutoNum type="arabicPeriod"/>
            </a:pPr>
            <a:r>
              <a:rPr lang="de-DE" dirty="0"/>
              <a:t>Antrag absenden</a:t>
            </a:r>
          </a:p>
          <a:p>
            <a:pPr marL="342900" indent="-342900">
              <a:lnSpc>
                <a:spcPct val="150000"/>
              </a:lnSpc>
              <a:buAutoNum type="arabicPeriod"/>
            </a:pPr>
            <a:r>
              <a:rPr lang="de-DE" dirty="0"/>
              <a:t>Antrag für bestehenden Studierenden erfassen</a:t>
            </a:r>
          </a:p>
          <a:p>
            <a:pPr marL="342900" indent="-342900">
              <a:lnSpc>
                <a:spcPct val="150000"/>
              </a:lnSpc>
              <a:buAutoNum type="arabicPeriod"/>
            </a:pPr>
            <a:r>
              <a:rPr lang="de-DE" dirty="0"/>
              <a:t>Antrag aus Immatrix</a:t>
            </a:r>
          </a:p>
          <a:p>
            <a:pPr marL="342900" indent="-342900">
              <a:lnSpc>
                <a:spcPct val="150000"/>
              </a:lnSpc>
              <a:buAutoNum type="arabicPeriod"/>
            </a:pPr>
            <a:r>
              <a:rPr lang="de-DE" dirty="0"/>
              <a:t>Dublettenbearbeitung</a:t>
            </a:r>
          </a:p>
          <a:p>
            <a:pPr marL="342900" indent="-342900">
              <a:lnSpc>
                <a:spcPct val="150000"/>
              </a:lnSpc>
              <a:buAutoNum type="arabicPeriod"/>
            </a:pPr>
            <a:r>
              <a:rPr lang="de-DE" dirty="0"/>
              <a:t>Fehlerursachen und -behebung</a:t>
            </a:r>
          </a:p>
        </p:txBody>
      </p:sp>
      <p:sp>
        <p:nvSpPr>
          <p:cNvPr id="2" name="Pfeil nach rechts 1"/>
          <p:cNvSpPr/>
          <p:nvPr/>
        </p:nvSpPr>
        <p:spPr>
          <a:xfrm>
            <a:off x="480001" y="3063237"/>
            <a:ext cx="1259555" cy="268355"/>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35904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a:ln>
            <a:noFill/>
          </a:ln>
        </p:spPr>
        <p:txBody>
          <a:bodyPr/>
          <a:lstStyle/>
          <a:p>
            <a:r>
              <a:rPr lang="de-DE" dirty="0" smtClean="0"/>
              <a:t>3. Antragsdaten </a:t>
            </a:r>
            <a:r>
              <a:rPr lang="de-DE" dirty="0"/>
              <a:t>erfassen</a:t>
            </a:r>
            <a:br>
              <a:rPr lang="de-DE" dirty="0"/>
            </a:b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2" name="Grafik 1"/>
          <p:cNvPicPr>
            <a:picLocks noChangeAspect="1"/>
          </p:cNvPicPr>
          <p:nvPr/>
        </p:nvPicPr>
        <p:blipFill>
          <a:blip r:embed="rId3"/>
          <a:stretch>
            <a:fillRect/>
          </a:stretch>
        </p:blipFill>
        <p:spPr>
          <a:xfrm>
            <a:off x="1711686" y="2564904"/>
            <a:ext cx="8777697" cy="2491878"/>
          </a:xfrm>
          <a:prstGeom prst="rect">
            <a:avLst/>
          </a:prstGeom>
          <a:ln w="19050">
            <a:solidFill>
              <a:schemeClr val="bg2"/>
            </a:solidFill>
          </a:ln>
        </p:spPr>
      </p:pic>
      <p:sp>
        <p:nvSpPr>
          <p:cNvPr id="17" name="Abgerundete rechteckige Legende 16"/>
          <p:cNvSpPr/>
          <p:nvPr/>
        </p:nvSpPr>
        <p:spPr>
          <a:xfrm>
            <a:off x="5591944" y="3987543"/>
            <a:ext cx="4716056" cy="1880505"/>
          </a:xfrm>
          <a:prstGeom prst="wedgeRoundRectCallout">
            <a:avLst>
              <a:gd name="adj1" fmla="val -13447"/>
              <a:gd name="adj2" fmla="val -5927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Zunächst Auswahl des Verfahrens. Nach Eingabe des Abschlusses wird das Feld Studienfach eingeblendet. Zur Auswahl stehen alle für den Abschluss zugelassenen Fächer. Nach Eingabe des Fachs können die Fachsemester eingegeben werden.</a:t>
            </a:r>
          </a:p>
        </p:txBody>
      </p:sp>
      <p:sp>
        <p:nvSpPr>
          <p:cNvPr id="20" name="Textfeld 19"/>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Auswahl Studienangebot</a:t>
            </a:r>
          </a:p>
        </p:txBody>
      </p:sp>
    </p:spTree>
    <p:extLst>
      <p:ext uri="{BB962C8B-B14F-4D97-AF65-F5344CB8AC3E}">
        <p14:creationId xmlns:p14="http://schemas.microsoft.com/office/powerpoint/2010/main" val="2407508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3. Antragsdaten erfassen</a:t>
            </a:r>
            <a:r>
              <a:rPr lang="de-DE" dirty="0"/>
              <a:t/>
            </a:r>
            <a:br>
              <a:rPr lang="de-DE" dirty="0"/>
            </a:br>
            <a:endParaRPr lang="de-DE" dirty="0"/>
          </a:p>
        </p:txBody>
      </p:sp>
      <p:sp>
        <p:nvSpPr>
          <p:cNvPr id="13" name="Datumsplatzhalter 12"/>
          <p:cNvSpPr>
            <a:spLocks noGrp="1"/>
          </p:cNvSpPr>
          <p:nvPr>
            <p:ph type="dt" sz="half" idx="10"/>
          </p:nvPr>
        </p:nvSpPr>
        <p:spPr/>
        <p:txBody>
          <a:bodyPr/>
          <a:lstStyle/>
          <a:p>
            <a:r>
              <a:rPr lang="de-DE" dirty="0"/>
              <a:t>Manuelle  </a:t>
            </a:r>
            <a:r>
              <a:rPr lang="de-DE" dirty="0" smtClean="0"/>
              <a:t>Antragsanlage </a:t>
            </a:r>
            <a:endParaRPr lang="de-DE" dirty="0"/>
          </a:p>
        </p:txBody>
      </p:sp>
      <p:sp>
        <p:nvSpPr>
          <p:cNvPr id="14" name="Fußzeilenplatzhalter 13"/>
          <p:cNvSpPr>
            <a:spLocks noGrp="1"/>
          </p:cNvSpPr>
          <p:nvPr>
            <p:ph type="ftr" sz="quarter" idx="11"/>
          </p:nvPr>
        </p:nvSpPr>
        <p:spPr/>
        <p:txBody>
          <a:bodyPr/>
          <a:lstStyle/>
          <a:p>
            <a:r>
              <a:rPr lang="de-DE" dirty="0" smtClean="0"/>
              <a:t>Name: </a:t>
            </a:r>
            <a:r>
              <a:rPr lang="de-DE" dirty="0"/>
              <a:t>Katrin Nöbauer</a:t>
            </a:r>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9" name="Titel 8"/>
          <p:cNvSpPr txBox="1">
            <a:spLocks/>
          </p:cNvSpPr>
          <p:nvPr/>
        </p:nvSpPr>
        <p:spPr>
          <a:xfrm>
            <a:off x="1703513" y="2296549"/>
            <a:ext cx="8425225" cy="575329"/>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a:lstStyle>
          <a:p>
            <a:pPr algn="ctr"/>
            <a:r>
              <a:rPr lang="de-DE" dirty="0"/>
              <a:t/>
            </a:r>
            <a:br>
              <a:rPr lang="de-DE" dirty="0"/>
            </a:br>
            <a:endParaRPr lang="de-DE" dirty="0"/>
          </a:p>
        </p:txBody>
      </p:sp>
      <p:pic>
        <p:nvPicPr>
          <p:cNvPr id="4" name="Grafik 3"/>
          <p:cNvPicPr>
            <a:picLocks noChangeAspect="1"/>
          </p:cNvPicPr>
          <p:nvPr/>
        </p:nvPicPr>
        <p:blipFill>
          <a:blip r:embed="rId3"/>
          <a:stretch>
            <a:fillRect/>
          </a:stretch>
        </p:blipFill>
        <p:spPr>
          <a:xfrm>
            <a:off x="1703513" y="2492897"/>
            <a:ext cx="8784001" cy="2420255"/>
          </a:xfrm>
          <a:prstGeom prst="rect">
            <a:avLst/>
          </a:prstGeom>
          <a:ln w="19050">
            <a:solidFill>
              <a:schemeClr val="bg2"/>
            </a:solidFill>
          </a:ln>
        </p:spPr>
      </p:pic>
      <p:sp>
        <p:nvSpPr>
          <p:cNvPr id="17" name="Abgerundete rechteckige Legende 16"/>
          <p:cNvSpPr/>
          <p:nvPr/>
        </p:nvSpPr>
        <p:spPr>
          <a:xfrm>
            <a:off x="5719320" y="4558928"/>
            <a:ext cx="4228680" cy="1297508"/>
          </a:xfrm>
          <a:prstGeom prst="wedgeRoundRectCallout">
            <a:avLst>
              <a:gd name="adj1" fmla="val -64404"/>
              <a:gd name="adj2" fmla="val -4387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2000" rIns="91440" bIns="45720" numCol="1" spcCol="0" rtlCol="0" fromWordArt="0" anchor="ctr" anchorCtr="0" forceAA="0" compatLnSpc="1">
            <a:prstTxWarp prst="textNoShape">
              <a:avLst/>
            </a:prstTxWarp>
            <a:spAutoFit/>
          </a:bodyPr>
          <a:lstStyle/>
          <a:p>
            <a:pPr>
              <a:lnSpc>
                <a:spcPct val="107000"/>
              </a:lnSpc>
              <a:spcAft>
                <a:spcPts val="800"/>
              </a:spcAft>
            </a:pPr>
            <a:r>
              <a:rPr lang="de-DE" sz="1600" dirty="0">
                <a:solidFill>
                  <a:schemeClr val="bg1">
                    <a:lumMod val="10000"/>
                  </a:schemeClr>
                </a:solidFill>
                <a:ea typeface="Calibri" panose="020F0502020204030204" pitchFamily="34" charset="0"/>
                <a:cs typeface="Times New Roman" panose="02020603050405020304" pitchFamily="18" charset="0"/>
              </a:rPr>
              <a:t>Die Eingabe der Kommunikationssprache steuert, in welcher Sprache (Deutsch oder Englisch) </a:t>
            </a:r>
            <a:r>
              <a:rPr lang="de-DE" sz="1600" dirty="0" smtClean="0">
                <a:solidFill>
                  <a:schemeClr val="bg1">
                    <a:lumMod val="10000"/>
                  </a:schemeClr>
                </a:solidFill>
                <a:ea typeface="Calibri" panose="020F0502020204030204" pitchFamily="34" charset="0"/>
                <a:cs typeface="Times New Roman" panose="02020603050405020304" pitchFamily="18" charset="0"/>
              </a:rPr>
              <a:t>Dokumente </a:t>
            </a:r>
            <a:r>
              <a:rPr lang="de-DE" sz="1600" dirty="0">
                <a:solidFill>
                  <a:schemeClr val="bg1">
                    <a:lumMod val="10000"/>
                  </a:schemeClr>
                </a:solidFill>
                <a:ea typeface="Calibri" panose="020F0502020204030204" pitchFamily="34" charset="0"/>
                <a:cs typeface="Times New Roman" panose="02020603050405020304" pitchFamily="18" charset="0"/>
              </a:rPr>
              <a:t>und </a:t>
            </a:r>
            <a:r>
              <a:rPr lang="de-DE" sz="1600" dirty="0" smtClean="0">
                <a:solidFill>
                  <a:schemeClr val="bg1">
                    <a:lumMod val="10000"/>
                  </a:schemeClr>
                </a:solidFill>
                <a:ea typeface="Calibri" panose="020F0502020204030204" pitchFamily="34" charset="0"/>
                <a:cs typeface="Times New Roman" panose="02020603050405020304" pitchFamily="18" charset="0"/>
              </a:rPr>
              <a:t>E-Mails ausgegeben </a:t>
            </a:r>
            <a:r>
              <a:rPr lang="de-DE" sz="1600" dirty="0">
                <a:solidFill>
                  <a:schemeClr val="bg1">
                    <a:lumMod val="10000"/>
                  </a:schemeClr>
                </a:solidFill>
                <a:ea typeface="Calibri" panose="020F0502020204030204" pitchFamily="34" charset="0"/>
                <a:cs typeface="Times New Roman" panose="02020603050405020304" pitchFamily="18" charset="0"/>
              </a:rPr>
              <a:t>werden.</a:t>
            </a:r>
          </a:p>
        </p:txBody>
      </p:sp>
      <p:sp>
        <p:nvSpPr>
          <p:cNvPr id="11" name="Textfeld 10"/>
          <p:cNvSpPr txBox="1"/>
          <p:nvPr/>
        </p:nvSpPr>
        <p:spPr>
          <a:xfrm>
            <a:off x="1883572" y="1926291"/>
            <a:ext cx="4860501" cy="369332"/>
          </a:xfrm>
          <a:prstGeom prst="rect">
            <a:avLst/>
          </a:prstGeom>
          <a:noFill/>
        </p:spPr>
        <p:txBody>
          <a:bodyPr wrap="square" rtlCol="0">
            <a:spAutoFit/>
          </a:bodyPr>
          <a:lstStyle/>
          <a:p>
            <a:pPr>
              <a:spcBef>
                <a:spcPts val="600"/>
              </a:spcBef>
              <a:spcAft>
                <a:spcPts val="600"/>
              </a:spcAft>
            </a:pPr>
            <a:r>
              <a:rPr lang="de-DE" b="1" dirty="0"/>
              <a:t>Bereich: Angaben zur Person</a:t>
            </a:r>
          </a:p>
        </p:txBody>
      </p:sp>
    </p:spTree>
    <p:extLst>
      <p:ext uri="{BB962C8B-B14F-4D97-AF65-F5344CB8AC3E}">
        <p14:creationId xmlns:p14="http://schemas.microsoft.com/office/powerpoint/2010/main" val="1796518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1.potx" id="{7F057881-F1FB-4971-9D57-3242D607C85F}" vid="{73CB14D6-2038-446D-89B6-C7A6522F244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PPT_WWU_Var1_Meta_01</Template>
  <TotalTime>0</TotalTime>
  <Words>6092</Words>
  <Application>Microsoft Office PowerPoint</Application>
  <PresentationFormat>Breitbild</PresentationFormat>
  <Paragraphs>905</Paragraphs>
  <Slides>68</Slides>
  <Notes>68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68</vt:i4>
      </vt:variant>
    </vt:vector>
  </HeadingPairs>
  <TitlesOfParts>
    <vt:vector size="73" baseType="lpstr">
      <vt:lpstr>Arial</vt:lpstr>
      <vt:lpstr>Calibri</vt:lpstr>
      <vt:lpstr>Meta Offc Pro</vt:lpstr>
      <vt:lpstr>Times New Roman</vt:lpstr>
      <vt:lpstr>WWU Münster PowerPoint Master</vt:lpstr>
      <vt:lpstr>Beraterschulung TP02 – Manueller Antrag auf Immatrikulation</vt:lpstr>
      <vt:lpstr>Inhaltsübersicht</vt:lpstr>
      <vt:lpstr>1. Einstieg: Manuelle Antragsanlage </vt:lpstr>
      <vt:lpstr>1. Einstieg: Manuelle Antragsanlage</vt:lpstr>
      <vt:lpstr>Inhaltsübersicht</vt:lpstr>
      <vt:lpstr>2. Neuen Bewerber anlegen </vt:lpstr>
      <vt:lpstr>Inhaltsübersicht</vt:lpstr>
      <vt:lpstr>3. Antragsdaten erfassen  </vt:lpstr>
      <vt:lpstr>3. Antragsdaten erfassen </vt:lpstr>
      <vt:lpstr>3. Antragsdaten erfassen </vt:lpstr>
      <vt:lpstr>3. Antragsdaten erfassen </vt:lpstr>
      <vt:lpstr>3. Antragsdaten erfassen </vt:lpstr>
      <vt:lpstr>3. Antragsdaten erfassen </vt:lpstr>
      <vt:lpstr>3. Antragsdaten erfassen</vt:lpstr>
      <vt:lpstr>3. Antragsdaten erfassen </vt:lpstr>
      <vt:lpstr>3. Antragsdaten erfassen </vt:lpstr>
      <vt:lpstr>3. Antragsdaten erfassen </vt:lpstr>
      <vt:lpstr>3. Antragsdaten erfassen </vt:lpstr>
      <vt:lpstr>3. Antragsdaten erfassen </vt:lpstr>
      <vt:lpstr>3. Antragsdaten erfassen </vt:lpstr>
      <vt:lpstr>Inhaltsübersicht</vt:lpstr>
      <vt:lpstr>4. Antragsdaten prüfen </vt:lpstr>
      <vt:lpstr>Inhaltsübersicht</vt:lpstr>
      <vt:lpstr>5. Antrag absenden </vt:lpstr>
      <vt:lpstr>5. Antrag absenden – mit Warnung </vt:lpstr>
      <vt:lpstr>5. Antrag absenden – Ergebnis </vt:lpstr>
      <vt:lpstr>5. Antrag absenden – Ergebnis </vt:lpstr>
      <vt:lpstr>Inhaltsübersicht</vt:lpstr>
      <vt:lpstr>6. Antrag für bestehenden Studierenden</vt:lpstr>
      <vt:lpstr>6. Antrag für bestehenden Studierenden </vt:lpstr>
      <vt:lpstr>6. Antrag für bestehenden Studierenden </vt:lpstr>
      <vt:lpstr>6. Antrag für bestehenden Studierenden </vt:lpstr>
      <vt:lpstr>6. Antrag für bestehenden Studierenden </vt:lpstr>
      <vt:lpstr>6. Antrag für bestehenden Studierenden </vt:lpstr>
      <vt:lpstr>Inhaltsübersicht</vt:lpstr>
      <vt:lpstr>7. Antrag aus Immatrix </vt:lpstr>
      <vt:lpstr>7. Antrag aus Immatrix </vt:lpstr>
      <vt:lpstr>7. Antrag aus Immatrix </vt:lpstr>
      <vt:lpstr>7. Antrag aus Immatrix</vt:lpstr>
      <vt:lpstr>7. Antrag aus Immatrix</vt:lpstr>
      <vt:lpstr>Inhaltsübersicht</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vt:lpstr>
      <vt:lpstr>8. Dublettenbearbeitung - Immatrix </vt:lpstr>
      <vt:lpstr>8. Dublettenbearbeitung - Immatrix </vt:lpstr>
      <vt:lpstr>8. Dublettenbearbeitung - Immatrix </vt:lpstr>
      <vt:lpstr>8. Dublettenbearbeitung</vt:lpstr>
      <vt:lpstr>8. Dublettenbearbeitung - Immatrix </vt:lpstr>
      <vt:lpstr>Inhaltsübersicht</vt:lpstr>
      <vt:lpstr>9. Fehlerursachen und -behebung</vt:lpstr>
      <vt:lpstr>Warnungen bei Antragsanlage</vt:lpstr>
      <vt:lpstr>Warnungen bei Antragsanlage</vt:lpstr>
      <vt:lpstr>Fehlermeldungen – Prüfung auf Vollständigkeit</vt:lpstr>
      <vt:lpstr>Fehlermeldungen – Prüfung auf Vollständigkeit</vt:lpstr>
      <vt:lpstr>Fehlermeldungen – Prüfung auf Vollständigkeit</vt:lpstr>
      <vt:lpstr>Fehlermeldungen – Prüfung auf Inhalt</vt:lpstr>
      <vt:lpstr>Fehlermeldungen – Prüfung auf Inhalt</vt:lpstr>
      <vt:lpstr>Fehlermeldungen – Prüfung auf Inhalt</vt:lpstr>
      <vt:lpstr>Fehlermeldungen – Prüfung auf Inhalt</vt:lpstr>
      <vt:lpstr>Übungen</vt:lpstr>
      <vt:lpstr>Übungen</vt:lpstr>
      <vt:lpstr>Übungen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Verkerk, Denise</cp:lastModifiedBy>
  <cp:revision>518</cp:revision>
  <dcterms:created xsi:type="dcterms:W3CDTF">2017-06-26T10:25:39Z</dcterms:created>
  <dcterms:modified xsi:type="dcterms:W3CDTF">2018-04-30T11:58:48Z</dcterms:modified>
</cp:coreProperties>
</file>