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204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1326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7147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07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42741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53370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0521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6941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004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5261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04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650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060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2471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1874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670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936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7770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jp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GB" sz="2400" spc="-175" dirty="0">
                <a:solidFill>
                  <a:srgbClr val="616E52"/>
                </a:solidFill>
                <a:latin typeface="Arial"/>
                <a:cs typeface="Arial"/>
              </a:rPr>
              <a:t>Luc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https://github.com/DIET-F/IBM-coursera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2016</Words>
  <Application>Microsoft Office PowerPoint</Application>
  <PresentationFormat>Widescreen</PresentationFormat>
  <Paragraphs>206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Bahnschrift Condensed</vt:lpstr>
      <vt:lpstr>Bahnschrift Light SemiCondensed</vt:lpstr>
      <vt:lpstr>Carlito</vt:lpstr>
      <vt:lpstr>Century Gothic</vt:lpstr>
      <vt:lpstr>Wingdings 3</vt:lpstr>
      <vt:lpstr>Ion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Duijsens Luc</cp:lastModifiedBy>
  <cp:revision>2</cp:revision>
  <dcterms:created xsi:type="dcterms:W3CDTF">2021-08-26T16:53:12Z</dcterms:created>
  <dcterms:modified xsi:type="dcterms:W3CDTF">2024-07-29T20:52:44Z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