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489"/>
    <a:srgbClr val="9883A2"/>
    <a:srgbClr val="A15545"/>
    <a:srgbClr val="64A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58" y="198"/>
      </p:cViewPr>
      <p:guideLst>
        <p:guide orient="horz" pos="42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7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0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28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2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9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9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89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8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9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4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F191-004E-4064-8224-DE97C05267D2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05AB-96C2-456E-A404-25D48C38C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9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911930" y="1472184"/>
            <a:ext cx="3320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solidFill>
                  <a:schemeClr val="accent6">
                    <a:lumMod val="50000"/>
                  </a:schemeClr>
                </a:solidFill>
              </a:rPr>
              <a:t>BIENVENIDO 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352923" y="2497976"/>
            <a:ext cx="44406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500" b="1" dirty="0" smtClean="0"/>
              <a:t>REDUX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574009" y="4175358"/>
            <a:ext cx="20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redux</a:t>
            </a:r>
            <a:r>
              <a:rPr lang="es-MX" dirty="0" smtClean="0"/>
              <a:t> y </a:t>
            </a:r>
            <a:r>
              <a:rPr lang="es-MX" dirty="0" err="1" smtClean="0"/>
              <a:t>react-redux</a:t>
            </a:r>
            <a:endParaRPr lang="es-MX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55" y="4982352"/>
            <a:ext cx="1774290" cy="83559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845552" y="6488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Abril 2019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6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9352" y="144304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que utilizaremos REDUX ?</a:t>
            </a:r>
            <a:endParaRPr lang="es-MX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17349" y="746725"/>
            <a:ext cx="692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 una librería que utilizaremos para </a:t>
            </a:r>
            <a:r>
              <a:rPr lang="es-MX" i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ADMINISTRAR LOS ESTADOS</a:t>
            </a:r>
            <a:r>
              <a:rPr lang="es-MX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MX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de los componentes de una aplicación. </a:t>
            </a:r>
            <a:endParaRPr lang="es-MX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152400" y="1834896"/>
            <a:ext cx="7756325" cy="1698014"/>
            <a:chOff x="152400" y="1834896"/>
            <a:chExt cx="7756325" cy="1698014"/>
          </a:xfrm>
        </p:grpSpPr>
        <p:sp>
          <p:nvSpPr>
            <p:cNvPr id="6" name="CuadroTexto 5"/>
            <p:cNvSpPr txBox="1"/>
            <p:nvPr/>
          </p:nvSpPr>
          <p:spPr>
            <a:xfrm>
              <a:off x="152400" y="1834896"/>
              <a:ext cx="3288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Aplicaciones sin REDUX.</a:t>
              </a:r>
              <a:endParaRPr lang="es-MX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163782" y="2652407"/>
              <a:ext cx="908027" cy="88050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4184487" y="2596157"/>
              <a:ext cx="908027" cy="88050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376102" y="2911884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7000698" y="2611397"/>
              <a:ext cx="908027" cy="880503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5" name="Elipse 14"/>
            <p:cNvSpPr/>
            <p:nvPr/>
          </p:nvSpPr>
          <p:spPr>
            <a:xfrm>
              <a:off x="7215091" y="2926570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1356318" y="2975308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Flecha curvada hacia abajo 24"/>
            <p:cNvSpPr/>
            <p:nvPr/>
          </p:nvSpPr>
          <p:spPr>
            <a:xfrm>
              <a:off x="1597963" y="2384799"/>
              <a:ext cx="2929173" cy="471038"/>
            </a:xfrm>
            <a:prstGeom prst="curvedDownArrow">
              <a:avLst>
                <a:gd name="adj1" fmla="val 25000"/>
                <a:gd name="adj2" fmla="val 85222"/>
                <a:gd name="adj3" fmla="val 3664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Flecha curvada hacia abajo 25"/>
            <p:cNvSpPr/>
            <p:nvPr/>
          </p:nvSpPr>
          <p:spPr>
            <a:xfrm>
              <a:off x="4722163" y="2345175"/>
              <a:ext cx="2929173" cy="471038"/>
            </a:xfrm>
            <a:prstGeom prst="curvedDownArrow">
              <a:avLst>
                <a:gd name="adj1" fmla="val 25000"/>
                <a:gd name="adj2" fmla="val 85222"/>
                <a:gd name="adj3" fmla="val 3664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2578608" y="2457057"/>
              <a:ext cx="744568" cy="307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props</a:t>
              </a:r>
              <a:endParaRPr lang="es-MX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5779008" y="2394827"/>
              <a:ext cx="744568" cy="307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 err="1" smtClean="0">
                  <a:solidFill>
                    <a:schemeClr val="bg1">
                      <a:lumMod val="95000"/>
                    </a:schemeClr>
                  </a:solidFill>
                </a:rPr>
                <a:t>props</a:t>
              </a:r>
              <a:endParaRPr lang="es-MX" sz="105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49352" y="4200144"/>
            <a:ext cx="7877164" cy="2636520"/>
            <a:chOff x="149352" y="4200144"/>
            <a:chExt cx="7877164" cy="2636520"/>
          </a:xfrm>
        </p:grpSpPr>
        <p:sp>
          <p:nvSpPr>
            <p:cNvPr id="21" name="Elipse 20"/>
            <p:cNvSpPr/>
            <p:nvPr/>
          </p:nvSpPr>
          <p:spPr>
            <a:xfrm>
              <a:off x="4133088" y="4615196"/>
              <a:ext cx="864108" cy="778346"/>
            </a:xfrm>
            <a:prstGeom prst="ellipse">
              <a:avLst/>
            </a:prstGeom>
            <a:solidFill>
              <a:srgbClr val="9883A2"/>
            </a:solidFill>
            <a:ln w="57150">
              <a:solidFill>
                <a:srgbClr val="C5B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149352" y="4200144"/>
              <a:ext cx="3373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Aplicaciones con REDUX.</a:t>
              </a:r>
              <a:endParaRPr lang="es-MX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307333" y="4935772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>
                  <a:solidFill>
                    <a:schemeClr val="tx1"/>
                  </a:solidFill>
                </a:rPr>
                <a:t>s</a:t>
              </a:r>
              <a:r>
                <a:rPr lang="es-MX" sz="700" b="1" dirty="0" err="1" smtClean="0">
                  <a:solidFill>
                    <a:schemeClr val="tx1"/>
                  </a:solidFill>
                </a:rPr>
                <a:t>tate</a:t>
              </a:r>
              <a:r>
                <a:rPr lang="es-MX" sz="700" b="1" dirty="0" smtClean="0">
                  <a:solidFill>
                    <a:schemeClr val="tx1"/>
                  </a:solidFill>
                </a:rPr>
                <a:t> [ ]</a:t>
              </a:r>
              <a:endParaRPr lang="es-MX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1134965" y="6058318"/>
              <a:ext cx="864108" cy="7783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rgbClr val="C5B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/>
            <p:cNvSpPr/>
            <p:nvPr/>
          </p:nvSpPr>
          <p:spPr>
            <a:xfrm>
              <a:off x="4133088" y="6058318"/>
              <a:ext cx="864108" cy="7783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rgbClr val="C5B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/>
            <p:cNvSpPr/>
            <p:nvPr/>
          </p:nvSpPr>
          <p:spPr>
            <a:xfrm>
              <a:off x="7107048" y="6058318"/>
              <a:ext cx="864108" cy="77834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rgbClr val="C5B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lecha izquierda y arriba 30"/>
            <p:cNvSpPr/>
            <p:nvPr/>
          </p:nvSpPr>
          <p:spPr>
            <a:xfrm>
              <a:off x="4997197" y="4786301"/>
              <a:ext cx="2733639" cy="1272017"/>
            </a:xfrm>
            <a:prstGeom prst="leftUpArrow">
              <a:avLst>
                <a:gd name="adj1" fmla="val 8054"/>
                <a:gd name="adj2" fmla="val 14901"/>
                <a:gd name="adj3" fmla="val 19229"/>
              </a:avLst>
            </a:pr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>
                <a:rot lat="299984" lon="10799999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Flecha izquierda y arriba 31"/>
            <p:cNvSpPr/>
            <p:nvPr/>
          </p:nvSpPr>
          <p:spPr>
            <a:xfrm>
              <a:off x="1389378" y="4757533"/>
              <a:ext cx="2733639" cy="1272017"/>
            </a:xfrm>
            <a:prstGeom prst="leftUpArrow">
              <a:avLst>
                <a:gd name="adj1" fmla="val 6421"/>
                <a:gd name="adj2" fmla="val 14901"/>
                <a:gd name="adj3" fmla="val 19229"/>
              </a:avLst>
            </a:pr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>
                <a:rot lat="21301150" lon="301117" rev="1077377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Flecha arriba y abajo 32"/>
            <p:cNvSpPr/>
            <p:nvPr/>
          </p:nvSpPr>
          <p:spPr>
            <a:xfrm>
              <a:off x="4428057" y="5422309"/>
              <a:ext cx="314888" cy="636009"/>
            </a:xfrm>
            <a:prstGeom prst="upDownArrow">
              <a:avLst>
                <a:gd name="adj1" fmla="val 23601"/>
                <a:gd name="adj2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/>
            <p:cNvSpPr/>
            <p:nvPr/>
          </p:nvSpPr>
          <p:spPr>
            <a:xfrm>
              <a:off x="1733599" y="5096045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6841574" y="5096045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4721828" y="5608217"/>
              <a:ext cx="530947" cy="26419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b="1" dirty="0" err="1" smtClean="0">
                  <a:solidFill>
                    <a:srgbClr val="002060"/>
                  </a:solidFill>
                </a:rPr>
                <a:t>state</a:t>
              </a:r>
              <a:endParaRPr lang="es-MX" sz="7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1133212" y="6236237"/>
              <a:ext cx="754053" cy="522902"/>
              <a:chOff x="5201266" y="4007955"/>
              <a:chExt cx="754053" cy="522902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5201266" y="4007955"/>
                <a:ext cx="722500" cy="485976"/>
                <a:chOff x="5092514" y="4025424"/>
                <a:chExt cx="722500" cy="485976"/>
              </a:xfrm>
            </p:grpSpPr>
            <p:sp>
              <p:nvSpPr>
                <p:cNvPr id="37" name="CuadroTexto 36"/>
                <p:cNvSpPr txBox="1"/>
                <p:nvPr/>
              </p:nvSpPr>
              <p:spPr>
                <a:xfrm>
                  <a:off x="5092514" y="4140231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38" name="Rectángulo redondeado 37"/>
                <p:cNvSpPr/>
                <p:nvPr/>
              </p:nvSpPr>
              <p:spPr>
                <a:xfrm>
                  <a:off x="5476876" y="4190619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9" name="Rectángulo redondeado 38"/>
                <p:cNvSpPr/>
                <p:nvPr/>
              </p:nvSpPr>
              <p:spPr>
                <a:xfrm>
                  <a:off x="5580054" y="4446755"/>
                  <a:ext cx="192882" cy="64645"/>
                </a:xfrm>
                <a:prstGeom prst="roundRect">
                  <a:avLst/>
                </a:prstGeom>
                <a:solidFill>
                  <a:srgbClr val="0070C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200" dirty="0"/>
                </a:p>
              </p:txBody>
            </p:sp>
            <p:sp>
              <p:nvSpPr>
                <p:cNvPr id="40" name="CuadroTexto 39"/>
                <p:cNvSpPr txBox="1"/>
                <p:nvPr/>
              </p:nvSpPr>
              <p:spPr>
                <a:xfrm>
                  <a:off x="5092514" y="4275979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41" name="Rectángulo redondeado 40"/>
                <p:cNvSpPr/>
                <p:nvPr/>
              </p:nvSpPr>
              <p:spPr>
                <a:xfrm>
                  <a:off x="5476876" y="4326367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2" name="CuadroTexto 41"/>
                <p:cNvSpPr txBox="1"/>
                <p:nvPr/>
              </p:nvSpPr>
              <p:spPr>
                <a:xfrm>
                  <a:off x="5092514" y="4025424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43" name="Rectángulo redondeado 42"/>
                <p:cNvSpPr/>
                <p:nvPr/>
              </p:nvSpPr>
              <p:spPr>
                <a:xfrm>
                  <a:off x="5476876" y="4075812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45" name="Rectángulo 44"/>
              <p:cNvSpPr/>
              <p:nvPr/>
            </p:nvSpPr>
            <p:spPr>
              <a:xfrm>
                <a:off x="5632794" y="4392358"/>
                <a:ext cx="322525" cy="13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00" dirty="0" smtClean="0">
                    <a:solidFill>
                      <a:schemeClr val="bg1"/>
                    </a:solidFill>
                  </a:rPr>
                  <a:t>Registrar</a:t>
                </a:r>
                <a:endParaRPr lang="es-MX" sz="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7165531" y="6223408"/>
              <a:ext cx="860985" cy="424547"/>
              <a:chOff x="5689458" y="3941337"/>
              <a:chExt cx="860985" cy="424547"/>
            </a:xfrm>
          </p:grpSpPr>
          <p:sp>
            <p:nvSpPr>
              <p:cNvPr id="47" name="CuadroTexto 46"/>
              <p:cNvSpPr txBox="1"/>
              <p:nvPr/>
            </p:nvSpPr>
            <p:spPr>
              <a:xfrm>
                <a:off x="5806298" y="3941337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</a:rPr>
                  <a:t>Juan Pérez López</a:t>
                </a:r>
                <a:endParaRPr lang="es-MX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CuadroTexto 47"/>
              <p:cNvSpPr txBox="1"/>
              <p:nvPr/>
            </p:nvSpPr>
            <p:spPr>
              <a:xfrm>
                <a:off x="5695808" y="3948957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chemeClr val="bg1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5803123" y="4027062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</a:rPr>
                  <a:t>Juan Pérez López</a:t>
                </a:r>
                <a:endParaRPr lang="es-MX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CuadroTexto 49"/>
              <p:cNvSpPr txBox="1"/>
              <p:nvPr/>
            </p:nvSpPr>
            <p:spPr>
              <a:xfrm>
                <a:off x="5692633" y="4034682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chemeClr val="bg1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5803123" y="4103262"/>
                <a:ext cx="74732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</a:rPr>
                  <a:t>Ricardo Juárez Pérez</a:t>
                </a:r>
                <a:endParaRPr lang="es-MX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5692633" y="4110882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chemeClr val="bg1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5799948" y="4188987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</a:rPr>
                  <a:t>Juan Pérez López</a:t>
                </a:r>
                <a:endParaRPr lang="es-MX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5689458" y="4196607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chemeClr val="bg1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chemeClr val="bg1"/>
                  </a:solidFill>
                  <a:latin typeface="Wingdings" panose="05000000000000000000" pitchFamily="2" charset="2"/>
                </a:endParaRPr>
              </a:p>
            </p:txBody>
          </p:sp>
          <p:cxnSp>
            <p:nvCxnSpPr>
              <p:cNvPr id="56" name="Conector recto 55"/>
              <p:cNvCxnSpPr/>
              <p:nvPr/>
            </p:nvCxnSpPr>
            <p:spPr>
              <a:xfrm>
                <a:off x="5784073" y="3948214"/>
                <a:ext cx="564068" cy="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CuadroTexto 58"/>
            <p:cNvSpPr txBox="1"/>
            <p:nvPr/>
          </p:nvSpPr>
          <p:spPr>
            <a:xfrm>
              <a:off x="4316714" y="4634422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b="1" dirty="0" smtClean="0">
                  <a:solidFill>
                    <a:schemeClr val="bg1"/>
                  </a:solidFill>
                </a:rPr>
                <a:t>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5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1322" y="299863"/>
            <a:ext cx="2244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general </a:t>
            </a:r>
          </a:p>
          <a:p>
            <a:pPr algn="ctr"/>
            <a:r>
              <a:rPr lang="es-MX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REDUX</a:t>
            </a:r>
            <a:endParaRPr lang="es-MX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954012" y="351293"/>
            <a:ext cx="1773936" cy="667512"/>
          </a:xfrm>
          <a:prstGeom prst="roundRect">
            <a:avLst/>
          </a:prstGeom>
          <a:solidFill>
            <a:srgbClr val="9883A2"/>
          </a:solidFill>
          <a:ln w="38100">
            <a:solidFill>
              <a:srgbClr val="C5B4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002060"/>
                </a:solidFill>
              </a:rPr>
              <a:t>store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686355" y="1691842"/>
            <a:ext cx="1773936" cy="667512"/>
          </a:xfrm>
          <a:prstGeom prst="roundRect">
            <a:avLst/>
          </a:prstGeom>
          <a:solidFill>
            <a:srgbClr val="64A8B3"/>
          </a:solidFill>
          <a:ln w="38100">
            <a:solidFill>
              <a:srgbClr val="C5B4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rgbClr val="002060"/>
                </a:solidFill>
              </a:rPr>
              <a:t>reducer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79650" y="3273930"/>
            <a:ext cx="1773936" cy="667512"/>
          </a:xfrm>
          <a:prstGeom prst="roundRect">
            <a:avLst/>
          </a:prstGeom>
          <a:solidFill>
            <a:srgbClr val="A15545"/>
          </a:solidFill>
          <a:ln w="38100">
            <a:solidFill>
              <a:srgbClr val="C5B4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rgbClr val="002060"/>
                </a:solidFill>
              </a:rPr>
              <a:t>actions</a:t>
            </a:r>
            <a:endParaRPr lang="es-MX" dirty="0">
              <a:solidFill>
                <a:srgbClr val="002060"/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3213632" y="5765906"/>
            <a:ext cx="1084891" cy="567186"/>
            <a:chOff x="3024003" y="3848770"/>
            <a:chExt cx="1084891" cy="567186"/>
          </a:xfrm>
        </p:grpSpPr>
        <p:sp>
          <p:nvSpPr>
            <p:cNvPr id="33" name="Rectángulo redondeado 32"/>
            <p:cNvSpPr/>
            <p:nvPr/>
          </p:nvSpPr>
          <p:spPr>
            <a:xfrm>
              <a:off x="3024003" y="3848770"/>
              <a:ext cx="1084891" cy="5671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002060"/>
                </a:solidFill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3169487" y="3917192"/>
              <a:ext cx="860985" cy="424547"/>
              <a:chOff x="5689458" y="3941337"/>
              <a:chExt cx="860985" cy="424547"/>
            </a:xfrm>
          </p:grpSpPr>
          <p:sp>
            <p:nvSpPr>
              <p:cNvPr id="22" name="CuadroTexto 21"/>
              <p:cNvSpPr txBox="1"/>
              <p:nvPr/>
            </p:nvSpPr>
            <p:spPr>
              <a:xfrm>
                <a:off x="5806298" y="3941337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</a:rPr>
                  <a:t>Juan Pérez López</a:t>
                </a:r>
                <a:endParaRPr lang="es-MX" sz="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5695808" y="3948957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rgbClr val="002060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5803123" y="4027062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</a:rPr>
                  <a:t>Juan Pérez López</a:t>
                </a:r>
                <a:endParaRPr lang="es-MX" sz="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5692633" y="4034682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rgbClr val="002060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5803123" y="4103262"/>
                <a:ext cx="74732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</a:rPr>
                  <a:t>Ricardo Juárez Pérez</a:t>
                </a:r>
                <a:endParaRPr lang="es-MX" sz="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5692633" y="4110882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rgbClr val="002060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799948" y="4188987"/>
                <a:ext cx="630301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</a:rPr>
                  <a:t>Juan Pérez López</a:t>
                </a:r>
                <a:endParaRPr lang="es-MX" sz="5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5689458" y="4196607"/>
                <a:ext cx="27122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500" dirty="0" smtClean="0">
                    <a:solidFill>
                      <a:srgbClr val="002060"/>
                    </a:solidFill>
                    <a:latin typeface="Wingdings" panose="05000000000000000000" pitchFamily="2" charset="2"/>
                  </a:rPr>
                  <a:t>1</a:t>
                </a:r>
                <a:endParaRPr lang="es-MX" sz="500" dirty="0">
                  <a:solidFill>
                    <a:srgbClr val="002060"/>
                  </a:solidFill>
                  <a:latin typeface="Wingdings" panose="05000000000000000000" pitchFamily="2" charset="2"/>
                </a:endParaRPr>
              </a:p>
            </p:txBody>
          </p:sp>
          <p:cxnSp>
            <p:nvCxnSpPr>
              <p:cNvPr id="30" name="Conector recto 29"/>
              <p:cNvCxnSpPr/>
              <p:nvPr/>
            </p:nvCxnSpPr>
            <p:spPr>
              <a:xfrm>
                <a:off x="5784073" y="3948214"/>
                <a:ext cx="564068" cy="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ángulo redondeado 34"/>
          <p:cNvSpPr/>
          <p:nvPr/>
        </p:nvSpPr>
        <p:spPr>
          <a:xfrm>
            <a:off x="6954012" y="428001"/>
            <a:ext cx="384048" cy="232826"/>
          </a:xfrm>
          <a:prstGeom prst="roundRect">
            <a:avLst/>
          </a:prstGeom>
          <a:ln w="635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800" dirty="0" err="1" smtClean="0"/>
              <a:t>state</a:t>
            </a:r>
            <a:endParaRPr lang="es-MX" sz="8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78593" y="5765906"/>
            <a:ext cx="1084891" cy="567186"/>
            <a:chOff x="1748476" y="5130519"/>
            <a:chExt cx="1084891" cy="567186"/>
          </a:xfrm>
        </p:grpSpPr>
        <p:sp>
          <p:nvSpPr>
            <p:cNvPr id="38" name="Rectángulo redondeado 37"/>
            <p:cNvSpPr/>
            <p:nvPr/>
          </p:nvSpPr>
          <p:spPr>
            <a:xfrm>
              <a:off x="1748476" y="5130519"/>
              <a:ext cx="1084891" cy="5671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002060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1882133" y="5152661"/>
              <a:ext cx="754053" cy="522902"/>
              <a:chOff x="5201266" y="4007955"/>
              <a:chExt cx="754053" cy="52290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201266" y="4007955"/>
                <a:ext cx="722500" cy="485976"/>
                <a:chOff x="5092514" y="4025424"/>
                <a:chExt cx="722500" cy="485976"/>
              </a:xfrm>
            </p:grpSpPr>
            <p:sp>
              <p:nvSpPr>
                <p:cNvPr id="14" name="CuadroTexto 13"/>
                <p:cNvSpPr txBox="1"/>
                <p:nvPr/>
              </p:nvSpPr>
              <p:spPr>
                <a:xfrm>
                  <a:off x="5092514" y="4140231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15" name="Rectángulo redondeado 14"/>
                <p:cNvSpPr/>
                <p:nvPr/>
              </p:nvSpPr>
              <p:spPr>
                <a:xfrm>
                  <a:off x="5476876" y="4190619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Rectángulo redondeado 15"/>
                <p:cNvSpPr/>
                <p:nvPr/>
              </p:nvSpPr>
              <p:spPr>
                <a:xfrm>
                  <a:off x="5580054" y="4446755"/>
                  <a:ext cx="192882" cy="64645"/>
                </a:xfrm>
                <a:prstGeom prst="roundRect">
                  <a:avLst/>
                </a:prstGeom>
                <a:solidFill>
                  <a:srgbClr val="0070C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5092514" y="4275979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18" name="Rectángulo redondeado 17"/>
                <p:cNvSpPr/>
                <p:nvPr/>
              </p:nvSpPr>
              <p:spPr>
                <a:xfrm>
                  <a:off x="5476876" y="4326367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5092514" y="4025424"/>
                  <a:ext cx="431528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500" dirty="0" smtClean="0"/>
                    <a:t>Nombre: </a:t>
                  </a:r>
                  <a:endParaRPr lang="es-MX" sz="500" dirty="0"/>
                </a:p>
              </p:txBody>
            </p:sp>
            <p:sp>
              <p:nvSpPr>
                <p:cNvPr id="20" name="Rectángulo redondeado 19"/>
                <p:cNvSpPr/>
                <p:nvPr/>
              </p:nvSpPr>
              <p:spPr>
                <a:xfrm>
                  <a:off x="5476876" y="4075812"/>
                  <a:ext cx="338138" cy="69604"/>
                </a:xfrm>
                <a:prstGeom prst="roundRect">
                  <a:avLst/>
                </a:prstGeom>
                <a:solidFill>
                  <a:schemeClr val="bg1"/>
                </a:solidFill>
                <a:ln w="31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3" name="Rectángulo 12"/>
              <p:cNvSpPr/>
              <p:nvPr/>
            </p:nvSpPr>
            <p:spPr>
              <a:xfrm>
                <a:off x="5632794" y="4392358"/>
                <a:ext cx="322525" cy="13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00" dirty="0" smtClean="0">
                    <a:solidFill>
                      <a:schemeClr val="bg1"/>
                    </a:solidFill>
                  </a:rPr>
                  <a:t>Registrar</a:t>
                </a:r>
                <a:endParaRPr lang="es-MX" sz="3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1" name="Conector recto de flecha 40"/>
          <p:cNvCxnSpPr>
            <a:stCxn id="38" idx="0"/>
          </p:cNvCxnSpPr>
          <p:nvPr/>
        </p:nvCxnSpPr>
        <p:spPr>
          <a:xfrm flipH="1" flipV="1">
            <a:off x="721038" y="3941442"/>
            <a:ext cx="1" cy="1824464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1238932" y="5856688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Evento </a:t>
            </a:r>
          </a:p>
          <a:p>
            <a:pPr algn="ctr"/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onClick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MX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149352" y="135393"/>
            <a:ext cx="8869957" cy="4156052"/>
          </a:xfrm>
          <a:prstGeom prst="roundRect">
            <a:avLst>
              <a:gd name="adj" fmla="val 3350"/>
            </a:avLst>
          </a:prstGeom>
          <a:noFill/>
          <a:ln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1" name="Grupo 80"/>
          <p:cNvGrpSpPr/>
          <p:nvPr/>
        </p:nvGrpSpPr>
        <p:grpSpPr>
          <a:xfrm>
            <a:off x="6027047" y="5898590"/>
            <a:ext cx="2992262" cy="869003"/>
            <a:chOff x="6096746" y="5805865"/>
            <a:chExt cx="2992262" cy="869003"/>
          </a:xfrm>
        </p:grpSpPr>
        <p:grpSp>
          <p:nvGrpSpPr>
            <p:cNvPr id="51" name="Grupo 50"/>
            <p:cNvGrpSpPr/>
            <p:nvPr/>
          </p:nvGrpSpPr>
          <p:grpSpPr>
            <a:xfrm>
              <a:off x="8444610" y="5975914"/>
              <a:ext cx="644398" cy="622219"/>
              <a:chOff x="7468662" y="3011201"/>
              <a:chExt cx="913892" cy="835598"/>
            </a:xfrm>
          </p:grpSpPr>
          <p:pic>
            <p:nvPicPr>
              <p:cNvPr id="47" name="Imagen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85"/>
              <a:stretch/>
            </p:blipFill>
            <p:spPr>
              <a:xfrm>
                <a:off x="7502236" y="3011201"/>
                <a:ext cx="880318" cy="835598"/>
              </a:xfrm>
              <a:prstGeom prst="rect">
                <a:avLst/>
              </a:prstGeom>
            </p:spPr>
          </p:pic>
          <p:sp>
            <p:nvSpPr>
              <p:cNvPr id="49" name="Rectángulo 48"/>
              <p:cNvSpPr/>
              <p:nvPr/>
            </p:nvSpPr>
            <p:spPr>
              <a:xfrm>
                <a:off x="7495093" y="3340894"/>
                <a:ext cx="45719" cy="140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7468662" y="3366343"/>
                <a:ext cx="45719" cy="140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6096746" y="5994259"/>
              <a:ext cx="713031" cy="622219"/>
              <a:chOff x="5694372" y="4686492"/>
              <a:chExt cx="1011228" cy="835598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586"/>
              <a:stretch/>
            </p:blipFill>
            <p:spPr>
              <a:xfrm>
                <a:off x="5694372" y="4686492"/>
                <a:ext cx="947728" cy="835598"/>
              </a:xfrm>
              <a:prstGeom prst="rect">
                <a:avLst/>
              </a:prstGeom>
            </p:spPr>
          </p:pic>
          <p:sp>
            <p:nvSpPr>
              <p:cNvPr id="52" name="Rectángulo 51"/>
              <p:cNvSpPr/>
              <p:nvPr/>
            </p:nvSpPr>
            <p:spPr>
              <a:xfrm>
                <a:off x="6577013" y="5210175"/>
                <a:ext cx="85725" cy="2625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6619875" y="5160786"/>
                <a:ext cx="85725" cy="92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8199" y="5805865"/>
              <a:ext cx="1531388" cy="869003"/>
            </a:xfrm>
            <a:prstGeom prst="rect">
              <a:avLst/>
            </a:prstGeom>
          </p:spPr>
        </p:pic>
      </p:grpSp>
      <p:sp>
        <p:nvSpPr>
          <p:cNvPr id="57" name="Rectángulo redondeado 56"/>
          <p:cNvSpPr/>
          <p:nvPr/>
        </p:nvSpPr>
        <p:spPr>
          <a:xfrm>
            <a:off x="3847203" y="4798271"/>
            <a:ext cx="1218111" cy="303094"/>
          </a:xfrm>
          <a:prstGeom prst="roundRect">
            <a:avLst/>
          </a:prstGeom>
          <a:solidFill>
            <a:srgbClr val="9883A2"/>
          </a:solidFill>
          <a:ln w="28575">
            <a:solidFill>
              <a:srgbClr val="C5B4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mapStateToProps</a:t>
            </a:r>
            <a:endParaRPr lang="es-MX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864803" y="4791923"/>
            <a:ext cx="1288783" cy="303094"/>
          </a:xfrm>
          <a:prstGeom prst="roundRect">
            <a:avLst/>
          </a:prstGeom>
          <a:solidFill>
            <a:srgbClr val="9883A2"/>
          </a:solidFill>
          <a:ln w="28575">
            <a:solidFill>
              <a:srgbClr val="C5B48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mapDispatchToProps</a:t>
            </a:r>
            <a:endParaRPr lang="es-MX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Conector recto de flecha 59"/>
          <p:cNvCxnSpPr>
            <a:endCxn id="6" idx="1"/>
          </p:cNvCxnSpPr>
          <p:nvPr/>
        </p:nvCxnSpPr>
        <p:spPr>
          <a:xfrm>
            <a:off x="1266618" y="2025598"/>
            <a:ext cx="2419737" cy="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7" idx="0"/>
          </p:cNvCxnSpPr>
          <p:nvPr/>
        </p:nvCxnSpPr>
        <p:spPr>
          <a:xfrm flipH="1" flipV="1">
            <a:off x="1257300" y="2038350"/>
            <a:ext cx="9318" cy="123558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1427203" y="1636994"/>
            <a:ext cx="12827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r>
              <a:rPr lang="es-MX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es-MX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MX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Envía una acción </a:t>
            </a:r>
            <a:endParaRPr lang="es-MX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Conector recto de flecha 75"/>
          <p:cNvCxnSpPr/>
          <p:nvPr/>
        </p:nvCxnSpPr>
        <p:spPr>
          <a:xfrm>
            <a:off x="4560323" y="750793"/>
            <a:ext cx="2419737" cy="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 flipV="1">
            <a:off x="4569641" y="750793"/>
            <a:ext cx="0" cy="942829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5079939" y="381439"/>
            <a:ext cx="10935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s-MX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endParaRPr lang="es-MX" sz="11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s-MX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Actualiza el estado</a:t>
            </a:r>
            <a:endParaRPr lang="es-MX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Conector recto de flecha 83"/>
          <p:cNvCxnSpPr>
            <a:endCxn id="5" idx="2"/>
          </p:cNvCxnSpPr>
          <p:nvPr/>
        </p:nvCxnSpPr>
        <p:spPr>
          <a:xfrm flipV="1">
            <a:off x="7840980" y="1018805"/>
            <a:ext cx="0" cy="2255125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H="1">
            <a:off x="3756077" y="3273930"/>
            <a:ext cx="4084903" cy="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endCxn id="33" idx="0"/>
          </p:cNvCxnSpPr>
          <p:nvPr/>
        </p:nvCxnSpPr>
        <p:spPr>
          <a:xfrm>
            <a:off x="3756077" y="3300402"/>
            <a:ext cx="1" cy="2465504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5735353" y="3289296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s-MX" sz="11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endParaRPr lang="es-MX" sz="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6618928" y="1144659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Store = </a:t>
            </a:r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CreateStore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MX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3955209" y="2451758"/>
            <a:ext cx="1414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action.type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MX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846024" y="3963490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</a:t>
            </a:r>
            <a:r>
              <a:rPr lang="es-MX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es-MX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REGISTRAR }</a:t>
            </a:r>
            <a:endParaRPr lang="es-MX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3795</TotalTime>
  <Words>141</Words>
  <Application>Microsoft Office PowerPoint</Application>
  <PresentationFormat>Presentación en pantalla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</dc:creator>
  <cp:lastModifiedBy>Admini</cp:lastModifiedBy>
  <cp:revision>24</cp:revision>
  <dcterms:created xsi:type="dcterms:W3CDTF">2019-03-30T00:19:44Z</dcterms:created>
  <dcterms:modified xsi:type="dcterms:W3CDTF">2019-04-01T15:35:41Z</dcterms:modified>
</cp:coreProperties>
</file>