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31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6357" autoAdjust="0"/>
  </p:normalViewPr>
  <p:slideViewPr>
    <p:cSldViewPr snapToGrid="0">
      <p:cViewPr varScale="1">
        <p:scale>
          <a:sx n="117" d="100"/>
          <a:sy n="117" d="100"/>
        </p:scale>
        <p:origin x="29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4B71F814-1738-458D-8FFB-63E7CE27C2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90DBF13-40CD-469F-A483-265DA0DD3D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DB05DA5-5C9E-4446-8853-5E356F9CA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9DF-09BE-460F-8BF3-D615DEC7BE53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DDE52D7F-16F3-4848-931A-0E94AD1EF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0B03CEDE-E17C-4640-BE38-672BE3C1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D5E-A915-42B8-899C-D1F74B530C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5445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EF0FDB3D-67D6-43EA-822D-2B2F4B7AB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0B0F3F6C-4439-49FD-8D14-24FF41724F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CAE6CBAC-1EC4-4EA5-BB3D-DB7017162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9DF-09BE-460F-8BF3-D615DEC7BE53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1F468FCB-AB5A-40C7-85CE-FF2AD0925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8F995C1E-8BA2-4609-9A41-1EC7AF58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D5E-A915-42B8-899C-D1F74B530C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3676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55E52E5B-E9B7-4395-B910-EA09A68A78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xmlns="" id="{8BA992BC-8919-4EC6-A994-8C33CBFA3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6394C534-19A6-4C46-A89F-B83B9F84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9DF-09BE-460F-8BF3-D615DEC7BE53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E44376E-A10B-4A61-ABBF-9C09E797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2B2BA5B4-CF52-41E6-AEFF-742AEF0ED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D5E-A915-42B8-899C-D1F74B530C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03548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65DFED59-A92D-4F11-8515-15D137DEF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BC4B7782-AE7C-4CB2-8D10-3F2D6875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2A8A26B9-B67A-4535-BADB-CF6845597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9DF-09BE-460F-8BF3-D615DEC7BE53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52C6146-0C3B-4D49-A122-E5F2D467D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B2E033D9-F5FB-424E-AD79-F2F34B4DE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D5E-A915-42B8-899C-D1F74B530C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56967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80A8ACEC-63A6-4162-8EFB-EE8867B6A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7EE6BE97-EE78-4A44-B067-5E76842FFC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98275772-9C5F-4678-8AF9-F7092D324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9DF-09BE-460F-8BF3-D615DEC7BE53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5BCF2D5A-E405-4FD1-BA6E-7EFDD61AE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EC9E47F5-9A3E-4FF3-B85A-58B332633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D5E-A915-42B8-899C-D1F74B530C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2217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F27E94F-23BE-4484-82AC-3864D3838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9DBDE068-EA22-4EE3-B048-2ED8E61330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758482E1-F393-4F62-B55F-E504DAFF07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77F09764-B2C6-492B-8357-9E7743E6B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9DF-09BE-460F-8BF3-D615DEC7BE53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E1419716-1DD7-4C2F-9195-EB0DADCAC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D710C716-FC58-4C0C-99D1-BAF8EBA9B9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D5E-A915-42B8-899C-D1F74B530C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2924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8AF8E31-5DA3-4F30-8E12-395C38A4F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F78FF4C0-6BE9-46E0-9925-3C53892A6E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xmlns="" id="{92C963F5-804C-49BE-93D7-F8759AB27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xmlns="" id="{A1981751-77DC-467A-85AD-2DFACC96BE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xmlns="" id="{3C2ABD2C-09F5-4721-9B87-C3E5B4D798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xmlns="" id="{FBFE5D59-AE35-48FE-A5D9-9C3A0A7F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9DF-09BE-460F-8BF3-D615DEC7BE53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xmlns="" id="{11414BAC-2D30-4279-AE21-5011F11E8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xmlns="" id="{ED33861F-6E36-410A-B8F5-CC9CAB62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D5E-A915-42B8-899C-D1F74B530C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7032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699F5CA-96C2-4614-A3A8-BD2BB8C1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xmlns="" id="{825CD8EF-88CB-4553-A180-E6F0C20B2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9DF-09BE-460F-8BF3-D615DEC7BE53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xmlns="" id="{79EB0A2E-2BEA-49C8-84D4-2D6E548BD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xmlns="" id="{9EF480C2-F675-4D84-A080-AC8B7FA88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D5E-A915-42B8-899C-D1F74B530C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1524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xmlns="" id="{E301123A-294D-4C0D-8C0D-46A467EB9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9DF-09BE-460F-8BF3-D615DEC7BE53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xmlns="" id="{F6780C67-C1AF-4D9C-96D2-02FD33435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xmlns="" id="{8F6F5601-9D7E-4B60-9528-DFCAF5960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D5E-A915-42B8-899C-D1F74B530C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5552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A2746EF-FC86-49A6-9D86-A781D83EB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xmlns="" id="{55F1B4A0-2573-4BD3-AA7C-C022E55A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71AB9609-C479-4937-9F87-18BD15A32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89E76658-0310-4C32-88DF-E53775735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9DF-09BE-460F-8BF3-D615DEC7BE53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2633E86A-3F4D-4DE0-B290-4BDB9D2F3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A8542F80-ACB1-4B6F-BC2F-0122D2F9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D5E-A915-42B8-899C-D1F74B530C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02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3CCA59A-DB6E-420D-B324-6E329A05A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xmlns="" id="{42542B9B-673A-4139-9D03-A1F327361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xmlns="" id="{F7BA23B8-C2DB-4304-9511-B31D7551D0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xmlns="" id="{99CC140F-359F-4B5E-BB30-0914BF1BE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F89DF-09BE-460F-8BF3-D615DEC7BE53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xmlns="" id="{71BDC958-CBB5-4B5A-ABCC-0CD202918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xmlns="" id="{E0F3A403-A956-4BB9-8EB5-743AED34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6D5E-A915-42B8-899C-D1F74B530C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3613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xmlns="" id="{589FF379-F0D1-4F7C-AA01-EF5ACDFA4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xmlns="" id="{D13685E7-B87B-43CA-8E07-28F1232EA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xmlns="" id="{AB05E55A-8E60-4616-997F-3D62790F3C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F89DF-09BE-460F-8BF3-D615DEC7BE53}" type="datetimeFigureOut">
              <a:rPr lang="es-MX" smtClean="0"/>
              <a:t>24/09/2019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xmlns="" id="{02A688F0-8F51-4542-BC63-7689173104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xmlns="" id="{44767927-DF10-4495-AA3C-6D2772718A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6D5E-A915-42B8-899C-D1F74B530C0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3507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11" Type="http://schemas.microsoft.com/office/2007/relationships/hdphoto" Target="../media/hdphoto2.wdp"/><Relationship Id="rId5" Type="http://schemas.openxmlformats.org/officeDocument/2006/relationships/image" Target="../media/image2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6.png"/><Relationship Id="rId7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0.png"/><Relationship Id="rId5" Type="http://schemas.openxmlformats.org/officeDocument/2006/relationships/image" Target="../media/image3.svg"/><Relationship Id="rId10" Type="http://schemas.microsoft.com/office/2007/relationships/hdphoto" Target="../media/hdphoto2.wdp"/><Relationship Id="rId4" Type="http://schemas.openxmlformats.org/officeDocument/2006/relationships/image" Target="../media/image2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xmlns="" id="{637C5EE2-BBA3-432E-9724-E1F784C693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0" t="920" r="1025" b="614"/>
          <a:stretch/>
        </p:blipFill>
        <p:spPr>
          <a:xfrm>
            <a:off x="3428999" y="1251323"/>
            <a:ext cx="8634413" cy="5025651"/>
          </a:xfrm>
          <a:prstGeom prst="rect">
            <a:avLst/>
          </a:prstGeom>
          <a:ln>
            <a:noFill/>
          </a:ln>
        </p:spPr>
      </p:pic>
      <p:sp>
        <p:nvSpPr>
          <p:cNvPr id="8" name="Rectángulo 7">
            <a:extLst>
              <a:ext uri="{FF2B5EF4-FFF2-40B4-BE49-F238E27FC236}">
                <a16:creationId xmlns:a16="http://schemas.microsoft.com/office/drawing/2014/main" xmlns="" id="{B115C373-3A44-4861-BE52-39770C7A5D46}"/>
              </a:ext>
            </a:extLst>
          </p:cNvPr>
          <p:cNvSpPr/>
          <p:nvPr/>
        </p:nvSpPr>
        <p:spPr>
          <a:xfrm>
            <a:off x="0" y="0"/>
            <a:ext cx="30956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" name="Gráfico 9">
            <a:extLst>
              <a:ext uri="{FF2B5EF4-FFF2-40B4-BE49-F238E27FC236}">
                <a16:creationId xmlns:a16="http://schemas.microsoft.com/office/drawing/2014/main" xmlns="" id="{5CD590C9-B9AB-44A6-8AB8-42FB16BE74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98798" y="342900"/>
            <a:ext cx="2698027" cy="651248"/>
          </a:xfrm>
          <a:prstGeom prst="rect">
            <a:avLst/>
          </a:prstGeom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EABAA8A1-F071-4FCB-A855-F58AE30132A9}"/>
              </a:ext>
            </a:extLst>
          </p:cNvPr>
          <p:cNvSpPr/>
          <p:nvPr/>
        </p:nvSpPr>
        <p:spPr>
          <a:xfrm>
            <a:off x="85723" y="1114424"/>
            <a:ext cx="2811102" cy="5667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Interfaz de usuario para </a:t>
            </a:r>
            <a:r>
              <a:rPr lang="es-MX" dirty="0" err="1"/>
              <a:t>totems</a:t>
            </a:r>
            <a:r>
              <a:rPr lang="es-MX" dirty="0"/>
              <a:t> </a:t>
            </a:r>
            <a:r>
              <a:rPr lang="es-MX" dirty="0" err="1"/>
              <a:t>comex</a:t>
            </a:r>
            <a:r>
              <a:rPr lang="es-MX" dirty="0"/>
              <a:t>.</a:t>
            </a:r>
          </a:p>
          <a:p>
            <a:endParaRPr lang="es-MX" sz="1400" dirty="0"/>
          </a:p>
          <a:p>
            <a:r>
              <a:rPr lang="es-MX" sz="1300" dirty="0" smtClean="0"/>
              <a:t>- </a:t>
            </a:r>
            <a:r>
              <a:rPr lang="es-MX" sz="1300" dirty="0" smtClean="0"/>
              <a:t>Mensaje </a:t>
            </a:r>
            <a:r>
              <a:rPr lang="es-MX" sz="1300" dirty="0"/>
              <a:t>de bienvenida al </a:t>
            </a:r>
            <a:r>
              <a:rPr lang="es-MX" sz="1300" dirty="0" smtClean="0"/>
              <a:t>activar pantalla </a:t>
            </a:r>
            <a:r>
              <a:rPr lang="es-MX" sz="1300" dirty="0"/>
              <a:t>1-2</a:t>
            </a:r>
          </a:p>
          <a:p>
            <a:r>
              <a:rPr lang="es-MX" sz="1300" dirty="0" smtClean="0"/>
              <a:t>- Animación o videos en estado idle pantalla </a:t>
            </a:r>
            <a:r>
              <a:rPr lang="es-MX" sz="1300" dirty="0"/>
              <a:t>3</a:t>
            </a:r>
          </a:p>
          <a:p>
            <a:r>
              <a:rPr lang="es-MX" sz="1300" dirty="0" smtClean="0"/>
              <a:t>- Selección </a:t>
            </a:r>
            <a:r>
              <a:rPr lang="es-MX" sz="1300" dirty="0"/>
              <a:t>de registro </a:t>
            </a:r>
            <a:r>
              <a:rPr lang="es-MX" sz="1300" dirty="0" smtClean="0"/>
              <a:t>/ abrir </a:t>
            </a:r>
            <a:r>
              <a:rPr lang="es-MX" sz="1300" dirty="0" err="1"/>
              <a:t>locker</a:t>
            </a:r>
            <a:r>
              <a:rPr lang="es-MX" sz="1300" dirty="0"/>
              <a:t> previamente </a:t>
            </a:r>
            <a:r>
              <a:rPr lang="es-MX" sz="1300" dirty="0" smtClean="0"/>
              <a:t>seleccionado </a:t>
            </a:r>
            <a:r>
              <a:rPr lang="es-MX" sz="1300" dirty="0"/>
              <a:t>pantalla 4</a:t>
            </a:r>
          </a:p>
          <a:p>
            <a:r>
              <a:rPr lang="es-MX" sz="1300" dirty="0" smtClean="0"/>
              <a:t>- Registro </a:t>
            </a:r>
            <a:r>
              <a:rPr lang="es-MX" sz="1300" dirty="0"/>
              <a:t>de datos </a:t>
            </a:r>
            <a:r>
              <a:rPr lang="es-MX" sz="1300" dirty="0" smtClean="0"/>
              <a:t>de </a:t>
            </a:r>
            <a:r>
              <a:rPr lang="es-MX" sz="1300" dirty="0"/>
              <a:t>usuario como nombre, correo, numero telefónico, etc. En interfaz con teclado </a:t>
            </a:r>
            <a:r>
              <a:rPr lang="es-MX" sz="1300" dirty="0" err="1"/>
              <a:t>touch</a:t>
            </a:r>
            <a:r>
              <a:rPr lang="es-MX" sz="1300" dirty="0"/>
              <a:t> pantalla 5</a:t>
            </a:r>
          </a:p>
          <a:p>
            <a:r>
              <a:rPr lang="es-MX" sz="1300" dirty="0"/>
              <a:t>-vista de </a:t>
            </a:r>
            <a:r>
              <a:rPr lang="es-MX" sz="1300" dirty="0" err="1"/>
              <a:t>lockers</a:t>
            </a:r>
            <a:r>
              <a:rPr lang="es-MX" sz="1300" dirty="0"/>
              <a:t> disponibles pantalla 6</a:t>
            </a:r>
          </a:p>
          <a:p>
            <a:r>
              <a:rPr lang="es-MX" sz="1300" dirty="0"/>
              <a:t>-ingreso de contraseña para apertura de </a:t>
            </a:r>
            <a:r>
              <a:rPr lang="es-MX" sz="1300" dirty="0" err="1"/>
              <a:t>locker</a:t>
            </a:r>
            <a:r>
              <a:rPr lang="es-MX" sz="1300" dirty="0"/>
              <a:t> pantalla 7</a:t>
            </a:r>
          </a:p>
          <a:p>
            <a:r>
              <a:rPr lang="es-MX" sz="1300" dirty="0"/>
              <a:t>-interfaz de </a:t>
            </a:r>
            <a:r>
              <a:rPr lang="es-MX" sz="1300" dirty="0" smtClean="0"/>
              <a:t>contraseña (</a:t>
            </a:r>
            <a:r>
              <a:rPr lang="es-MX" sz="1300" dirty="0"/>
              <a:t>correcto/falso</a:t>
            </a:r>
            <a:r>
              <a:rPr lang="es-MX" sz="1300" dirty="0" smtClean="0"/>
              <a:t>), pantalla </a:t>
            </a:r>
            <a:r>
              <a:rPr lang="es-MX" sz="1300" dirty="0"/>
              <a:t>8</a:t>
            </a:r>
          </a:p>
          <a:p>
            <a:r>
              <a:rPr lang="es-MX" sz="1300" dirty="0"/>
              <a:t>-mensaje de apertura exitosa pantalla 9</a:t>
            </a:r>
          </a:p>
          <a:p>
            <a:endParaRPr lang="es-MX" sz="1400" dirty="0"/>
          </a:p>
          <a:p>
            <a:endParaRPr lang="es-MX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5"/>
          <a:srcRect l="46881" r="9982"/>
          <a:stretch/>
        </p:blipFill>
        <p:spPr>
          <a:xfrm>
            <a:off x="9519558" y="0"/>
            <a:ext cx="734786" cy="133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97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 descr="Imagen que contiene interior&#10;&#10;Descripción generada automáticamente">
            <a:extLst>
              <a:ext uri="{FF2B5EF4-FFF2-40B4-BE49-F238E27FC236}">
                <a16:creationId xmlns:a16="http://schemas.microsoft.com/office/drawing/2014/main" xmlns="" id="{9EC9C277-9DD2-428F-ACEF-3EE5297D47A3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47" y="1413375"/>
            <a:ext cx="1297956" cy="2577749"/>
          </a:xfrm>
          <a:prstGeom prst="rect">
            <a:avLst/>
          </a:prstGeom>
          <a:scene3d>
            <a:camera prst="perspectiveContrastingRightFacing" fov="3600000">
              <a:rot lat="21060000" lon="19200000" rev="30000"/>
            </a:camera>
            <a:lightRig rig="threePt" dir="t"/>
          </a:scene3d>
        </p:spPr>
      </p:pic>
      <p:pic>
        <p:nvPicPr>
          <p:cNvPr id="30" name="Imagen 29" descr="Imagen que contiene cielo, interior&#10;&#10;Descripción generada automáticamente">
            <a:extLst>
              <a:ext uri="{FF2B5EF4-FFF2-40B4-BE49-F238E27FC236}">
                <a16:creationId xmlns:a16="http://schemas.microsoft.com/office/drawing/2014/main" xmlns="" id="{4F8579D6-7495-42FA-A2FB-A4A1EF665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30" y="1632895"/>
            <a:ext cx="1362053" cy="2366751"/>
          </a:xfrm>
          <a:prstGeom prst="rect">
            <a:avLst/>
          </a:prstGeom>
          <a:scene3d>
            <a:camera prst="perspectiveContrastingRightFacing" fov="3600000">
              <a:rot lat="21060000" lon="19200000" rev="30000"/>
            </a:camera>
            <a:lightRig rig="threePt" dir="t"/>
          </a:scene3d>
        </p:spPr>
      </p:pic>
      <p:pic>
        <p:nvPicPr>
          <p:cNvPr id="28" name="Imagen 27" descr="Imagen que contiene interior&#10;&#10;Descripción generada automáticamente">
            <a:extLst>
              <a:ext uri="{FF2B5EF4-FFF2-40B4-BE49-F238E27FC236}">
                <a16:creationId xmlns:a16="http://schemas.microsoft.com/office/drawing/2014/main" xmlns="" id="{FE55CECA-2FA3-431C-AD9D-5D93DEA6004E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66" y="1704975"/>
            <a:ext cx="1308100" cy="2220689"/>
          </a:xfrm>
          <a:prstGeom prst="rect">
            <a:avLst/>
          </a:prstGeom>
          <a:scene3d>
            <a:camera prst="perspectiveContrastingRightFacing" fov="3600000">
              <a:rot lat="21060000" lon="19200000" rev="30000"/>
            </a:camera>
            <a:lightRig rig="threePt" dir="t"/>
          </a:scene3d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9A02D8A-6F35-4C4C-B266-4FCD62233AD6}"/>
              </a:ext>
            </a:extLst>
          </p:cNvPr>
          <p:cNvSpPr/>
          <p:nvPr/>
        </p:nvSpPr>
        <p:spPr>
          <a:xfrm>
            <a:off x="0" y="0"/>
            <a:ext cx="3095625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xmlns="" id="{3E1CB16F-FD6E-408A-9E5A-D73272D20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98798" y="342900"/>
            <a:ext cx="2698027" cy="65124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51E438C5-AB51-4265-B929-E4B224A86764}"/>
              </a:ext>
            </a:extLst>
          </p:cNvPr>
          <p:cNvSpPr/>
          <p:nvPr/>
        </p:nvSpPr>
        <p:spPr>
          <a:xfrm>
            <a:off x="85723" y="1114424"/>
            <a:ext cx="2811102" cy="5667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Modelos</a:t>
            </a:r>
          </a:p>
          <a:p>
            <a:endParaRPr lang="es-MX" sz="1400" dirty="0"/>
          </a:p>
          <a:p>
            <a:r>
              <a:rPr lang="es-MX" sz="1300" dirty="0"/>
              <a:t>A continuación se muestran algunos de los diferentes modelos posibles de </a:t>
            </a:r>
            <a:r>
              <a:rPr lang="es-MX" sz="1300" dirty="0" err="1" smtClean="0"/>
              <a:t>totems</a:t>
            </a:r>
            <a:r>
              <a:rPr lang="es-MX" sz="1300" dirty="0" smtClean="0"/>
              <a:t> </a:t>
            </a:r>
            <a:r>
              <a:rPr lang="es-MX" sz="1300" dirty="0"/>
              <a:t>interactivos de acuerdo a los requerimientos dados;</a:t>
            </a:r>
          </a:p>
          <a:p>
            <a:endParaRPr lang="es-MX" sz="1400" dirty="0"/>
          </a:p>
          <a:p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A8A507A3-B9A6-429E-B8E1-0DF44B389A51}"/>
              </a:ext>
            </a:extLst>
          </p:cNvPr>
          <p:cNvSpPr/>
          <p:nvPr/>
        </p:nvSpPr>
        <p:spPr>
          <a:xfrm>
            <a:off x="3365000" y="1114424"/>
            <a:ext cx="2556668" cy="3318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TÃ³tem publicitario digital">
            <a:extLst>
              <a:ext uri="{FF2B5EF4-FFF2-40B4-BE49-F238E27FC236}">
                <a16:creationId xmlns:a16="http://schemas.microsoft.com/office/drawing/2014/main" xmlns="" id="{9F33FE8E-B71F-4DE3-A9A6-7D63FB28B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2"/>
          <a:stretch/>
        </p:blipFill>
        <p:spPr bwMode="auto">
          <a:xfrm>
            <a:off x="4856163" y="3924300"/>
            <a:ext cx="3306762" cy="220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96382C66-E7AE-45EC-9B48-9952BA54C5A2}"/>
              </a:ext>
            </a:extLst>
          </p:cNvPr>
          <p:cNvSpPr/>
          <p:nvPr/>
        </p:nvSpPr>
        <p:spPr>
          <a:xfrm>
            <a:off x="7164105" y="1069158"/>
            <a:ext cx="2971800" cy="3532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5" name="Imagen 24" descr="Imagen que contiene electrónica, monitor&#10;&#10;Descripción generada automáticamente">
            <a:extLst>
              <a:ext uri="{FF2B5EF4-FFF2-40B4-BE49-F238E27FC236}">
                <a16:creationId xmlns:a16="http://schemas.microsoft.com/office/drawing/2014/main" xmlns="" id="{61566692-6134-441F-9873-F45C575F2EE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74" b="95911" l="9952" r="89995">
                        <a14:foregroundMark x1="31675" y1="8041" x2="35527" y2="3608"/>
                        <a14:foregroundMark x1="40931" y1="4192" x2="40931" y2="4192"/>
                        <a14:foregroundMark x1="70037" y1="10206" x2="70465" y2="19759"/>
                        <a14:foregroundMark x1="24452" y1="53849" x2="26592" y2="81993"/>
                        <a14:foregroundMark x1="35367" y1="93436" x2="70787" y2="90172"/>
                        <a14:foregroundMark x1="70787" y1="90172" x2="71001" y2="86495"/>
                        <a14:foregroundMark x1="19850" y1="52887" x2="40075" y2="97113"/>
                        <a14:foregroundMark x1="40075" y1="97113" x2="56768" y2="95911"/>
                        <a14:foregroundMark x1="56768" y1="95911" x2="66934" y2="91409"/>
                        <a14:foregroundMark x1="70519" y1="33230" x2="70251" y2="23677"/>
                        <a14:backgroundMark x1="47780" y1="23024" x2="47780" y2="23024"/>
                        <a14:backgroundMark x1="51418" y1="16873" x2="59176" y2="34364"/>
                        <a14:backgroundMark x1="42697" y1="17629" x2="44944" y2="38007"/>
                        <a14:backgroundMark x1="44944" y1="38007" x2="59818" y2="33746"/>
                        <a14:backgroundMark x1="59818" y1="33746" x2="60353" y2="24055"/>
                        <a14:backgroundMark x1="60353" y1="24055" x2="51846" y2="26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97" r="22752"/>
          <a:stretch/>
        </p:blipFill>
        <p:spPr>
          <a:xfrm>
            <a:off x="5576799" y="1157288"/>
            <a:ext cx="1836032" cy="497580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0352A2D9-0081-4964-966E-899F43FBC65F}"/>
              </a:ext>
            </a:extLst>
          </p:cNvPr>
          <p:cNvSpPr/>
          <p:nvPr/>
        </p:nvSpPr>
        <p:spPr>
          <a:xfrm>
            <a:off x="6079331" y="4121944"/>
            <a:ext cx="180975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8BB138D6-8E52-43A9-ACC8-2B8C628281F3}"/>
              </a:ext>
            </a:extLst>
          </p:cNvPr>
          <p:cNvSpPr/>
          <p:nvPr/>
        </p:nvSpPr>
        <p:spPr>
          <a:xfrm>
            <a:off x="6509544" y="4100512"/>
            <a:ext cx="180975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D4D6132-2395-4EFC-9671-D59571EF1C8F}"/>
              </a:ext>
            </a:extLst>
          </p:cNvPr>
          <p:cNvSpPr/>
          <p:nvPr/>
        </p:nvSpPr>
        <p:spPr>
          <a:xfrm>
            <a:off x="6887357" y="4043362"/>
            <a:ext cx="180975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3AFA8970-E253-474F-BA93-EF452EC00A75}"/>
              </a:ext>
            </a:extLst>
          </p:cNvPr>
          <p:cNvSpPr/>
          <p:nvPr/>
        </p:nvSpPr>
        <p:spPr>
          <a:xfrm>
            <a:off x="6897290" y="4462462"/>
            <a:ext cx="180975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F7667CE8-A8A1-4AFD-9A26-DFB48F072714}"/>
              </a:ext>
            </a:extLst>
          </p:cNvPr>
          <p:cNvSpPr/>
          <p:nvPr/>
        </p:nvSpPr>
        <p:spPr>
          <a:xfrm>
            <a:off x="6509545" y="4526755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590E4B31-4FCD-40DD-88DE-8D86DC902179}"/>
              </a:ext>
            </a:extLst>
          </p:cNvPr>
          <p:cNvSpPr/>
          <p:nvPr/>
        </p:nvSpPr>
        <p:spPr>
          <a:xfrm>
            <a:off x="6098381" y="4572001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FA0251A9-7DC2-4BFD-8532-5452E50D489F}"/>
              </a:ext>
            </a:extLst>
          </p:cNvPr>
          <p:cNvSpPr/>
          <p:nvPr/>
        </p:nvSpPr>
        <p:spPr>
          <a:xfrm>
            <a:off x="6098381" y="5067487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C91E6031-23DC-45A5-A979-849A76885644}"/>
              </a:ext>
            </a:extLst>
          </p:cNvPr>
          <p:cNvSpPr/>
          <p:nvPr/>
        </p:nvSpPr>
        <p:spPr>
          <a:xfrm>
            <a:off x="6509544" y="4971046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2F14627D-20BC-48D0-B96B-AA122977BDAF}"/>
              </a:ext>
            </a:extLst>
          </p:cNvPr>
          <p:cNvSpPr/>
          <p:nvPr/>
        </p:nvSpPr>
        <p:spPr>
          <a:xfrm>
            <a:off x="6904433" y="4928184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xmlns="" id="{8F5110AD-CD5C-4C5E-A150-B0D65EC3906D}"/>
              </a:ext>
            </a:extLst>
          </p:cNvPr>
          <p:cNvSpPr/>
          <p:nvPr/>
        </p:nvSpPr>
        <p:spPr>
          <a:xfrm>
            <a:off x="7122319" y="1632894"/>
            <a:ext cx="45719" cy="2239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2CE58234-5DC9-42BC-ACB8-1B2F4C3B5B8F}"/>
              </a:ext>
            </a:extLst>
          </p:cNvPr>
          <p:cNvGrpSpPr/>
          <p:nvPr/>
        </p:nvGrpSpPr>
        <p:grpSpPr>
          <a:xfrm>
            <a:off x="3800475" y="757237"/>
            <a:ext cx="712800" cy="738187"/>
            <a:chOff x="3800475" y="757237"/>
            <a:chExt cx="712800" cy="738187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xmlns="" id="{3119A6F3-E08F-49E7-8DF3-331AAC5C9FA4}"/>
                </a:ext>
              </a:extLst>
            </p:cNvPr>
            <p:cNvSpPr/>
            <p:nvPr/>
          </p:nvSpPr>
          <p:spPr>
            <a:xfrm>
              <a:off x="3800475" y="781050"/>
              <a:ext cx="712800" cy="7143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D346F544-2334-4792-862E-806EFFA84638}"/>
                </a:ext>
              </a:extLst>
            </p:cNvPr>
            <p:cNvSpPr/>
            <p:nvPr/>
          </p:nvSpPr>
          <p:spPr>
            <a:xfrm>
              <a:off x="3852862" y="757237"/>
              <a:ext cx="608025" cy="714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37" name="Rectángulo 36">
            <a:extLst>
              <a:ext uri="{FF2B5EF4-FFF2-40B4-BE49-F238E27FC236}">
                <a16:creationId xmlns:a16="http://schemas.microsoft.com/office/drawing/2014/main" xmlns="" id="{33D3E99E-79D0-4DF3-B08B-17C4B40F25E9}"/>
              </a:ext>
            </a:extLst>
          </p:cNvPr>
          <p:cNvSpPr/>
          <p:nvPr/>
        </p:nvSpPr>
        <p:spPr>
          <a:xfrm>
            <a:off x="8658110" y="822699"/>
            <a:ext cx="2811102" cy="2220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err="1" smtClean="0">
                <a:solidFill>
                  <a:schemeClr val="tx1"/>
                </a:solidFill>
              </a:rPr>
              <a:t>Locker</a:t>
            </a:r>
            <a:r>
              <a:rPr lang="es-MX" dirty="0" smtClean="0">
                <a:solidFill>
                  <a:schemeClr val="tx1"/>
                </a:solidFill>
              </a:rPr>
              <a:t>- Cargador </a:t>
            </a:r>
            <a:r>
              <a:rPr lang="es-MX" dirty="0">
                <a:solidFill>
                  <a:schemeClr val="tx1"/>
                </a:solidFill>
              </a:rPr>
              <a:t>interactivo</a:t>
            </a:r>
          </a:p>
          <a:p>
            <a:endParaRPr lang="es-MX" sz="1400" dirty="0">
              <a:solidFill>
                <a:schemeClr val="tx1"/>
              </a:solidFill>
            </a:endParaRPr>
          </a:p>
          <a:p>
            <a:pPr algn="just"/>
            <a:r>
              <a:rPr lang="es-MX" sz="1300" dirty="0">
                <a:solidFill>
                  <a:schemeClr val="tx1"/>
                </a:solidFill>
              </a:rPr>
              <a:t>El </a:t>
            </a:r>
            <a:r>
              <a:rPr lang="es-MX" sz="1300" dirty="0" smtClean="0">
                <a:solidFill>
                  <a:schemeClr val="tx1"/>
                </a:solidFill>
              </a:rPr>
              <a:t>Módulo </a:t>
            </a:r>
            <a:r>
              <a:rPr lang="es-MX" sz="1300" dirty="0" smtClean="0">
                <a:solidFill>
                  <a:schemeClr val="tx1"/>
                </a:solidFill>
              </a:rPr>
              <a:t>cuenta </a:t>
            </a:r>
            <a:r>
              <a:rPr lang="es-MX" sz="1300" dirty="0">
                <a:solidFill>
                  <a:schemeClr val="tx1"/>
                </a:solidFill>
              </a:rPr>
              <a:t>con espacios disponibles para guardar 9 dispositivos </a:t>
            </a:r>
            <a:r>
              <a:rPr lang="es-MX" sz="1300" dirty="0" smtClean="0">
                <a:solidFill>
                  <a:schemeClr val="tx1"/>
                </a:solidFill>
              </a:rPr>
              <a:t>móviles. En la interfaz cuenta con </a:t>
            </a:r>
            <a:r>
              <a:rPr lang="es-MX" sz="1300" dirty="0">
                <a:solidFill>
                  <a:schemeClr val="tx1"/>
                </a:solidFill>
              </a:rPr>
              <a:t>contenido personalizado y registro de datos de usuarios o clientes que les permite acceder a las gavetas del dispositivo.</a:t>
            </a:r>
          </a:p>
          <a:p>
            <a:endParaRPr lang="es-MX" sz="1400" dirty="0"/>
          </a:p>
          <a:p>
            <a:endParaRPr lang="es-MX" dirty="0"/>
          </a:p>
        </p:txBody>
      </p: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xmlns="" id="{55AB0F7B-BE89-43F6-92B5-14B7B82E2362}"/>
              </a:ext>
            </a:extLst>
          </p:cNvPr>
          <p:cNvCxnSpPr>
            <a:cxnSpLocks/>
          </p:cNvCxnSpPr>
          <p:nvPr/>
        </p:nvCxnSpPr>
        <p:spPr>
          <a:xfrm flipH="1" flipV="1">
            <a:off x="7282804" y="4741069"/>
            <a:ext cx="1584914" cy="18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xmlns="" id="{3E47BA02-A992-492A-81BB-924BB980DCFE}"/>
              </a:ext>
            </a:extLst>
          </p:cNvPr>
          <p:cNvSpPr/>
          <p:nvPr/>
        </p:nvSpPr>
        <p:spPr>
          <a:xfrm>
            <a:off x="8867718" y="4720125"/>
            <a:ext cx="2811102" cy="39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Gavetas de carga de celular</a:t>
            </a:r>
            <a:endParaRPr lang="es-MX" sz="1300" dirty="0">
              <a:solidFill>
                <a:schemeClr val="tx1"/>
              </a:solidFill>
            </a:endParaRPr>
          </a:p>
          <a:p>
            <a:endParaRPr lang="es-MX" sz="1400" dirty="0"/>
          </a:p>
          <a:p>
            <a:endParaRPr lang="es-MX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xmlns="" id="{C783017B-D7A6-4011-BDFC-3910C326403D}"/>
              </a:ext>
            </a:extLst>
          </p:cNvPr>
          <p:cNvCxnSpPr>
            <a:cxnSpLocks/>
          </p:cNvCxnSpPr>
          <p:nvPr/>
        </p:nvCxnSpPr>
        <p:spPr>
          <a:xfrm flipH="1" flipV="1">
            <a:off x="7305849" y="3559319"/>
            <a:ext cx="1584914" cy="18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ángulo 40">
            <a:extLst>
              <a:ext uri="{FF2B5EF4-FFF2-40B4-BE49-F238E27FC236}">
                <a16:creationId xmlns:a16="http://schemas.microsoft.com/office/drawing/2014/main" xmlns="" id="{B6D578CE-B288-4288-8468-C123163CA5A6}"/>
              </a:ext>
            </a:extLst>
          </p:cNvPr>
          <p:cNvSpPr/>
          <p:nvPr/>
        </p:nvSpPr>
        <p:spPr>
          <a:xfrm>
            <a:off x="8890763" y="3538375"/>
            <a:ext cx="2811102" cy="39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Interfaz </a:t>
            </a:r>
            <a:r>
              <a:rPr lang="es-MX" dirty="0" smtClean="0">
                <a:solidFill>
                  <a:schemeClr val="tx1"/>
                </a:solidFill>
              </a:rPr>
              <a:t>de Usuario</a:t>
            </a:r>
            <a:endParaRPr lang="es-MX" sz="1300" dirty="0">
              <a:solidFill>
                <a:schemeClr val="tx1"/>
              </a:solidFill>
            </a:endParaRPr>
          </a:p>
          <a:p>
            <a:endParaRPr lang="es-MX" sz="1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34408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8672 -0.0273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-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08476 -0.03195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1612 -0.03635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2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3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4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Imagen 31" descr="Imagen que contiene interior&#10;&#10;Descripción generada automáticamente">
            <a:extLst>
              <a:ext uri="{FF2B5EF4-FFF2-40B4-BE49-F238E27FC236}">
                <a16:creationId xmlns:a16="http://schemas.microsoft.com/office/drawing/2014/main" xmlns="" id="{9EC9C277-9DD2-428F-ACEF-3EE5297D47A3}"/>
              </a:ext>
            </a:extLst>
          </p:cNvPr>
          <p:cNvPicPr preferRelativeResize="0"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4847" y="1413375"/>
            <a:ext cx="1297956" cy="2577749"/>
          </a:xfrm>
          <a:prstGeom prst="rect">
            <a:avLst/>
          </a:prstGeom>
          <a:scene3d>
            <a:camera prst="perspectiveContrastingRightFacing" fov="3600000">
              <a:rot lat="21060000" lon="19200000" rev="30000"/>
            </a:camera>
            <a:lightRig rig="threePt" dir="t"/>
          </a:scene3d>
        </p:spPr>
      </p:pic>
      <p:pic>
        <p:nvPicPr>
          <p:cNvPr id="30" name="Imagen 29" descr="Imagen que contiene cielo, interior&#10;&#10;Descripción generada automáticamente">
            <a:extLst>
              <a:ext uri="{FF2B5EF4-FFF2-40B4-BE49-F238E27FC236}">
                <a16:creationId xmlns:a16="http://schemas.microsoft.com/office/drawing/2014/main" xmlns="" id="{4F8579D6-7495-42FA-A2FB-A4A1EF6659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30" y="1632895"/>
            <a:ext cx="1362053" cy="2366751"/>
          </a:xfrm>
          <a:prstGeom prst="rect">
            <a:avLst/>
          </a:prstGeom>
          <a:scene3d>
            <a:camera prst="perspectiveContrastingRightFacing" fov="3600000">
              <a:rot lat="21060000" lon="19200000" rev="30000"/>
            </a:camera>
            <a:lightRig rig="threePt" dir="t"/>
          </a:scene3d>
        </p:spPr>
      </p:pic>
      <p:pic>
        <p:nvPicPr>
          <p:cNvPr id="28" name="Imagen 27" descr="Imagen que contiene interior&#10;&#10;Descripción generada automáticamente">
            <a:extLst>
              <a:ext uri="{FF2B5EF4-FFF2-40B4-BE49-F238E27FC236}">
                <a16:creationId xmlns:a16="http://schemas.microsoft.com/office/drawing/2014/main" xmlns="" id="{FE55CECA-2FA3-431C-AD9D-5D93DEA6004E}"/>
              </a:ext>
            </a:extLst>
          </p:cNvPr>
          <p:cNvPicPr preferRelativeResize="0"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66" y="1704975"/>
            <a:ext cx="1308100" cy="2220689"/>
          </a:xfrm>
          <a:prstGeom prst="rect">
            <a:avLst/>
          </a:prstGeom>
          <a:scene3d>
            <a:camera prst="perspectiveContrastingRightFacing" fov="3600000">
              <a:rot lat="21060000" lon="19200000" rev="30000"/>
            </a:camera>
            <a:lightRig rig="threePt" dir="t"/>
          </a:scene3d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9A02D8A-6F35-4C4C-B266-4FCD62233AD6}"/>
              </a:ext>
            </a:extLst>
          </p:cNvPr>
          <p:cNvSpPr/>
          <p:nvPr/>
        </p:nvSpPr>
        <p:spPr>
          <a:xfrm>
            <a:off x="0" y="0"/>
            <a:ext cx="3095625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xmlns="" id="{3E1CB16F-FD6E-408A-9E5A-D73272D201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98798" y="342900"/>
            <a:ext cx="2698027" cy="65124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51E438C5-AB51-4265-B929-E4B224A86764}"/>
              </a:ext>
            </a:extLst>
          </p:cNvPr>
          <p:cNvSpPr/>
          <p:nvPr/>
        </p:nvSpPr>
        <p:spPr>
          <a:xfrm>
            <a:off x="85723" y="1114424"/>
            <a:ext cx="2811102" cy="5667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Modelos</a:t>
            </a:r>
          </a:p>
          <a:p>
            <a:endParaRPr lang="es-MX" sz="1400" dirty="0"/>
          </a:p>
          <a:p>
            <a:r>
              <a:rPr lang="es-MX" sz="1300" dirty="0"/>
              <a:t>A continuación se muestran algunos de los diferentes modelos posibles de </a:t>
            </a:r>
            <a:r>
              <a:rPr lang="es-MX" sz="1300" dirty="0" err="1" smtClean="0"/>
              <a:t>totems</a:t>
            </a:r>
            <a:r>
              <a:rPr lang="es-MX" sz="1300" dirty="0" smtClean="0"/>
              <a:t> </a:t>
            </a:r>
            <a:r>
              <a:rPr lang="es-MX" sz="1300" dirty="0"/>
              <a:t>interactivos de acuerdo a los requerimientos dados;</a:t>
            </a:r>
          </a:p>
          <a:p>
            <a:endParaRPr lang="es-MX" sz="1400" dirty="0"/>
          </a:p>
          <a:p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A8A507A3-B9A6-429E-B8E1-0DF44B389A51}"/>
              </a:ext>
            </a:extLst>
          </p:cNvPr>
          <p:cNvSpPr/>
          <p:nvPr/>
        </p:nvSpPr>
        <p:spPr>
          <a:xfrm>
            <a:off x="3365000" y="1114424"/>
            <a:ext cx="2556668" cy="3318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TÃ³tem publicitario digital">
            <a:extLst>
              <a:ext uri="{FF2B5EF4-FFF2-40B4-BE49-F238E27FC236}">
                <a16:creationId xmlns:a16="http://schemas.microsoft.com/office/drawing/2014/main" xmlns="" id="{9F33FE8E-B71F-4DE3-A9A6-7D63FB28B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2"/>
          <a:stretch/>
        </p:blipFill>
        <p:spPr bwMode="auto">
          <a:xfrm>
            <a:off x="4747769" y="3930525"/>
            <a:ext cx="3306762" cy="220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96382C66-E7AE-45EC-9B48-9952BA54C5A2}"/>
              </a:ext>
            </a:extLst>
          </p:cNvPr>
          <p:cNvSpPr/>
          <p:nvPr/>
        </p:nvSpPr>
        <p:spPr>
          <a:xfrm>
            <a:off x="7142929" y="1319949"/>
            <a:ext cx="2971800" cy="3532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5" name="Imagen 24" descr="Imagen que contiene electrónica, monitor&#10;&#10;Descripción generada automáticamente">
            <a:extLst>
              <a:ext uri="{FF2B5EF4-FFF2-40B4-BE49-F238E27FC236}">
                <a16:creationId xmlns:a16="http://schemas.microsoft.com/office/drawing/2014/main" xmlns="" id="{61566692-6134-441F-9873-F45C575F2EEE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3574" b="95911" l="9952" r="89995">
                        <a14:foregroundMark x1="31675" y1="8041" x2="35527" y2="3608"/>
                        <a14:foregroundMark x1="40931" y1="4192" x2="40931" y2="4192"/>
                        <a14:foregroundMark x1="70037" y1="10206" x2="70465" y2="19759"/>
                        <a14:foregroundMark x1="24452" y1="53849" x2="26592" y2="81993"/>
                        <a14:foregroundMark x1="35367" y1="93436" x2="70787" y2="90172"/>
                        <a14:foregroundMark x1="70787" y1="90172" x2="71001" y2="86495"/>
                        <a14:foregroundMark x1="19850" y1="52887" x2="40075" y2="97113"/>
                        <a14:foregroundMark x1="40075" y1="97113" x2="56768" y2="95911"/>
                        <a14:foregroundMark x1="56768" y1="95911" x2="66934" y2="91409"/>
                        <a14:foregroundMark x1="70519" y1="33230" x2="70251" y2="23677"/>
                        <a14:backgroundMark x1="47780" y1="23024" x2="47780" y2="23024"/>
                        <a14:backgroundMark x1="51418" y1="16873" x2="59176" y2="34364"/>
                        <a14:backgroundMark x1="42697" y1="17629" x2="44944" y2="38007"/>
                        <a14:backgroundMark x1="44944" y1="38007" x2="59818" y2="33746"/>
                        <a14:backgroundMark x1="59818" y1="33746" x2="60353" y2="24055"/>
                        <a14:backgroundMark x1="60353" y1="24055" x2="51846" y2="26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97" r="22752"/>
          <a:stretch/>
        </p:blipFill>
        <p:spPr>
          <a:xfrm>
            <a:off x="5576799" y="1157288"/>
            <a:ext cx="1836032" cy="4975808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0352A2D9-0081-4964-966E-899F43FBC65F}"/>
              </a:ext>
            </a:extLst>
          </p:cNvPr>
          <p:cNvSpPr/>
          <p:nvPr/>
        </p:nvSpPr>
        <p:spPr>
          <a:xfrm>
            <a:off x="6079331" y="4121944"/>
            <a:ext cx="180975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8BB138D6-8E52-43A9-ACC8-2B8C628281F3}"/>
              </a:ext>
            </a:extLst>
          </p:cNvPr>
          <p:cNvSpPr/>
          <p:nvPr/>
        </p:nvSpPr>
        <p:spPr>
          <a:xfrm>
            <a:off x="6509544" y="4100512"/>
            <a:ext cx="180975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D4D6132-2395-4EFC-9671-D59571EF1C8F}"/>
              </a:ext>
            </a:extLst>
          </p:cNvPr>
          <p:cNvSpPr/>
          <p:nvPr/>
        </p:nvSpPr>
        <p:spPr>
          <a:xfrm>
            <a:off x="6887357" y="4043362"/>
            <a:ext cx="180975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3AFA8970-E253-474F-BA93-EF452EC00A75}"/>
              </a:ext>
            </a:extLst>
          </p:cNvPr>
          <p:cNvSpPr/>
          <p:nvPr/>
        </p:nvSpPr>
        <p:spPr>
          <a:xfrm>
            <a:off x="6897290" y="4462462"/>
            <a:ext cx="180975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F7667CE8-A8A1-4AFD-9A26-DFB48F072714}"/>
              </a:ext>
            </a:extLst>
          </p:cNvPr>
          <p:cNvSpPr/>
          <p:nvPr/>
        </p:nvSpPr>
        <p:spPr>
          <a:xfrm>
            <a:off x="6509545" y="4526755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590E4B31-4FCD-40DD-88DE-8D86DC902179}"/>
              </a:ext>
            </a:extLst>
          </p:cNvPr>
          <p:cNvSpPr/>
          <p:nvPr/>
        </p:nvSpPr>
        <p:spPr>
          <a:xfrm>
            <a:off x="6098381" y="4572001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FA0251A9-7DC2-4BFD-8532-5452E50D489F}"/>
              </a:ext>
            </a:extLst>
          </p:cNvPr>
          <p:cNvSpPr/>
          <p:nvPr/>
        </p:nvSpPr>
        <p:spPr>
          <a:xfrm>
            <a:off x="6098381" y="5067487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C91E6031-23DC-45A5-A979-849A76885644}"/>
              </a:ext>
            </a:extLst>
          </p:cNvPr>
          <p:cNvSpPr/>
          <p:nvPr/>
        </p:nvSpPr>
        <p:spPr>
          <a:xfrm>
            <a:off x="6509544" y="4971046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2F14627D-20BC-48D0-B96B-AA122977BDAF}"/>
              </a:ext>
            </a:extLst>
          </p:cNvPr>
          <p:cNvSpPr/>
          <p:nvPr/>
        </p:nvSpPr>
        <p:spPr>
          <a:xfrm>
            <a:off x="6904433" y="4928184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xmlns="" id="{8F5110AD-CD5C-4C5E-A150-B0D65EC3906D}"/>
              </a:ext>
            </a:extLst>
          </p:cNvPr>
          <p:cNvSpPr/>
          <p:nvPr/>
        </p:nvSpPr>
        <p:spPr>
          <a:xfrm>
            <a:off x="7122319" y="1632894"/>
            <a:ext cx="45719" cy="22391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2CE58234-5DC9-42BC-ACB8-1B2F4C3B5B8F}"/>
              </a:ext>
            </a:extLst>
          </p:cNvPr>
          <p:cNvGrpSpPr/>
          <p:nvPr/>
        </p:nvGrpSpPr>
        <p:grpSpPr>
          <a:xfrm>
            <a:off x="3800475" y="757237"/>
            <a:ext cx="712800" cy="738187"/>
            <a:chOff x="3800475" y="757237"/>
            <a:chExt cx="712800" cy="738187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xmlns="" id="{3119A6F3-E08F-49E7-8DF3-331AAC5C9FA4}"/>
                </a:ext>
              </a:extLst>
            </p:cNvPr>
            <p:cNvSpPr/>
            <p:nvPr/>
          </p:nvSpPr>
          <p:spPr>
            <a:xfrm>
              <a:off x="3800475" y="781050"/>
              <a:ext cx="712800" cy="7143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D346F544-2334-4792-862E-806EFFA84638}"/>
                </a:ext>
              </a:extLst>
            </p:cNvPr>
            <p:cNvSpPr/>
            <p:nvPr/>
          </p:nvSpPr>
          <p:spPr>
            <a:xfrm>
              <a:off x="3852862" y="757237"/>
              <a:ext cx="608025" cy="714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 smtClean="0">
                  <a:solidFill>
                    <a:schemeClr val="tx1"/>
                  </a:solidFill>
                </a:rPr>
                <a:t>2</a:t>
              </a:r>
              <a:endParaRPr lang="es-MX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xmlns="" id="{55AB0F7B-BE89-43F6-92B5-14B7B82E2362}"/>
              </a:ext>
            </a:extLst>
          </p:cNvPr>
          <p:cNvCxnSpPr>
            <a:cxnSpLocks/>
          </p:cNvCxnSpPr>
          <p:nvPr/>
        </p:nvCxnSpPr>
        <p:spPr>
          <a:xfrm flipH="1" flipV="1">
            <a:off x="7282804" y="4741069"/>
            <a:ext cx="1584914" cy="18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xmlns="" id="{3E47BA02-A992-492A-81BB-924BB980DCFE}"/>
              </a:ext>
            </a:extLst>
          </p:cNvPr>
          <p:cNvSpPr/>
          <p:nvPr/>
        </p:nvSpPr>
        <p:spPr>
          <a:xfrm>
            <a:off x="8849053" y="4737719"/>
            <a:ext cx="2811102" cy="39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Gavetas de carga de celular</a:t>
            </a:r>
            <a:endParaRPr lang="es-MX" sz="1300" dirty="0">
              <a:solidFill>
                <a:schemeClr val="tx1"/>
              </a:solidFill>
            </a:endParaRPr>
          </a:p>
          <a:p>
            <a:endParaRPr lang="es-MX" sz="1400" dirty="0"/>
          </a:p>
          <a:p>
            <a:endParaRPr lang="es-MX" dirty="0"/>
          </a:p>
        </p:txBody>
      </p: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xmlns="" id="{C783017B-D7A6-4011-BDFC-3910C326403D}"/>
              </a:ext>
            </a:extLst>
          </p:cNvPr>
          <p:cNvCxnSpPr>
            <a:cxnSpLocks/>
          </p:cNvCxnSpPr>
          <p:nvPr/>
        </p:nvCxnSpPr>
        <p:spPr>
          <a:xfrm flipH="1" flipV="1">
            <a:off x="7305849" y="3559319"/>
            <a:ext cx="1584914" cy="18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B975FE76-B0C3-41FD-9FB1-24EFE133F5FA}"/>
              </a:ext>
            </a:extLst>
          </p:cNvPr>
          <p:cNvSpPr/>
          <p:nvPr/>
        </p:nvSpPr>
        <p:spPr>
          <a:xfrm>
            <a:off x="5506026" y="3834827"/>
            <a:ext cx="423464" cy="1914874"/>
          </a:xfrm>
          <a:custGeom>
            <a:avLst/>
            <a:gdLst>
              <a:gd name="connsiteX0" fmla="*/ 0 w 394889"/>
              <a:gd name="connsiteY0" fmla="*/ 0 h 1807718"/>
              <a:gd name="connsiteX1" fmla="*/ 394889 w 394889"/>
              <a:gd name="connsiteY1" fmla="*/ 0 h 1807718"/>
              <a:gd name="connsiteX2" fmla="*/ 394889 w 394889"/>
              <a:gd name="connsiteY2" fmla="*/ 1807718 h 1807718"/>
              <a:gd name="connsiteX3" fmla="*/ 0 w 394889"/>
              <a:gd name="connsiteY3" fmla="*/ 1807718 h 1807718"/>
              <a:gd name="connsiteX4" fmla="*/ 0 w 394889"/>
              <a:gd name="connsiteY4" fmla="*/ 0 h 1807718"/>
              <a:gd name="connsiteX0" fmla="*/ 0 w 394889"/>
              <a:gd name="connsiteY0" fmla="*/ 0 h 1807718"/>
              <a:gd name="connsiteX1" fmla="*/ 394889 w 394889"/>
              <a:gd name="connsiteY1" fmla="*/ 0 h 1807718"/>
              <a:gd name="connsiteX2" fmla="*/ 394889 w 394889"/>
              <a:gd name="connsiteY2" fmla="*/ 1807718 h 1807718"/>
              <a:gd name="connsiteX3" fmla="*/ 85725 w 394889"/>
              <a:gd name="connsiteY3" fmla="*/ 1779143 h 1807718"/>
              <a:gd name="connsiteX4" fmla="*/ 0 w 394889"/>
              <a:gd name="connsiteY4" fmla="*/ 0 h 1807718"/>
              <a:gd name="connsiteX0" fmla="*/ 0 w 394889"/>
              <a:gd name="connsiteY0" fmla="*/ 0 h 1864868"/>
              <a:gd name="connsiteX1" fmla="*/ 394889 w 394889"/>
              <a:gd name="connsiteY1" fmla="*/ 0 h 1864868"/>
              <a:gd name="connsiteX2" fmla="*/ 394889 w 394889"/>
              <a:gd name="connsiteY2" fmla="*/ 1807718 h 1864868"/>
              <a:gd name="connsiteX3" fmla="*/ 114300 w 394889"/>
              <a:gd name="connsiteY3" fmla="*/ 1864868 h 1864868"/>
              <a:gd name="connsiteX4" fmla="*/ 0 w 394889"/>
              <a:gd name="connsiteY4" fmla="*/ 0 h 1864868"/>
              <a:gd name="connsiteX0" fmla="*/ 0 w 394889"/>
              <a:gd name="connsiteY0" fmla="*/ 0 h 1941068"/>
              <a:gd name="connsiteX1" fmla="*/ 394889 w 394889"/>
              <a:gd name="connsiteY1" fmla="*/ 0 h 1941068"/>
              <a:gd name="connsiteX2" fmla="*/ 394889 w 394889"/>
              <a:gd name="connsiteY2" fmla="*/ 1807718 h 1941068"/>
              <a:gd name="connsiteX3" fmla="*/ 95250 w 394889"/>
              <a:gd name="connsiteY3" fmla="*/ 1941068 h 1941068"/>
              <a:gd name="connsiteX4" fmla="*/ 0 w 394889"/>
              <a:gd name="connsiteY4" fmla="*/ 0 h 1941068"/>
              <a:gd name="connsiteX0" fmla="*/ 0 w 394889"/>
              <a:gd name="connsiteY0" fmla="*/ 0 h 1883918"/>
              <a:gd name="connsiteX1" fmla="*/ 394889 w 394889"/>
              <a:gd name="connsiteY1" fmla="*/ 0 h 1883918"/>
              <a:gd name="connsiteX2" fmla="*/ 394889 w 394889"/>
              <a:gd name="connsiteY2" fmla="*/ 1807718 h 1883918"/>
              <a:gd name="connsiteX3" fmla="*/ 190500 w 394889"/>
              <a:gd name="connsiteY3" fmla="*/ 1883918 h 1883918"/>
              <a:gd name="connsiteX4" fmla="*/ 0 w 394889"/>
              <a:gd name="connsiteY4" fmla="*/ 0 h 1883918"/>
              <a:gd name="connsiteX0" fmla="*/ 0 w 423464"/>
              <a:gd name="connsiteY0" fmla="*/ 0 h 1883918"/>
              <a:gd name="connsiteX1" fmla="*/ 394889 w 423464"/>
              <a:gd name="connsiteY1" fmla="*/ 0 h 1883918"/>
              <a:gd name="connsiteX2" fmla="*/ 423464 w 423464"/>
              <a:gd name="connsiteY2" fmla="*/ 1791049 h 1883918"/>
              <a:gd name="connsiteX3" fmla="*/ 190500 w 423464"/>
              <a:gd name="connsiteY3" fmla="*/ 1883918 h 1883918"/>
              <a:gd name="connsiteX4" fmla="*/ 0 w 423464"/>
              <a:gd name="connsiteY4" fmla="*/ 0 h 1883918"/>
              <a:gd name="connsiteX0" fmla="*/ 0 w 423464"/>
              <a:gd name="connsiteY0" fmla="*/ 0 h 1843437"/>
              <a:gd name="connsiteX1" fmla="*/ 394889 w 423464"/>
              <a:gd name="connsiteY1" fmla="*/ 0 h 1843437"/>
              <a:gd name="connsiteX2" fmla="*/ 423464 w 423464"/>
              <a:gd name="connsiteY2" fmla="*/ 1791049 h 1843437"/>
              <a:gd name="connsiteX3" fmla="*/ 321468 w 423464"/>
              <a:gd name="connsiteY3" fmla="*/ 1843437 h 1843437"/>
              <a:gd name="connsiteX4" fmla="*/ 0 w 423464"/>
              <a:gd name="connsiteY4" fmla="*/ 0 h 1843437"/>
              <a:gd name="connsiteX0" fmla="*/ 0 w 423464"/>
              <a:gd name="connsiteY0" fmla="*/ 0 h 1914874"/>
              <a:gd name="connsiteX1" fmla="*/ 394889 w 423464"/>
              <a:gd name="connsiteY1" fmla="*/ 0 h 1914874"/>
              <a:gd name="connsiteX2" fmla="*/ 423464 w 423464"/>
              <a:gd name="connsiteY2" fmla="*/ 1791049 h 1914874"/>
              <a:gd name="connsiteX3" fmla="*/ 209549 w 423464"/>
              <a:gd name="connsiteY3" fmla="*/ 1914874 h 1914874"/>
              <a:gd name="connsiteX4" fmla="*/ 0 w 423464"/>
              <a:gd name="connsiteY4" fmla="*/ 0 h 191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464" h="1914874">
                <a:moveTo>
                  <a:pt x="0" y="0"/>
                </a:moveTo>
                <a:lnTo>
                  <a:pt x="394889" y="0"/>
                </a:lnTo>
                <a:lnTo>
                  <a:pt x="423464" y="1791049"/>
                </a:lnTo>
                <a:lnTo>
                  <a:pt x="209549" y="191487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40000">
                <a:schemeClr val="tx1"/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2" descr="Resultado de imagen para tableta">
            <a:extLst>
              <a:ext uri="{FF2B5EF4-FFF2-40B4-BE49-F238E27FC236}">
                <a16:creationId xmlns:a16="http://schemas.microsoft.com/office/drawing/2014/main" xmlns="" id="{8B247275-CB11-45E9-AA45-912C5DD1A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7543" b="96837" l="3667" r="98667">
                        <a14:foregroundMark x1="5000" y1="9732" x2="5000" y2="45499"/>
                        <a14:foregroundMark x1="5000" y1="45499" x2="6167" y2="48905"/>
                        <a14:foregroundMark x1="7000" y1="10706" x2="17167" y2="7786"/>
                        <a14:foregroundMark x1="17167" y1="7786" x2="27333" y2="15815"/>
                        <a14:foregroundMark x1="27333" y1="15815" x2="33833" y2="26277"/>
                        <a14:foregroundMark x1="33833" y1="26277" x2="79833" y2="32603"/>
                        <a14:foregroundMark x1="79833" y1="32603" x2="80333" y2="50608"/>
                        <a14:foregroundMark x1="80333" y1="50608" x2="86333" y2="78589"/>
                        <a14:foregroundMark x1="86333" y1="78589" x2="84667" y2="87591"/>
                        <a14:foregroundMark x1="84667" y1="87591" x2="73667" y2="93431"/>
                        <a14:foregroundMark x1="73667" y1="93431" x2="67833" y2="93917"/>
                        <a14:foregroundMark x1="67833" y1="93917" x2="55833" y2="91484"/>
                        <a14:foregroundMark x1="55833" y1="91484" x2="31167" y2="92457"/>
                        <a14:foregroundMark x1="31167" y1="92457" x2="25167" y2="89781"/>
                        <a14:foregroundMark x1="25167" y1="89781" x2="13667" y2="90511"/>
                        <a14:foregroundMark x1="13667" y1="90511" x2="7833" y2="87835"/>
                        <a14:foregroundMark x1="7833" y1="87835" x2="4000" y2="81265"/>
                        <a14:foregroundMark x1="4000" y1="81265" x2="7500" y2="58394"/>
                        <a14:foregroundMark x1="7500" y1="58394" x2="5333" y2="47202"/>
                        <a14:foregroundMark x1="7667" y1="5353" x2="63833" y2="19221"/>
                        <a14:foregroundMark x1="63833" y1="19221" x2="75000" y2="15815"/>
                        <a14:foregroundMark x1="75000" y1="15815" x2="80833" y2="11922"/>
                        <a14:foregroundMark x1="80833" y1="11922" x2="75833" y2="7543"/>
                        <a14:foregroundMark x1="75833" y1="7543" x2="70333" y2="10462"/>
                        <a14:foregroundMark x1="70333" y1="10462" x2="22333" y2="11922"/>
                        <a14:foregroundMark x1="22333" y1="11922" x2="17167" y2="18491"/>
                        <a14:foregroundMark x1="17167" y1="18491" x2="16833" y2="19221"/>
                        <a14:foregroundMark x1="92000" y1="10219" x2="95500" y2="17275"/>
                        <a14:foregroundMark x1="95500" y1="17275" x2="96333" y2="26277"/>
                        <a14:foregroundMark x1="96333" y1="26277" x2="93333" y2="64477"/>
                        <a14:foregroundMark x1="93333" y1="64477" x2="95333" y2="81509"/>
                        <a14:foregroundMark x1="95333" y1="81509" x2="91167" y2="89051"/>
                        <a14:foregroundMark x1="91167" y1="89051" x2="86167" y2="94161"/>
                        <a14:foregroundMark x1="86167" y1="94161" x2="54833" y2="95134"/>
                        <a14:foregroundMark x1="54833" y1="95134" x2="42333" y2="92944"/>
                        <a14:foregroundMark x1="42333" y1="92944" x2="37333" y2="96350"/>
                        <a14:foregroundMark x1="37333" y1="96350" x2="5667" y2="92944"/>
                        <a14:foregroundMark x1="5667" y1="92944" x2="3833" y2="84915"/>
                        <a14:foregroundMark x1="3833" y1="84915" x2="4167" y2="81265"/>
                        <a14:foregroundMark x1="61833" y1="83455" x2="54333" y2="84672"/>
                        <a14:foregroundMark x1="54333" y1="84672" x2="45333" y2="81752"/>
                        <a14:foregroundMark x1="45333" y1="81752" x2="40833" y2="83455"/>
                        <a14:foregroundMark x1="31000" y1="87105" x2="60333" y2="80779"/>
                        <a14:foregroundMark x1="79833" y1="88321" x2="71500" y2="89294"/>
                        <a14:foregroundMark x1="71500" y1="89294" x2="65833" y2="92214"/>
                        <a14:foregroundMark x1="65833" y1="92214" x2="65500" y2="91971"/>
                        <a14:foregroundMark x1="52500" y1="7786" x2="65167" y2="9732"/>
                        <a14:foregroundMark x1="65167" y1="9732" x2="77833" y2="7299"/>
                        <a14:foregroundMark x1="77833" y1="7299" x2="88833" y2="14842"/>
                        <a14:foregroundMark x1="88833" y1="14842" x2="93500" y2="30900"/>
                        <a14:foregroundMark x1="93500" y1="30900" x2="94167" y2="90268"/>
                        <a14:foregroundMark x1="94167" y1="90268" x2="90333" y2="91241"/>
                        <a14:foregroundMark x1="15000" y1="96350" x2="20833" y2="97080"/>
                        <a14:foregroundMark x1="20833" y1="97080" x2="28833" y2="96107"/>
                        <a14:foregroundMark x1="97167" y1="89051" x2="98667" y2="86131"/>
                        <a14:backgroundMark x1="1833" y1="3163" x2="1833" y2="3163"/>
                        <a14:backgroundMark x1="1833" y1="3163" x2="2167" y2="7543"/>
                        <a14:backgroundMark x1="3333" y1="2433" x2="333" y2="6083"/>
                        <a14:backgroundMark x1="2667" y1="3163" x2="2667" y2="3163"/>
                        <a14:backgroundMark x1="2667" y1="3163" x2="2667" y2="3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80" y="3108048"/>
            <a:ext cx="1173434" cy="803802"/>
          </a:xfrm>
          <a:prstGeom prst="rect">
            <a:avLst/>
          </a:prstGeom>
          <a:noFill/>
          <a:scene3d>
            <a:camera prst="perspectiveRelaxedModerately" fov="7200000">
              <a:rot lat="21000000" lon="90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 descr="Imagen que contiene interior&#10;&#10;Descripción generada automáticamente">
            <a:extLst>
              <a:ext uri="{FF2B5EF4-FFF2-40B4-BE49-F238E27FC236}">
                <a16:creationId xmlns:a16="http://schemas.microsoft.com/office/drawing/2014/main" xmlns="" id="{C13DAEF8-52D0-4F61-BCEC-CEE3E063CAF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" t="30619" r="7059" b="24685"/>
          <a:stretch/>
        </p:blipFill>
        <p:spPr>
          <a:xfrm>
            <a:off x="4955718" y="3233219"/>
            <a:ext cx="1095060" cy="548877"/>
          </a:xfrm>
          <a:prstGeom prst="rect">
            <a:avLst/>
          </a:prstGeom>
          <a:scene3d>
            <a:camera prst="perspectiveContrastingRightFacing" fov="3600000">
              <a:rot lat="21060000" lon="19200000" rev="30000"/>
            </a:camera>
            <a:lightRig rig="threePt" dir="t"/>
          </a:scene3d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xmlns="" id="{709D53E0-E941-4580-8482-1737F76FBA84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193369" y="3639328"/>
            <a:ext cx="112030" cy="13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xmlns="" id="{56CCAC93-5591-4396-BA0C-FF618B47D0AB}"/>
              </a:ext>
            </a:extLst>
          </p:cNvPr>
          <p:cNvSpPr/>
          <p:nvPr/>
        </p:nvSpPr>
        <p:spPr>
          <a:xfrm>
            <a:off x="3334945" y="4462462"/>
            <a:ext cx="1858424" cy="107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err="1">
                <a:solidFill>
                  <a:schemeClr val="tx1"/>
                </a:solidFill>
              </a:rPr>
              <a:t>tablet</a:t>
            </a:r>
            <a:endParaRPr lang="es-MX" sz="1300" dirty="0">
              <a:solidFill>
                <a:schemeClr val="tx1"/>
              </a:solidFill>
            </a:endParaRPr>
          </a:p>
          <a:p>
            <a:endParaRPr lang="es-MX" sz="1400" dirty="0"/>
          </a:p>
          <a:p>
            <a:endParaRPr lang="es-MX" dirty="0"/>
          </a:p>
        </p:txBody>
      </p:sp>
      <p:sp>
        <p:nvSpPr>
          <p:cNvPr id="42" name="Rectángulo 36">
            <a:extLst>
              <a:ext uri="{FF2B5EF4-FFF2-40B4-BE49-F238E27FC236}">
                <a16:creationId xmlns:a16="http://schemas.microsoft.com/office/drawing/2014/main" xmlns="" id="{33D3E99E-79D0-4DF3-B08B-17C4B40F25E9}"/>
              </a:ext>
            </a:extLst>
          </p:cNvPr>
          <p:cNvSpPr/>
          <p:nvPr/>
        </p:nvSpPr>
        <p:spPr>
          <a:xfrm>
            <a:off x="8658110" y="822699"/>
            <a:ext cx="2811102" cy="2220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err="1" smtClean="0">
                <a:solidFill>
                  <a:schemeClr val="tx1"/>
                </a:solidFill>
              </a:rPr>
              <a:t>Locker</a:t>
            </a:r>
            <a:r>
              <a:rPr lang="es-MX" dirty="0" smtClean="0">
                <a:solidFill>
                  <a:schemeClr val="tx1"/>
                </a:solidFill>
              </a:rPr>
              <a:t>- Cargador </a:t>
            </a:r>
            <a:r>
              <a:rPr lang="es-MX" dirty="0">
                <a:solidFill>
                  <a:schemeClr val="tx1"/>
                </a:solidFill>
              </a:rPr>
              <a:t>interactivo</a:t>
            </a:r>
          </a:p>
          <a:p>
            <a:endParaRPr lang="es-MX" sz="1400" dirty="0">
              <a:solidFill>
                <a:schemeClr val="tx1"/>
              </a:solidFill>
            </a:endParaRPr>
          </a:p>
          <a:p>
            <a:pPr algn="just"/>
            <a:r>
              <a:rPr lang="es-MX" sz="1300" dirty="0">
                <a:solidFill>
                  <a:schemeClr val="tx1"/>
                </a:solidFill>
              </a:rPr>
              <a:t>El </a:t>
            </a:r>
            <a:r>
              <a:rPr lang="es-MX" sz="1300" dirty="0" smtClean="0">
                <a:solidFill>
                  <a:schemeClr val="tx1"/>
                </a:solidFill>
              </a:rPr>
              <a:t>Módulo </a:t>
            </a:r>
            <a:r>
              <a:rPr lang="es-MX" sz="1300" dirty="0" smtClean="0">
                <a:solidFill>
                  <a:schemeClr val="tx1"/>
                </a:solidFill>
              </a:rPr>
              <a:t>cuenta </a:t>
            </a:r>
            <a:r>
              <a:rPr lang="es-MX" sz="1300" dirty="0">
                <a:solidFill>
                  <a:schemeClr val="tx1"/>
                </a:solidFill>
              </a:rPr>
              <a:t>con espacios disponibles para guardar 9 dispositivos </a:t>
            </a:r>
            <a:r>
              <a:rPr lang="es-MX" sz="1300" dirty="0" smtClean="0">
                <a:solidFill>
                  <a:schemeClr val="tx1"/>
                </a:solidFill>
              </a:rPr>
              <a:t>móviles. </a:t>
            </a:r>
            <a:r>
              <a:rPr lang="es-MX" sz="1300" dirty="0" smtClean="0">
                <a:solidFill>
                  <a:schemeClr val="tx1"/>
                </a:solidFill>
              </a:rPr>
              <a:t>Integrado con un tableta para controlar el acceso de usuario y registro de datos sin interferir en la interacción de la pantalla principal. </a:t>
            </a:r>
            <a:endParaRPr lang="es-MX" sz="1400" dirty="0"/>
          </a:p>
          <a:p>
            <a:endParaRPr lang="es-MX" dirty="0"/>
          </a:p>
        </p:txBody>
      </p:sp>
      <p:sp>
        <p:nvSpPr>
          <p:cNvPr id="43" name="Rectángulo 40">
            <a:extLst>
              <a:ext uri="{FF2B5EF4-FFF2-40B4-BE49-F238E27FC236}">
                <a16:creationId xmlns:a16="http://schemas.microsoft.com/office/drawing/2014/main" xmlns="" id="{B6D578CE-B288-4288-8468-C123163CA5A6}"/>
              </a:ext>
            </a:extLst>
          </p:cNvPr>
          <p:cNvSpPr/>
          <p:nvPr/>
        </p:nvSpPr>
        <p:spPr>
          <a:xfrm>
            <a:off x="8890763" y="3538375"/>
            <a:ext cx="2811102" cy="39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Interfaz </a:t>
            </a:r>
            <a:r>
              <a:rPr lang="es-MX" dirty="0" smtClean="0">
                <a:solidFill>
                  <a:schemeClr val="tx1"/>
                </a:solidFill>
              </a:rPr>
              <a:t>de Usuario</a:t>
            </a:r>
            <a:endParaRPr lang="es-MX" sz="1300" dirty="0">
              <a:solidFill>
                <a:schemeClr val="tx1"/>
              </a:solidFill>
            </a:endParaRPr>
          </a:p>
          <a:p>
            <a:endParaRPr lang="es-MX" sz="1400" dirty="0"/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99397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1.48148E-6 L -0.08672 -0.02731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336" y="-136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08476 -0.03195 " pathEditMode="relative" rAng="0" ptsTypes="AA">
                                      <p:cBhvr>
                                        <p:cTn id="8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0"/>
                            </p:stCondLst>
                            <p:childTnLst>
                              <p:par>
                                <p:cTn id="10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1612 -0.03635 " pathEditMode="relative" rAng="0" ptsTypes="AA">
                                      <p:cBhvr>
                                        <p:cTn id="11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1500"/>
                            </p:stCondLst>
                            <p:childTnLst>
                              <p:par>
                                <p:cTn id="2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4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2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n 29" descr="Imagen que contiene cielo, interior&#10;&#10;Descripción generada automáticamente">
            <a:extLst>
              <a:ext uri="{FF2B5EF4-FFF2-40B4-BE49-F238E27FC236}">
                <a16:creationId xmlns:a16="http://schemas.microsoft.com/office/drawing/2014/main" xmlns="" id="{4F8579D6-7495-42FA-A2FB-A4A1EF6659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4930" y="1632895"/>
            <a:ext cx="1362053" cy="2366751"/>
          </a:xfrm>
          <a:prstGeom prst="rect">
            <a:avLst/>
          </a:prstGeom>
          <a:scene3d>
            <a:camera prst="perspectiveContrastingRightFacing" fov="3600000">
              <a:rot lat="21060000" lon="19200000" rev="30000"/>
            </a:camera>
            <a:lightRig rig="threePt" dir="t"/>
          </a:scene3d>
        </p:spPr>
      </p:pic>
      <p:pic>
        <p:nvPicPr>
          <p:cNvPr id="28" name="Imagen 27" descr="Imagen que contiene interior&#10;&#10;Descripción generada automáticamente">
            <a:extLst>
              <a:ext uri="{FF2B5EF4-FFF2-40B4-BE49-F238E27FC236}">
                <a16:creationId xmlns:a16="http://schemas.microsoft.com/office/drawing/2014/main" xmlns="" id="{FE55CECA-2FA3-431C-AD9D-5D93DEA6004E}"/>
              </a:ext>
            </a:extLst>
          </p:cNvPr>
          <p:cNvPicPr preferRelativeResize="0">
            <a:picLocks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3566" y="1704975"/>
            <a:ext cx="1308100" cy="2220689"/>
          </a:xfrm>
          <a:prstGeom prst="rect">
            <a:avLst/>
          </a:prstGeom>
          <a:scene3d>
            <a:camera prst="perspectiveContrastingRightFacing" fov="3600000">
              <a:rot lat="21060000" lon="19200000" rev="30000"/>
            </a:camera>
            <a:lightRig rig="threePt" dir="t"/>
          </a:scene3d>
        </p:spPr>
      </p:pic>
      <p:sp>
        <p:nvSpPr>
          <p:cNvPr id="4" name="Rectángulo 3">
            <a:extLst>
              <a:ext uri="{FF2B5EF4-FFF2-40B4-BE49-F238E27FC236}">
                <a16:creationId xmlns:a16="http://schemas.microsoft.com/office/drawing/2014/main" xmlns="" id="{B9A02D8A-6F35-4C4C-B266-4FCD62233AD6}"/>
              </a:ext>
            </a:extLst>
          </p:cNvPr>
          <p:cNvSpPr/>
          <p:nvPr/>
        </p:nvSpPr>
        <p:spPr>
          <a:xfrm>
            <a:off x="0" y="0"/>
            <a:ext cx="3095625" cy="685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xmlns="" id="{3E1CB16F-FD6E-408A-9E5A-D73272D20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98798" y="342900"/>
            <a:ext cx="2698027" cy="651248"/>
          </a:xfrm>
          <a:prstGeom prst="rect">
            <a:avLst/>
          </a:prstGeom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xmlns="" id="{51E438C5-AB51-4265-B929-E4B224A86764}"/>
              </a:ext>
            </a:extLst>
          </p:cNvPr>
          <p:cNvSpPr/>
          <p:nvPr/>
        </p:nvSpPr>
        <p:spPr>
          <a:xfrm>
            <a:off x="85723" y="1114424"/>
            <a:ext cx="2811102" cy="56673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/>
              <a:t>Modelos</a:t>
            </a:r>
          </a:p>
          <a:p>
            <a:endParaRPr lang="es-MX" sz="1400" dirty="0"/>
          </a:p>
          <a:p>
            <a:r>
              <a:rPr lang="es-MX" sz="1300" dirty="0"/>
              <a:t>A continuación se muestran algunos de los diferentes modelos posibles de </a:t>
            </a:r>
            <a:r>
              <a:rPr lang="es-MX" sz="1300" smtClean="0"/>
              <a:t>totems</a:t>
            </a:r>
            <a:r>
              <a:rPr lang="es-MX" sz="1300" dirty="0" smtClean="0"/>
              <a:t> </a:t>
            </a:r>
            <a:r>
              <a:rPr lang="es-MX" sz="1300" dirty="0"/>
              <a:t>interactivos de acuerdo a los requerimientos dados;</a:t>
            </a:r>
          </a:p>
          <a:p>
            <a:endParaRPr lang="es-MX" sz="1400" dirty="0"/>
          </a:p>
          <a:p>
            <a:endParaRPr lang="es-MX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xmlns="" id="{A8A507A3-B9A6-429E-B8E1-0DF44B389A51}"/>
              </a:ext>
            </a:extLst>
          </p:cNvPr>
          <p:cNvSpPr/>
          <p:nvPr/>
        </p:nvSpPr>
        <p:spPr>
          <a:xfrm>
            <a:off x="3365000" y="1114424"/>
            <a:ext cx="2556668" cy="3318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26" name="Picture 2" descr="TÃ³tem publicitario digital">
            <a:extLst>
              <a:ext uri="{FF2B5EF4-FFF2-40B4-BE49-F238E27FC236}">
                <a16:creationId xmlns:a16="http://schemas.microsoft.com/office/drawing/2014/main" xmlns="" id="{9F33FE8E-B71F-4DE3-A9A6-7D63FB28B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072"/>
          <a:stretch/>
        </p:blipFill>
        <p:spPr bwMode="auto">
          <a:xfrm>
            <a:off x="4747769" y="3930525"/>
            <a:ext cx="3306762" cy="2208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xmlns="" id="{96382C66-E7AE-45EC-9B48-9952BA54C5A2}"/>
              </a:ext>
            </a:extLst>
          </p:cNvPr>
          <p:cNvSpPr/>
          <p:nvPr/>
        </p:nvSpPr>
        <p:spPr>
          <a:xfrm>
            <a:off x="4386897" y="1318495"/>
            <a:ext cx="5653842" cy="35326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5" name="Imagen 24" descr="Imagen que contiene electrónica, monitor&#10;&#10;Descripción generada automáticamente">
            <a:extLst>
              <a:ext uri="{FF2B5EF4-FFF2-40B4-BE49-F238E27FC236}">
                <a16:creationId xmlns:a16="http://schemas.microsoft.com/office/drawing/2014/main" xmlns="" id="{61566692-6134-441F-9873-F45C575F2EEE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3574" b="95911" l="9952" r="89995">
                        <a14:foregroundMark x1="31675" y1="8041" x2="35527" y2="3608"/>
                        <a14:foregroundMark x1="40931" y1="4192" x2="40931" y2="4192"/>
                        <a14:foregroundMark x1="70037" y1="10206" x2="70465" y2="19759"/>
                        <a14:foregroundMark x1="24452" y1="53849" x2="26592" y2="81993"/>
                        <a14:foregroundMark x1="35367" y1="93436" x2="70787" y2="90172"/>
                        <a14:foregroundMark x1="70787" y1="90172" x2="71001" y2="86495"/>
                        <a14:foregroundMark x1="19850" y1="52887" x2="40075" y2="97113"/>
                        <a14:foregroundMark x1="40075" y1="97113" x2="56768" y2="95911"/>
                        <a14:foregroundMark x1="56768" y1="95911" x2="66934" y2="91409"/>
                        <a14:foregroundMark x1="70519" y1="33230" x2="70251" y2="23677"/>
                        <a14:backgroundMark x1="47780" y1="23024" x2="47780" y2="23024"/>
                        <a14:backgroundMark x1="51418" y1="16873" x2="59176" y2="34364"/>
                        <a14:backgroundMark x1="42697" y1="17629" x2="44944" y2="38007"/>
                        <a14:backgroundMark x1="44944" y1="38007" x2="59818" y2="33746"/>
                        <a14:backgroundMark x1="59818" y1="33746" x2="60353" y2="24055"/>
                        <a14:backgroundMark x1="60353" y1="24055" x2="51846" y2="2642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0997" t="54560" r="22752"/>
          <a:stretch/>
        </p:blipFill>
        <p:spPr>
          <a:xfrm>
            <a:off x="5576799" y="3872060"/>
            <a:ext cx="1836032" cy="2261035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xmlns="" id="{0352A2D9-0081-4964-966E-899F43FBC65F}"/>
              </a:ext>
            </a:extLst>
          </p:cNvPr>
          <p:cNvSpPr/>
          <p:nvPr/>
        </p:nvSpPr>
        <p:spPr>
          <a:xfrm>
            <a:off x="6079331" y="4121944"/>
            <a:ext cx="180975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xmlns="" id="{8BB138D6-8E52-43A9-ACC8-2B8C628281F3}"/>
              </a:ext>
            </a:extLst>
          </p:cNvPr>
          <p:cNvSpPr/>
          <p:nvPr/>
        </p:nvSpPr>
        <p:spPr>
          <a:xfrm>
            <a:off x="6509544" y="4100512"/>
            <a:ext cx="180975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xmlns="" id="{BD4D6132-2395-4EFC-9671-D59571EF1C8F}"/>
              </a:ext>
            </a:extLst>
          </p:cNvPr>
          <p:cNvSpPr/>
          <p:nvPr/>
        </p:nvSpPr>
        <p:spPr>
          <a:xfrm>
            <a:off x="6887357" y="4043362"/>
            <a:ext cx="180975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xmlns="" id="{3AFA8970-E253-474F-BA93-EF452EC00A75}"/>
              </a:ext>
            </a:extLst>
          </p:cNvPr>
          <p:cNvSpPr/>
          <p:nvPr/>
        </p:nvSpPr>
        <p:spPr>
          <a:xfrm>
            <a:off x="6897290" y="4462462"/>
            <a:ext cx="180975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xmlns="" id="{F7667CE8-A8A1-4AFD-9A26-DFB48F072714}"/>
              </a:ext>
            </a:extLst>
          </p:cNvPr>
          <p:cNvSpPr/>
          <p:nvPr/>
        </p:nvSpPr>
        <p:spPr>
          <a:xfrm>
            <a:off x="6509545" y="4526755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xmlns="" id="{590E4B31-4FCD-40DD-88DE-8D86DC902179}"/>
              </a:ext>
            </a:extLst>
          </p:cNvPr>
          <p:cNvSpPr/>
          <p:nvPr/>
        </p:nvSpPr>
        <p:spPr>
          <a:xfrm>
            <a:off x="6098381" y="4572001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xmlns="" id="{FA0251A9-7DC2-4BFD-8532-5452E50D489F}"/>
              </a:ext>
            </a:extLst>
          </p:cNvPr>
          <p:cNvSpPr/>
          <p:nvPr/>
        </p:nvSpPr>
        <p:spPr>
          <a:xfrm>
            <a:off x="6098381" y="5067487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xmlns="" id="{C91E6031-23DC-45A5-A979-849A76885644}"/>
              </a:ext>
            </a:extLst>
          </p:cNvPr>
          <p:cNvSpPr/>
          <p:nvPr/>
        </p:nvSpPr>
        <p:spPr>
          <a:xfrm>
            <a:off x="6509544" y="4971046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xmlns="" id="{2F14627D-20BC-48D0-B96B-AA122977BDAF}"/>
              </a:ext>
            </a:extLst>
          </p:cNvPr>
          <p:cNvSpPr/>
          <p:nvPr/>
        </p:nvSpPr>
        <p:spPr>
          <a:xfrm>
            <a:off x="6904433" y="4928184"/>
            <a:ext cx="173832" cy="278606"/>
          </a:xfrm>
          <a:prstGeom prst="rect">
            <a:avLst/>
          </a:prstGeom>
          <a:solidFill>
            <a:srgbClr val="3130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xmlns="" id="{2CE58234-5DC9-42BC-ACB8-1B2F4C3B5B8F}"/>
              </a:ext>
            </a:extLst>
          </p:cNvPr>
          <p:cNvGrpSpPr/>
          <p:nvPr/>
        </p:nvGrpSpPr>
        <p:grpSpPr>
          <a:xfrm>
            <a:off x="3800475" y="757237"/>
            <a:ext cx="712800" cy="738187"/>
            <a:chOff x="3800475" y="757237"/>
            <a:chExt cx="712800" cy="738187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xmlns="" id="{3119A6F3-E08F-49E7-8DF3-331AAC5C9FA4}"/>
                </a:ext>
              </a:extLst>
            </p:cNvPr>
            <p:cNvSpPr/>
            <p:nvPr/>
          </p:nvSpPr>
          <p:spPr>
            <a:xfrm>
              <a:off x="3800475" y="781050"/>
              <a:ext cx="712800" cy="71437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8" name="Rectángulo 7">
              <a:extLst>
                <a:ext uri="{FF2B5EF4-FFF2-40B4-BE49-F238E27FC236}">
                  <a16:creationId xmlns:a16="http://schemas.microsoft.com/office/drawing/2014/main" xmlns="" id="{D346F544-2334-4792-862E-806EFFA84638}"/>
                </a:ext>
              </a:extLst>
            </p:cNvPr>
            <p:cNvSpPr/>
            <p:nvPr/>
          </p:nvSpPr>
          <p:spPr>
            <a:xfrm>
              <a:off x="3852862" y="757237"/>
              <a:ext cx="608025" cy="71437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MX" sz="2800" dirty="0" smtClean="0">
                  <a:solidFill>
                    <a:schemeClr val="tx1"/>
                  </a:solidFill>
                </a:rPr>
                <a:t>3</a:t>
              </a:r>
              <a:endParaRPr lang="es-MX" sz="28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xmlns="" id="{55AB0F7B-BE89-43F6-92B5-14B7B82E2362}"/>
              </a:ext>
            </a:extLst>
          </p:cNvPr>
          <p:cNvCxnSpPr>
            <a:cxnSpLocks/>
          </p:cNvCxnSpPr>
          <p:nvPr/>
        </p:nvCxnSpPr>
        <p:spPr>
          <a:xfrm flipH="1" flipV="1">
            <a:off x="7282804" y="4741069"/>
            <a:ext cx="1584914" cy="1871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ángulo 37">
            <a:extLst>
              <a:ext uri="{FF2B5EF4-FFF2-40B4-BE49-F238E27FC236}">
                <a16:creationId xmlns:a16="http://schemas.microsoft.com/office/drawing/2014/main" xmlns="" id="{3E47BA02-A992-492A-81BB-924BB980DCFE}"/>
              </a:ext>
            </a:extLst>
          </p:cNvPr>
          <p:cNvSpPr/>
          <p:nvPr/>
        </p:nvSpPr>
        <p:spPr>
          <a:xfrm>
            <a:off x="8849053" y="4737719"/>
            <a:ext cx="2811102" cy="39022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>
                <a:solidFill>
                  <a:schemeClr val="tx1"/>
                </a:solidFill>
              </a:rPr>
              <a:t>Gavetas de carga de celular</a:t>
            </a:r>
            <a:endParaRPr lang="es-MX" sz="1300" dirty="0">
              <a:solidFill>
                <a:schemeClr val="tx1"/>
              </a:solidFill>
            </a:endParaRPr>
          </a:p>
          <a:p>
            <a:endParaRPr lang="es-MX" sz="1400" dirty="0"/>
          </a:p>
          <a:p>
            <a:endParaRPr lang="es-MX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xmlns="" id="{8C969688-E1D0-4CE3-9EDE-7527618380D9}"/>
              </a:ext>
            </a:extLst>
          </p:cNvPr>
          <p:cNvSpPr/>
          <p:nvPr/>
        </p:nvSpPr>
        <p:spPr>
          <a:xfrm rot="21429756">
            <a:off x="5981092" y="3433962"/>
            <a:ext cx="1508766" cy="569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xmlns="" id="{632325DD-82C8-49F4-BC3A-3FD4D41E6835}"/>
              </a:ext>
            </a:extLst>
          </p:cNvPr>
          <p:cNvSpPr/>
          <p:nvPr/>
        </p:nvSpPr>
        <p:spPr>
          <a:xfrm>
            <a:off x="5492962" y="3477655"/>
            <a:ext cx="559556" cy="5699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xmlns="" id="{B975FE76-B0C3-41FD-9FB1-24EFE133F5FA}"/>
              </a:ext>
            </a:extLst>
          </p:cNvPr>
          <p:cNvSpPr/>
          <p:nvPr/>
        </p:nvSpPr>
        <p:spPr>
          <a:xfrm>
            <a:off x="5506026" y="3834827"/>
            <a:ext cx="423464" cy="1914874"/>
          </a:xfrm>
          <a:custGeom>
            <a:avLst/>
            <a:gdLst>
              <a:gd name="connsiteX0" fmla="*/ 0 w 394889"/>
              <a:gd name="connsiteY0" fmla="*/ 0 h 1807718"/>
              <a:gd name="connsiteX1" fmla="*/ 394889 w 394889"/>
              <a:gd name="connsiteY1" fmla="*/ 0 h 1807718"/>
              <a:gd name="connsiteX2" fmla="*/ 394889 w 394889"/>
              <a:gd name="connsiteY2" fmla="*/ 1807718 h 1807718"/>
              <a:gd name="connsiteX3" fmla="*/ 0 w 394889"/>
              <a:gd name="connsiteY3" fmla="*/ 1807718 h 1807718"/>
              <a:gd name="connsiteX4" fmla="*/ 0 w 394889"/>
              <a:gd name="connsiteY4" fmla="*/ 0 h 1807718"/>
              <a:gd name="connsiteX0" fmla="*/ 0 w 394889"/>
              <a:gd name="connsiteY0" fmla="*/ 0 h 1807718"/>
              <a:gd name="connsiteX1" fmla="*/ 394889 w 394889"/>
              <a:gd name="connsiteY1" fmla="*/ 0 h 1807718"/>
              <a:gd name="connsiteX2" fmla="*/ 394889 w 394889"/>
              <a:gd name="connsiteY2" fmla="*/ 1807718 h 1807718"/>
              <a:gd name="connsiteX3" fmla="*/ 85725 w 394889"/>
              <a:gd name="connsiteY3" fmla="*/ 1779143 h 1807718"/>
              <a:gd name="connsiteX4" fmla="*/ 0 w 394889"/>
              <a:gd name="connsiteY4" fmla="*/ 0 h 1807718"/>
              <a:gd name="connsiteX0" fmla="*/ 0 w 394889"/>
              <a:gd name="connsiteY0" fmla="*/ 0 h 1864868"/>
              <a:gd name="connsiteX1" fmla="*/ 394889 w 394889"/>
              <a:gd name="connsiteY1" fmla="*/ 0 h 1864868"/>
              <a:gd name="connsiteX2" fmla="*/ 394889 w 394889"/>
              <a:gd name="connsiteY2" fmla="*/ 1807718 h 1864868"/>
              <a:gd name="connsiteX3" fmla="*/ 114300 w 394889"/>
              <a:gd name="connsiteY3" fmla="*/ 1864868 h 1864868"/>
              <a:gd name="connsiteX4" fmla="*/ 0 w 394889"/>
              <a:gd name="connsiteY4" fmla="*/ 0 h 1864868"/>
              <a:gd name="connsiteX0" fmla="*/ 0 w 394889"/>
              <a:gd name="connsiteY0" fmla="*/ 0 h 1941068"/>
              <a:gd name="connsiteX1" fmla="*/ 394889 w 394889"/>
              <a:gd name="connsiteY1" fmla="*/ 0 h 1941068"/>
              <a:gd name="connsiteX2" fmla="*/ 394889 w 394889"/>
              <a:gd name="connsiteY2" fmla="*/ 1807718 h 1941068"/>
              <a:gd name="connsiteX3" fmla="*/ 95250 w 394889"/>
              <a:gd name="connsiteY3" fmla="*/ 1941068 h 1941068"/>
              <a:gd name="connsiteX4" fmla="*/ 0 w 394889"/>
              <a:gd name="connsiteY4" fmla="*/ 0 h 1941068"/>
              <a:gd name="connsiteX0" fmla="*/ 0 w 394889"/>
              <a:gd name="connsiteY0" fmla="*/ 0 h 1883918"/>
              <a:gd name="connsiteX1" fmla="*/ 394889 w 394889"/>
              <a:gd name="connsiteY1" fmla="*/ 0 h 1883918"/>
              <a:gd name="connsiteX2" fmla="*/ 394889 w 394889"/>
              <a:gd name="connsiteY2" fmla="*/ 1807718 h 1883918"/>
              <a:gd name="connsiteX3" fmla="*/ 190500 w 394889"/>
              <a:gd name="connsiteY3" fmla="*/ 1883918 h 1883918"/>
              <a:gd name="connsiteX4" fmla="*/ 0 w 394889"/>
              <a:gd name="connsiteY4" fmla="*/ 0 h 1883918"/>
              <a:gd name="connsiteX0" fmla="*/ 0 w 423464"/>
              <a:gd name="connsiteY0" fmla="*/ 0 h 1883918"/>
              <a:gd name="connsiteX1" fmla="*/ 394889 w 423464"/>
              <a:gd name="connsiteY1" fmla="*/ 0 h 1883918"/>
              <a:gd name="connsiteX2" fmla="*/ 423464 w 423464"/>
              <a:gd name="connsiteY2" fmla="*/ 1791049 h 1883918"/>
              <a:gd name="connsiteX3" fmla="*/ 190500 w 423464"/>
              <a:gd name="connsiteY3" fmla="*/ 1883918 h 1883918"/>
              <a:gd name="connsiteX4" fmla="*/ 0 w 423464"/>
              <a:gd name="connsiteY4" fmla="*/ 0 h 1883918"/>
              <a:gd name="connsiteX0" fmla="*/ 0 w 423464"/>
              <a:gd name="connsiteY0" fmla="*/ 0 h 1843437"/>
              <a:gd name="connsiteX1" fmla="*/ 394889 w 423464"/>
              <a:gd name="connsiteY1" fmla="*/ 0 h 1843437"/>
              <a:gd name="connsiteX2" fmla="*/ 423464 w 423464"/>
              <a:gd name="connsiteY2" fmla="*/ 1791049 h 1843437"/>
              <a:gd name="connsiteX3" fmla="*/ 321468 w 423464"/>
              <a:gd name="connsiteY3" fmla="*/ 1843437 h 1843437"/>
              <a:gd name="connsiteX4" fmla="*/ 0 w 423464"/>
              <a:gd name="connsiteY4" fmla="*/ 0 h 1843437"/>
              <a:gd name="connsiteX0" fmla="*/ 0 w 423464"/>
              <a:gd name="connsiteY0" fmla="*/ 0 h 1914874"/>
              <a:gd name="connsiteX1" fmla="*/ 394889 w 423464"/>
              <a:gd name="connsiteY1" fmla="*/ 0 h 1914874"/>
              <a:gd name="connsiteX2" fmla="*/ 423464 w 423464"/>
              <a:gd name="connsiteY2" fmla="*/ 1791049 h 1914874"/>
              <a:gd name="connsiteX3" fmla="*/ 209549 w 423464"/>
              <a:gd name="connsiteY3" fmla="*/ 1914874 h 1914874"/>
              <a:gd name="connsiteX4" fmla="*/ 0 w 423464"/>
              <a:gd name="connsiteY4" fmla="*/ 0 h 1914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3464" h="1914874">
                <a:moveTo>
                  <a:pt x="0" y="0"/>
                </a:moveTo>
                <a:lnTo>
                  <a:pt x="394889" y="0"/>
                </a:lnTo>
                <a:lnTo>
                  <a:pt x="423464" y="1791049"/>
                </a:lnTo>
                <a:lnTo>
                  <a:pt x="209549" y="1914874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tx1"/>
              </a:gs>
              <a:gs pos="40000">
                <a:schemeClr val="tx1"/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2" name="Picture 2" descr="Resultado de imagen para tableta">
            <a:extLst>
              <a:ext uri="{FF2B5EF4-FFF2-40B4-BE49-F238E27FC236}">
                <a16:creationId xmlns:a16="http://schemas.microsoft.com/office/drawing/2014/main" xmlns="" id="{8B247275-CB11-45E9-AA45-912C5DD1AA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7543" b="96837" l="3667" r="98667">
                        <a14:foregroundMark x1="5000" y1="9732" x2="5000" y2="45499"/>
                        <a14:foregroundMark x1="5000" y1="45499" x2="6167" y2="48905"/>
                        <a14:foregroundMark x1="7000" y1="10706" x2="17167" y2="7786"/>
                        <a14:foregroundMark x1="17167" y1="7786" x2="27333" y2="15815"/>
                        <a14:foregroundMark x1="27333" y1="15815" x2="33833" y2="26277"/>
                        <a14:foregroundMark x1="33833" y1="26277" x2="79833" y2="32603"/>
                        <a14:foregroundMark x1="79833" y1="32603" x2="80333" y2="50608"/>
                        <a14:foregroundMark x1="80333" y1="50608" x2="86333" y2="78589"/>
                        <a14:foregroundMark x1="86333" y1="78589" x2="84667" y2="87591"/>
                        <a14:foregroundMark x1="84667" y1="87591" x2="73667" y2="93431"/>
                        <a14:foregroundMark x1="73667" y1="93431" x2="67833" y2="93917"/>
                        <a14:foregroundMark x1="67833" y1="93917" x2="55833" y2="91484"/>
                        <a14:foregroundMark x1="55833" y1="91484" x2="31167" y2="92457"/>
                        <a14:foregroundMark x1="31167" y1="92457" x2="25167" y2="89781"/>
                        <a14:foregroundMark x1="25167" y1="89781" x2="13667" y2="90511"/>
                        <a14:foregroundMark x1="13667" y1="90511" x2="7833" y2="87835"/>
                        <a14:foregroundMark x1="7833" y1="87835" x2="4000" y2="81265"/>
                        <a14:foregroundMark x1="4000" y1="81265" x2="7500" y2="58394"/>
                        <a14:foregroundMark x1="7500" y1="58394" x2="5333" y2="47202"/>
                        <a14:foregroundMark x1="7667" y1="5353" x2="63833" y2="19221"/>
                        <a14:foregroundMark x1="63833" y1="19221" x2="75000" y2="15815"/>
                        <a14:foregroundMark x1="75000" y1="15815" x2="80833" y2="11922"/>
                        <a14:foregroundMark x1="80833" y1="11922" x2="75833" y2="7543"/>
                        <a14:foregroundMark x1="75833" y1="7543" x2="70333" y2="10462"/>
                        <a14:foregroundMark x1="70333" y1="10462" x2="22333" y2="11922"/>
                        <a14:foregroundMark x1="22333" y1="11922" x2="17167" y2="18491"/>
                        <a14:foregroundMark x1="17167" y1="18491" x2="16833" y2="19221"/>
                        <a14:foregroundMark x1="92000" y1="10219" x2="95500" y2="17275"/>
                        <a14:foregroundMark x1="95500" y1="17275" x2="96333" y2="26277"/>
                        <a14:foregroundMark x1="96333" y1="26277" x2="93333" y2="64477"/>
                        <a14:foregroundMark x1="93333" y1="64477" x2="95333" y2="81509"/>
                        <a14:foregroundMark x1="95333" y1="81509" x2="91167" y2="89051"/>
                        <a14:foregroundMark x1="91167" y1="89051" x2="86167" y2="94161"/>
                        <a14:foregroundMark x1="86167" y1="94161" x2="54833" y2="95134"/>
                        <a14:foregroundMark x1="54833" y1="95134" x2="42333" y2="92944"/>
                        <a14:foregroundMark x1="42333" y1="92944" x2="37333" y2="96350"/>
                        <a14:foregroundMark x1="37333" y1="96350" x2="5667" y2="92944"/>
                        <a14:foregroundMark x1="5667" y1="92944" x2="3833" y2="84915"/>
                        <a14:foregroundMark x1="3833" y1="84915" x2="4167" y2="81265"/>
                        <a14:foregroundMark x1="61833" y1="83455" x2="54333" y2="84672"/>
                        <a14:foregroundMark x1="54333" y1="84672" x2="45333" y2="81752"/>
                        <a14:foregroundMark x1="45333" y1="81752" x2="40833" y2="83455"/>
                        <a14:foregroundMark x1="31000" y1="87105" x2="60333" y2="80779"/>
                        <a14:foregroundMark x1="79833" y1="88321" x2="71500" y2="89294"/>
                        <a14:foregroundMark x1="71500" y1="89294" x2="65833" y2="92214"/>
                        <a14:foregroundMark x1="65833" y1="92214" x2="65500" y2="91971"/>
                        <a14:foregroundMark x1="52500" y1="7786" x2="65167" y2="9732"/>
                        <a14:foregroundMark x1="65167" y1="9732" x2="77833" y2="7299"/>
                        <a14:foregroundMark x1="77833" y1="7299" x2="88833" y2="14842"/>
                        <a14:foregroundMark x1="88833" y1="14842" x2="93500" y2="30900"/>
                        <a14:foregroundMark x1="93500" y1="30900" x2="94167" y2="90268"/>
                        <a14:foregroundMark x1="94167" y1="90268" x2="90333" y2="91241"/>
                        <a14:foregroundMark x1="15000" y1="96350" x2="20833" y2="97080"/>
                        <a14:foregroundMark x1="20833" y1="97080" x2="28833" y2="96107"/>
                        <a14:foregroundMark x1="97167" y1="89051" x2="98667" y2="86131"/>
                        <a14:backgroundMark x1="1833" y1="3163" x2="1833" y2="3163"/>
                        <a14:backgroundMark x1="1833" y1="3163" x2="2167" y2="7543"/>
                        <a14:backgroundMark x1="3333" y1="2433" x2="333" y2="6083"/>
                        <a14:backgroundMark x1="2667" y1="3163" x2="2667" y2="3163"/>
                        <a14:backgroundMark x1="2667" y1="3163" x2="2667" y2="316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780" y="3108048"/>
            <a:ext cx="1173434" cy="803802"/>
          </a:xfrm>
          <a:prstGeom prst="rect">
            <a:avLst/>
          </a:prstGeom>
          <a:noFill/>
          <a:scene3d>
            <a:camera prst="perspectiveRelaxedModerately" fov="7200000">
              <a:rot lat="21000000" lon="9000000" rev="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Imagen 34" descr="Imagen que contiene interior&#10;&#10;Descripción generada automáticamente">
            <a:extLst>
              <a:ext uri="{FF2B5EF4-FFF2-40B4-BE49-F238E27FC236}">
                <a16:creationId xmlns:a16="http://schemas.microsoft.com/office/drawing/2014/main" xmlns="" id="{C13DAEF8-52D0-4F61-BCEC-CEE3E063CAF5}"/>
              </a:ext>
            </a:extLst>
          </p:cNvPr>
          <p:cNvPicPr preferRelativeResize="0">
            <a:picLocks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8" t="30619" r="7059" b="24685"/>
          <a:stretch/>
        </p:blipFill>
        <p:spPr>
          <a:xfrm>
            <a:off x="4955718" y="3233219"/>
            <a:ext cx="1095060" cy="548877"/>
          </a:xfrm>
          <a:prstGeom prst="rect">
            <a:avLst/>
          </a:prstGeom>
          <a:scene3d>
            <a:camera prst="perspectiveContrastingRightFacing" fov="3600000">
              <a:rot lat="21060000" lon="19200000" rev="30000"/>
            </a:camera>
            <a:lightRig rig="threePt" dir="t"/>
          </a:scene3d>
        </p:spPr>
      </p:pic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xmlns="" id="{709D53E0-E941-4580-8482-1737F76FBA84}"/>
              </a:ext>
            </a:extLst>
          </p:cNvPr>
          <p:cNvCxnSpPr>
            <a:cxnSpLocks/>
            <a:stCxn id="39" idx="3"/>
          </p:cNvCxnSpPr>
          <p:nvPr/>
        </p:nvCxnSpPr>
        <p:spPr>
          <a:xfrm flipV="1">
            <a:off x="5193369" y="3639328"/>
            <a:ext cx="112030" cy="1359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ángulo 38">
            <a:extLst>
              <a:ext uri="{FF2B5EF4-FFF2-40B4-BE49-F238E27FC236}">
                <a16:creationId xmlns:a16="http://schemas.microsoft.com/office/drawing/2014/main" xmlns="" id="{56CCAC93-5591-4396-BA0C-FF618B47D0AB}"/>
              </a:ext>
            </a:extLst>
          </p:cNvPr>
          <p:cNvSpPr/>
          <p:nvPr/>
        </p:nvSpPr>
        <p:spPr>
          <a:xfrm>
            <a:off x="3334945" y="4462462"/>
            <a:ext cx="1858424" cy="107318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err="1">
                <a:solidFill>
                  <a:schemeClr val="tx1"/>
                </a:solidFill>
              </a:rPr>
              <a:t>tablet</a:t>
            </a:r>
            <a:endParaRPr lang="es-MX" sz="1300" dirty="0">
              <a:solidFill>
                <a:schemeClr val="tx1"/>
              </a:solidFill>
            </a:endParaRPr>
          </a:p>
          <a:p>
            <a:endParaRPr lang="es-MX" sz="1400" dirty="0"/>
          </a:p>
          <a:p>
            <a:endParaRPr lang="es-MX" dirty="0"/>
          </a:p>
        </p:txBody>
      </p:sp>
      <p:sp>
        <p:nvSpPr>
          <p:cNvPr id="43" name="Rectángulo 36">
            <a:extLst>
              <a:ext uri="{FF2B5EF4-FFF2-40B4-BE49-F238E27FC236}">
                <a16:creationId xmlns:a16="http://schemas.microsoft.com/office/drawing/2014/main" xmlns="" id="{33D3E99E-79D0-4DF3-B08B-17C4B40F25E9}"/>
              </a:ext>
            </a:extLst>
          </p:cNvPr>
          <p:cNvSpPr/>
          <p:nvPr/>
        </p:nvSpPr>
        <p:spPr>
          <a:xfrm>
            <a:off x="8658110" y="822699"/>
            <a:ext cx="2811102" cy="2220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s-MX" dirty="0" err="1" smtClean="0">
                <a:solidFill>
                  <a:schemeClr val="tx1"/>
                </a:solidFill>
              </a:rPr>
              <a:t>Locker</a:t>
            </a:r>
            <a:r>
              <a:rPr lang="es-MX" dirty="0" smtClean="0">
                <a:solidFill>
                  <a:schemeClr val="tx1"/>
                </a:solidFill>
              </a:rPr>
              <a:t>- Cargador</a:t>
            </a:r>
          </a:p>
          <a:p>
            <a:endParaRPr lang="es-MX" sz="1400" dirty="0">
              <a:solidFill>
                <a:schemeClr val="tx1"/>
              </a:solidFill>
            </a:endParaRPr>
          </a:p>
          <a:p>
            <a:pPr algn="just"/>
            <a:r>
              <a:rPr lang="es-MX" sz="1300" dirty="0" smtClean="0">
                <a:solidFill>
                  <a:schemeClr val="tx1"/>
                </a:solidFill>
              </a:rPr>
              <a:t>Esta versión del </a:t>
            </a:r>
            <a:r>
              <a:rPr lang="es-MX" sz="1300" dirty="0" smtClean="0">
                <a:solidFill>
                  <a:schemeClr val="tx1"/>
                </a:solidFill>
              </a:rPr>
              <a:t>Módulo </a:t>
            </a:r>
            <a:r>
              <a:rPr lang="es-MX" sz="1300" dirty="0" smtClean="0">
                <a:solidFill>
                  <a:schemeClr val="tx1"/>
                </a:solidFill>
              </a:rPr>
              <a:t>cuenta únicamente con los espacios para </a:t>
            </a:r>
            <a:r>
              <a:rPr lang="es-MX" sz="1300" dirty="0">
                <a:solidFill>
                  <a:schemeClr val="tx1"/>
                </a:solidFill>
              </a:rPr>
              <a:t>guardar 9 dispositivos </a:t>
            </a:r>
            <a:r>
              <a:rPr lang="es-MX" sz="1300" dirty="0" smtClean="0">
                <a:solidFill>
                  <a:schemeClr val="tx1"/>
                </a:solidFill>
              </a:rPr>
              <a:t>móviles</a:t>
            </a:r>
            <a:r>
              <a:rPr lang="es-MX" sz="1300" dirty="0">
                <a:solidFill>
                  <a:schemeClr val="tx1"/>
                </a:solidFill>
              </a:rPr>
              <a:t>. Integrado con un tableta para controlar el acceso de usuario y registro de </a:t>
            </a:r>
            <a:r>
              <a:rPr lang="es-MX" sz="1300" dirty="0" smtClean="0">
                <a:solidFill>
                  <a:schemeClr val="tx1"/>
                </a:solidFill>
              </a:rPr>
              <a:t>datos.</a:t>
            </a:r>
            <a:r>
              <a:rPr lang="es-ES" dirty="0" smtClean="0"/>
              <a:t>º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578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1.85185E-6 L -0.08476 -0.03195 " pathEditMode="relative" rAng="0" ptsTypes="AA">
                                      <p:cBhvr>
                                        <p:cTn id="6" dur="5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45" y="-15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0"/>
                            </p:stCondLst>
                            <p:childTnLst>
                              <p:par>
                                <p:cTn id="8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33333E-6 L -0.1612 -0.03635 " pathEditMode="relative" rAng="0" ptsTypes="AA">
                                      <p:cBhvr>
                                        <p:cTn id="9" dur="5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60" y="-18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5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10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1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291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de Office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artefactoPC05</dc:creator>
  <cp:lastModifiedBy>mcrue_boy@hotmail.com</cp:lastModifiedBy>
  <cp:revision>21</cp:revision>
  <dcterms:created xsi:type="dcterms:W3CDTF">2019-09-20T18:22:36Z</dcterms:created>
  <dcterms:modified xsi:type="dcterms:W3CDTF">2019-09-24T23:47:56Z</dcterms:modified>
</cp:coreProperties>
</file>