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85" r:id="rId7"/>
    <p:sldId id="281" r:id="rId8"/>
    <p:sldId id="258" r:id="rId9"/>
    <p:sldId id="282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F13F6-30D8-4E81-9EAF-8D11C580414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D535B-C263-4EE3-88D0-6534AB303DC7}">
      <dgm:prSet phldrT="[Text]" custT="1"/>
      <dgm:spPr/>
      <dgm:t>
        <a:bodyPr/>
        <a:lstStyle/>
        <a:p>
          <a:r>
            <a:rPr lang="en-US" sz="1400" b="1" dirty="0"/>
            <a:t>Audio (English)</a:t>
          </a:r>
          <a:endParaRPr lang="en-US" sz="1400" dirty="0"/>
        </a:p>
      </dgm:t>
    </dgm:pt>
    <dgm:pt modelId="{F5184813-6829-4794-9B3E-00E7AE3AC432}" type="parTrans" cxnId="{EC9256F9-2066-426F-8B81-8CC3D4FC6281}">
      <dgm:prSet/>
      <dgm:spPr/>
      <dgm:t>
        <a:bodyPr/>
        <a:lstStyle/>
        <a:p>
          <a:endParaRPr lang="en-US" sz="1600"/>
        </a:p>
      </dgm:t>
    </dgm:pt>
    <dgm:pt modelId="{E26DE239-1DB7-49A7-84FA-CFC697C972AD}" type="sibTrans" cxnId="{EC9256F9-2066-426F-8B81-8CC3D4FC6281}">
      <dgm:prSet/>
      <dgm:spPr/>
      <dgm:t>
        <a:bodyPr/>
        <a:lstStyle/>
        <a:p>
          <a:endParaRPr lang="en-US" sz="1600"/>
        </a:p>
      </dgm:t>
    </dgm:pt>
    <dgm:pt modelId="{ACF09022-6EB2-49FA-BADF-E33486DA7DF8}">
      <dgm:prSet phldrT="[Text]" custT="1"/>
      <dgm:spPr/>
      <dgm:t>
        <a:bodyPr/>
        <a:lstStyle/>
        <a:p>
          <a:r>
            <a:rPr lang="en-US" sz="1400" dirty="0"/>
            <a:t>Transcribed to Text (Transcribe)</a:t>
          </a:r>
        </a:p>
      </dgm:t>
    </dgm:pt>
    <dgm:pt modelId="{A723853A-72F0-48C7-BB3F-6280FCFB5C7B}" type="parTrans" cxnId="{F1103BF3-F967-44FD-8230-5A9695F27429}">
      <dgm:prSet/>
      <dgm:spPr/>
      <dgm:t>
        <a:bodyPr/>
        <a:lstStyle/>
        <a:p>
          <a:endParaRPr lang="en-US" sz="1600"/>
        </a:p>
      </dgm:t>
    </dgm:pt>
    <dgm:pt modelId="{946D289E-F121-43C5-95BA-64FF59606E3B}" type="sibTrans" cxnId="{F1103BF3-F967-44FD-8230-5A9695F27429}">
      <dgm:prSet/>
      <dgm:spPr/>
      <dgm:t>
        <a:bodyPr/>
        <a:lstStyle/>
        <a:p>
          <a:endParaRPr lang="en-US" sz="1600"/>
        </a:p>
      </dgm:t>
    </dgm:pt>
    <dgm:pt modelId="{D4CFBF7F-83C0-4D66-B6DE-FB61429F03BB}">
      <dgm:prSet phldrT="[Text]" custT="1"/>
      <dgm:spPr/>
      <dgm:t>
        <a:bodyPr/>
        <a:lstStyle/>
        <a:p>
          <a:r>
            <a:rPr lang="en-US" sz="1400" b="1" dirty="0"/>
            <a:t>Text (English)</a:t>
          </a:r>
          <a:endParaRPr lang="en-US" sz="1400" dirty="0"/>
        </a:p>
      </dgm:t>
    </dgm:pt>
    <dgm:pt modelId="{2F3E787A-AC61-4195-AA58-8E3443E44E2F}" type="parTrans" cxnId="{AFD89AE4-3BC2-4AC8-8140-158730C4F5BA}">
      <dgm:prSet/>
      <dgm:spPr/>
      <dgm:t>
        <a:bodyPr/>
        <a:lstStyle/>
        <a:p>
          <a:endParaRPr lang="en-US" sz="1600"/>
        </a:p>
      </dgm:t>
    </dgm:pt>
    <dgm:pt modelId="{31351E01-A8C0-4579-A673-D9C28CE24705}" type="sibTrans" cxnId="{AFD89AE4-3BC2-4AC8-8140-158730C4F5BA}">
      <dgm:prSet/>
      <dgm:spPr/>
      <dgm:t>
        <a:bodyPr/>
        <a:lstStyle/>
        <a:p>
          <a:endParaRPr lang="en-US" sz="1600"/>
        </a:p>
      </dgm:t>
    </dgm:pt>
    <dgm:pt modelId="{7D23113D-4433-4CE9-A599-C6C4471B575C}">
      <dgm:prSet phldrT="[Text]" custT="1"/>
      <dgm:spPr/>
      <dgm:t>
        <a:bodyPr/>
        <a:lstStyle/>
        <a:p>
          <a:r>
            <a:rPr lang="en-US" sz="1400" dirty="0"/>
            <a:t>Translated to Spanish (Translate)</a:t>
          </a:r>
        </a:p>
      </dgm:t>
    </dgm:pt>
    <dgm:pt modelId="{B812EC04-FA53-4DA5-B226-28F5C5487DBD}" type="parTrans" cxnId="{E4118A24-6CBE-4794-A68F-DB86D299E03A}">
      <dgm:prSet/>
      <dgm:spPr/>
      <dgm:t>
        <a:bodyPr/>
        <a:lstStyle/>
        <a:p>
          <a:endParaRPr lang="en-US" sz="1600"/>
        </a:p>
      </dgm:t>
    </dgm:pt>
    <dgm:pt modelId="{DA4833D4-E404-4CB8-A565-2CA9F253B205}" type="sibTrans" cxnId="{E4118A24-6CBE-4794-A68F-DB86D299E03A}">
      <dgm:prSet/>
      <dgm:spPr/>
      <dgm:t>
        <a:bodyPr/>
        <a:lstStyle/>
        <a:p>
          <a:endParaRPr lang="en-US" sz="1600"/>
        </a:p>
      </dgm:t>
    </dgm:pt>
    <dgm:pt modelId="{5A8F3A4D-B55A-4C9C-9A3B-4FDE3B505902}">
      <dgm:prSet phldrT="[Text]" custT="1"/>
      <dgm:spPr/>
      <dgm:t>
        <a:bodyPr/>
        <a:lstStyle/>
        <a:p>
          <a:r>
            <a:rPr lang="en-US" sz="1400" b="1" dirty="0"/>
            <a:t>Text (Spanish)</a:t>
          </a:r>
        </a:p>
      </dgm:t>
    </dgm:pt>
    <dgm:pt modelId="{B0650BBB-28CA-4629-9095-BAB54631AC1F}" type="parTrans" cxnId="{D1916201-EDE6-4027-B741-04D9892C0836}">
      <dgm:prSet/>
      <dgm:spPr/>
      <dgm:t>
        <a:bodyPr/>
        <a:lstStyle/>
        <a:p>
          <a:endParaRPr lang="en-US" sz="1600"/>
        </a:p>
      </dgm:t>
    </dgm:pt>
    <dgm:pt modelId="{EA0C3368-1D1C-4937-8A36-A6811C18E56E}" type="sibTrans" cxnId="{D1916201-EDE6-4027-B741-04D9892C0836}">
      <dgm:prSet/>
      <dgm:spPr/>
      <dgm:t>
        <a:bodyPr/>
        <a:lstStyle/>
        <a:p>
          <a:endParaRPr lang="en-US" sz="1600"/>
        </a:p>
      </dgm:t>
    </dgm:pt>
    <dgm:pt modelId="{E35D4FE3-D2D3-4072-A6B1-62696AC315DB}">
      <dgm:prSet phldrT="[Text]" custT="1"/>
      <dgm:spPr/>
      <dgm:t>
        <a:bodyPr/>
        <a:lstStyle/>
        <a:p>
          <a:r>
            <a:rPr lang="en-US" sz="1400" dirty="0"/>
            <a:t>Converted to Audio (Polly)</a:t>
          </a:r>
        </a:p>
      </dgm:t>
    </dgm:pt>
    <dgm:pt modelId="{3AD7C0C0-5FD4-423B-A746-769FEE489F39}" type="parTrans" cxnId="{3AE557C0-3909-44FA-AF48-2A6CAFE4ECA6}">
      <dgm:prSet/>
      <dgm:spPr/>
      <dgm:t>
        <a:bodyPr/>
        <a:lstStyle/>
        <a:p>
          <a:endParaRPr lang="en-US" sz="1600"/>
        </a:p>
      </dgm:t>
    </dgm:pt>
    <dgm:pt modelId="{EF021E7A-4816-4A4F-9668-C01EFC26F2A4}" type="sibTrans" cxnId="{3AE557C0-3909-44FA-AF48-2A6CAFE4ECA6}">
      <dgm:prSet/>
      <dgm:spPr/>
      <dgm:t>
        <a:bodyPr/>
        <a:lstStyle/>
        <a:p>
          <a:endParaRPr lang="en-US" sz="1600"/>
        </a:p>
      </dgm:t>
    </dgm:pt>
    <dgm:pt modelId="{0B767851-61F7-4C45-8128-2A946EF2C454}" type="pres">
      <dgm:prSet presAssocID="{B21F13F6-30D8-4E81-9EAF-8D11C5804148}" presName="arrowDiagram" presStyleCnt="0">
        <dgm:presLayoutVars>
          <dgm:chMax val="5"/>
          <dgm:dir/>
          <dgm:resizeHandles val="exact"/>
        </dgm:presLayoutVars>
      </dgm:prSet>
      <dgm:spPr/>
    </dgm:pt>
    <dgm:pt modelId="{9B3D4AD5-8942-4E80-972F-7B1EAE871856}" type="pres">
      <dgm:prSet presAssocID="{B21F13F6-30D8-4E81-9EAF-8D11C5804148}" presName="arrow" presStyleLbl="bgShp" presStyleIdx="0" presStyleCnt="1" custLinFactNeighborX="139" custLinFactNeighborY="-3115"/>
      <dgm:spPr/>
    </dgm:pt>
    <dgm:pt modelId="{1F628B51-0581-401F-849D-B51CDADD2FAB}" type="pres">
      <dgm:prSet presAssocID="{B21F13F6-30D8-4E81-9EAF-8D11C5804148}" presName="arrowDiagram3" presStyleCnt="0"/>
      <dgm:spPr/>
    </dgm:pt>
    <dgm:pt modelId="{1B8D02C9-1477-4268-9A72-80203A0CBB0F}" type="pres">
      <dgm:prSet presAssocID="{178D535B-C263-4EE3-88D0-6534AB303DC7}" presName="bullet3a" presStyleLbl="node1" presStyleIdx="0" presStyleCnt="3"/>
      <dgm:spPr/>
    </dgm:pt>
    <dgm:pt modelId="{E4601F86-1A61-4AE5-A880-2BA338536E9D}" type="pres">
      <dgm:prSet presAssocID="{178D535B-C263-4EE3-88D0-6534AB303DC7}" presName="textBox3a" presStyleLbl="revTx" presStyleIdx="0" presStyleCnt="3">
        <dgm:presLayoutVars>
          <dgm:bulletEnabled val="1"/>
        </dgm:presLayoutVars>
      </dgm:prSet>
      <dgm:spPr/>
    </dgm:pt>
    <dgm:pt modelId="{EC26E798-899D-4F33-95A3-9A7BECA6797C}" type="pres">
      <dgm:prSet presAssocID="{D4CFBF7F-83C0-4D66-B6DE-FB61429F03BB}" presName="bullet3b" presStyleLbl="node1" presStyleIdx="1" presStyleCnt="3"/>
      <dgm:spPr/>
    </dgm:pt>
    <dgm:pt modelId="{3033B902-3432-4829-A68C-932B88864C9A}" type="pres">
      <dgm:prSet presAssocID="{D4CFBF7F-83C0-4D66-B6DE-FB61429F03BB}" presName="textBox3b" presStyleLbl="revTx" presStyleIdx="1" presStyleCnt="3">
        <dgm:presLayoutVars>
          <dgm:bulletEnabled val="1"/>
        </dgm:presLayoutVars>
      </dgm:prSet>
      <dgm:spPr/>
    </dgm:pt>
    <dgm:pt modelId="{A4EA77DB-8C65-4957-9420-8109691D8ABF}" type="pres">
      <dgm:prSet presAssocID="{5A8F3A4D-B55A-4C9C-9A3B-4FDE3B505902}" presName="bullet3c" presStyleLbl="node1" presStyleIdx="2" presStyleCnt="3"/>
      <dgm:spPr/>
    </dgm:pt>
    <dgm:pt modelId="{470A5631-B60C-4529-ADCF-98566305D274}" type="pres">
      <dgm:prSet presAssocID="{5A8F3A4D-B55A-4C9C-9A3B-4FDE3B50590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1916201-EDE6-4027-B741-04D9892C0836}" srcId="{B21F13F6-30D8-4E81-9EAF-8D11C5804148}" destId="{5A8F3A4D-B55A-4C9C-9A3B-4FDE3B505902}" srcOrd="2" destOrd="0" parTransId="{B0650BBB-28CA-4629-9095-BAB54631AC1F}" sibTransId="{EA0C3368-1D1C-4937-8A36-A6811C18E56E}"/>
    <dgm:cxn modelId="{E4118A24-6CBE-4794-A68F-DB86D299E03A}" srcId="{D4CFBF7F-83C0-4D66-B6DE-FB61429F03BB}" destId="{7D23113D-4433-4CE9-A599-C6C4471B575C}" srcOrd="0" destOrd="0" parTransId="{B812EC04-FA53-4DA5-B226-28F5C5487DBD}" sibTransId="{DA4833D4-E404-4CB8-A565-2CA9F253B205}"/>
    <dgm:cxn modelId="{2230A233-65A9-4AF9-AB49-7221098E132F}" type="presOf" srcId="{7D23113D-4433-4CE9-A599-C6C4471B575C}" destId="{3033B902-3432-4829-A68C-932B88864C9A}" srcOrd="0" destOrd="1" presId="urn:microsoft.com/office/officeart/2005/8/layout/arrow2"/>
    <dgm:cxn modelId="{41FF8D61-0D35-443F-AE46-1663D90B5871}" type="presOf" srcId="{ACF09022-6EB2-49FA-BADF-E33486DA7DF8}" destId="{E4601F86-1A61-4AE5-A880-2BA338536E9D}" srcOrd="0" destOrd="1" presId="urn:microsoft.com/office/officeart/2005/8/layout/arrow2"/>
    <dgm:cxn modelId="{C8B27889-DF03-4C99-AB53-A51CDB0280AB}" type="presOf" srcId="{B21F13F6-30D8-4E81-9EAF-8D11C5804148}" destId="{0B767851-61F7-4C45-8128-2A946EF2C454}" srcOrd="0" destOrd="0" presId="urn:microsoft.com/office/officeart/2005/8/layout/arrow2"/>
    <dgm:cxn modelId="{663531AB-F54D-4991-BDA8-9A0E5F3A40F3}" type="presOf" srcId="{D4CFBF7F-83C0-4D66-B6DE-FB61429F03BB}" destId="{3033B902-3432-4829-A68C-932B88864C9A}" srcOrd="0" destOrd="0" presId="urn:microsoft.com/office/officeart/2005/8/layout/arrow2"/>
    <dgm:cxn modelId="{AF3EFABD-C90D-40A6-B10E-6982C907F537}" type="presOf" srcId="{178D535B-C263-4EE3-88D0-6534AB303DC7}" destId="{E4601F86-1A61-4AE5-A880-2BA338536E9D}" srcOrd="0" destOrd="0" presId="urn:microsoft.com/office/officeart/2005/8/layout/arrow2"/>
    <dgm:cxn modelId="{3AE557C0-3909-44FA-AF48-2A6CAFE4ECA6}" srcId="{5A8F3A4D-B55A-4C9C-9A3B-4FDE3B505902}" destId="{E35D4FE3-D2D3-4072-A6B1-62696AC315DB}" srcOrd="0" destOrd="0" parTransId="{3AD7C0C0-5FD4-423B-A746-769FEE489F39}" sibTransId="{EF021E7A-4816-4A4F-9668-C01EFC26F2A4}"/>
    <dgm:cxn modelId="{35CDAEDF-7154-47C1-8640-20858DD9BC72}" type="presOf" srcId="{5A8F3A4D-B55A-4C9C-9A3B-4FDE3B505902}" destId="{470A5631-B60C-4529-ADCF-98566305D274}" srcOrd="0" destOrd="0" presId="urn:microsoft.com/office/officeart/2005/8/layout/arrow2"/>
    <dgm:cxn modelId="{AFD89AE4-3BC2-4AC8-8140-158730C4F5BA}" srcId="{B21F13F6-30D8-4E81-9EAF-8D11C5804148}" destId="{D4CFBF7F-83C0-4D66-B6DE-FB61429F03BB}" srcOrd="1" destOrd="0" parTransId="{2F3E787A-AC61-4195-AA58-8E3443E44E2F}" sibTransId="{31351E01-A8C0-4579-A673-D9C28CE24705}"/>
    <dgm:cxn modelId="{F1103BF3-F967-44FD-8230-5A9695F27429}" srcId="{178D535B-C263-4EE3-88D0-6534AB303DC7}" destId="{ACF09022-6EB2-49FA-BADF-E33486DA7DF8}" srcOrd="0" destOrd="0" parTransId="{A723853A-72F0-48C7-BB3F-6280FCFB5C7B}" sibTransId="{946D289E-F121-43C5-95BA-64FF59606E3B}"/>
    <dgm:cxn modelId="{C960CBF8-080F-42AC-826A-88761CE75448}" type="presOf" srcId="{E35D4FE3-D2D3-4072-A6B1-62696AC315DB}" destId="{470A5631-B60C-4529-ADCF-98566305D274}" srcOrd="0" destOrd="1" presId="urn:microsoft.com/office/officeart/2005/8/layout/arrow2"/>
    <dgm:cxn modelId="{EC9256F9-2066-426F-8B81-8CC3D4FC6281}" srcId="{B21F13F6-30D8-4E81-9EAF-8D11C5804148}" destId="{178D535B-C263-4EE3-88D0-6534AB303DC7}" srcOrd="0" destOrd="0" parTransId="{F5184813-6829-4794-9B3E-00E7AE3AC432}" sibTransId="{E26DE239-1DB7-49A7-84FA-CFC697C972AD}"/>
    <dgm:cxn modelId="{A98283CE-2143-49AC-AAC7-DA3D96D66431}" type="presParOf" srcId="{0B767851-61F7-4C45-8128-2A946EF2C454}" destId="{9B3D4AD5-8942-4E80-972F-7B1EAE871856}" srcOrd="0" destOrd="0" presId="urn:microsoft.com/office/officeart/2005/8/layout/arrow2"/>
    <dgm:cxn modelId="{2BC705C1-FF72-4AFA-BF26-F746A5CC7D06}" type="presParOf" srcId="{0B767851-61F7-4C45-8128-2A946EF2C454}" destId="{1F628B51-0581-401F-849D-B51CDADD2FAB}" srcOrd="1" destOrd="0" presId="urn:microsoft.com/office/officeart/2005/8/layout/arrow2"/>
    <dgm:cxn modelId="{187AE00E-72AF-472C-ABE9-12413E6409BD}" type="presParOf" srcId="{1F628B51-0581-401F-849D-B51CDADD2FAB}" destId="{1B8D02C9-1477-4268-9A72-80203A0CBB0F}" srcOrd="0" destOrd="0" presId="urn:microsoft.com/office/officeart/2005/8/layout/arrow2"/>
    <dgm:cxn modelId="{6F50D44F-945B-4903-A3F2-EB040467B5AF}" type="presParOf" srcId="{1F628B51-0581-401F-849D-B51CDADD2FAB}" destId="{E4601F86-1A61-4AE5-A880-2BA338536E9D}" srcOrd="1" destOrd="0" presId="urn:microsoft.com/office/officeart/2005/8/layout/arrow2"/>
    <dgm:cxn modelId="{3C4C96AF-792D-4939-BB2B-9C42C6D726C5}" type="presParOf" srcId="{1F628B51-0581-401F-849D-B51CDADD2FAB}" destId="{EC26E798-899D-4F33-95A3-9A7BECA6797C}" srcOrd="2" destOrd="0" presId="urn:microsoft.com/office/officeart/2005/8/layout/arrow2"/>
    <dgm:cxn modelId="{DF685E7C-3CD0-4555-9E82-CC279496E046}" type="presParOf" srcId="{1F628B51-0581-401F-849D-B51CDADD2FAB}" destId="{3033B902-3432-4829-A68C-932B88864C9A}" srcOrd="3" destOrd="0" presId="urn:microsoft.com/office/officeart/2005/8/layout/arrow2"/>
    <dgm:cxn modelId="{70CCD4EB-E8E3-435E-8129-4AF7C23BBC6B}" type="presParOf" srcId="{1F628B51-0581-401F-849D-B51CDADD2FAB}" destId="{A4EA77DB-8C65-4957-9420-8109691D8ABF}" srcOrd="4" destOrd="0" presId="urn:microsoft.com/office/officeart/2005/8/layout/arrow2"/>
    <dgm:cxn modelId="{877E5568-1394-43D8-9005-D9B7D5A7C0FA}" type="presParOf" srcId="{1F628B51-0581-401F-849D-B51CDADD2FAB}" destId="{470A5631-B60C-4529-ADCF-98566305D27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4AD5-8942-4E80-972F-7B1EAE871856}">
      <dsp:nvSpPr>
        <dsp:cNvPr id="0" name=""/>
        <dsp:cNvSpPr/>
      </dsp:nvSpPr>
      <dsp:spPr>
        <a:xfrm>
          <a:off x="1031359" y="0"/>
          <a:ext cx="5977528" cy="373595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02C9-1477-4268-9A72-80203A0CBB0F}">
      <dsp:nvSpPr>
        <dsp:cNvPr id="0" name=""/>
        <dsp:cNvSpPr/>
      </dsp:nvSpPr>
      <dsp:spPr>
        <a:xfrm>
          <a:off x="1782196" y="2578556"/>
          <a:ext cx="155415" cy="155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01F86-1A61-4AE5-A880-2BA338536E9D}">
      <dsp:nvSpPr>
        <dsp:cNvPr id="0" name=""/>
        <dsp:cNvSpPr/>
      </dsp:nvSpPr>
      <dsp:spPr>
        <a:xfrm>
          <a:off x="1859904" y="2656264"/>
          <a:ext cx="1392764" cy="107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52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Audio (English)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Transcribed to Text (Transcribe)</a:t>
          </a:r>
        </a:p>
      </dsp:txBody>
      <dsp:txXfrm>
        <a:off x="1859904" y="2656264"/>
        <a:ext cx="1392764" cy="1079690"/>
      </dsp:txXfrm>
    </dsp:sp>
    <dsp:sp modelId="{EC26E798-899D-4F33-95A3-9A7BECA6797C}">
      <dsp:nvSpPr>
        <dsp:cNvPr id="0" name=""/>
        <dsp:cNvSpPr/>
      </dsp:nvSpPr>
      <dsp:spPr>
        <a:xfrm>
          <a:off x="3154039" y="1563123"/>
          <a:ext cx="280943" cy="280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3B902-3432-4829-A68C-932B88864C9A}">
      <dsp:nvSpPr>
        <dsp:cNvPr id="0" name=""/>
        <dsp:cNvSpPr/>
      </dsp:nvSpPr>
      <dsp:spPr>
        <a:xfrm>
          <a:off x="3294511" y="1703595"/>
          <a:ext cx="1434606" cy="2032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66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Text (English)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Translated to Spanish (Translate)</a:t>
          </a:r>
        </a:p>
      </dsp:txBody>
      <dsp:txXfrm>
        <a:off x="3294511" y="1703595"/>
        <a:ext cx="1434606" cy="2032359"/>
      </dsp:txXfrm>
    </dsp:sp>
    <dsp:sp modelId="{A4EA77DB-8C65-4957-9420-8109691D8ABF}">
      <dsp:nvSpPr>
        <dsp:cNvPr id="0" name=""/>
        <dsp:cNvSpPr/>
      </dsp:nvSpPr>
      <dsp:spPr>
        <a:xfrm>
          <a:off x="4803836" y="945196"/>
          <a:ext cx="388539" cy="388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A5631-B60C-4529-ADCF-98566305D274}">
      <dsp:nvSpPr>
        <dsp:cNvPr id="0" name=""/>
        <dsp:cNvSpPr/>
      </dsp:nvSpPr>
      <dsp:spPr>
        <a:xfrm>
          <a:off x="4998106" y="1139466"/>
          <a:ext cx="1434606" cy="25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Text (Spanish)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Converted to Audio (Polly)</a:t>
          </a:r>
        </a:p>
      </dsp:txBody>
      <dsp:txXfrm>
        <a:off x="4998106" y="1139466"/>
        <a:ext cx="1434606" cy="2596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3758" y="4300141"/>
            <a:ext cx="6138358" cy="1841812"/>
          </a:xfrm>
        </p:spPr>
        <p:txBody>
          <a:bodyPr anchor="ctr"/>
          <a:lstStyle/>
          <a:p>
            <a:r>
              <a:rPr lang="en-US" sz="2800" dirty="0"/>
              <a:t>Implementing a Multilingual Solution with AWS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30284"/>
            <a:ext cx="4179570" cy="1353927"/>
          </a:xfrm>
        </p:spPr>
        <p:txBody>
          <a:bodyPr/>
          <a:lstStyle/>
          <a:p>
            <a:r>
              <a:rPr lang="en-US" sz="2800" dirty="0"/>
              <a:t>Overview of the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CC30-8726-93EF-7F94-3798479DC4F8}"/>
              </a:ext>
            </a:extLst>
          </p:cNvPr>
          <p:cNvSpPr txBox="1">
            <a:spLocks/>
          </p:cNvSpPr>
          <p:nvPr/>
        </p:nvSpPr>
        <p:spPr>
          <a:xfrm>
            <a:off x="6096000" y="2936024"/>
            <a:ext cx="5460077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Objective: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Using </a:t>
            </a:r>
            <a:r>
              <a:rPr lang="en-US" sz="1600" b="1" dirty="0">
                <a:solidFill>
                  <a:schemeClr val="bg1"/>
                </a:solidFill>
              </a:rPr>
              <a:t>Amazon Transcribe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>
                <a:solidFill>
                  <a:schemeClr val="bg1"/>
                </a:solidFill>
              </a:rPr>
              <a:t>Amazon Translate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b="1" dirty="0">
                <a:solidFill>
                  <a:schemeClr val="bg1"/>
                </a:solidFill>
              </a:rPr>
              <a:t>Amazon Polly</a:t>
            </a:r>
            <a:r>
              <a:rPr lang="en-US" sz="1600" dirty="0">
                <a:solidFill>
                  <a:schemeClr val="bg1"/>
                </a:solidFill>
              </a:rPr>
              <a:t> to convert audio to text, translate it, and convert it back to speech in another language.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Key AWS Services: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Amazon Transcribe:</a:t>
            </a:r>
            <a:r>
              <a:rPr lang="en-US" sz="1600" dirty="0">
                <a:solidFill>
                  <a:schemeClr val="bg1"/>
                </a:solidFill>
              </a:rPr>
              <a:t> Audio to Text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Amazon Translate:</a:t>
            </a:r>
            <a:r>
              <a:rPr lang="en-US" sz="1600" dirty="0">
                <a:solidFill>
                  <a:schemeClr val="bg1"/>
                </a:solidFill>
              </a:rPr>
              <a:t> Text Translation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Amazon Polly:</a:t>
            </a:r>
            <a:r>
              <a:rPr lang="en-US" sz="1600" dirty="0">
                <a:solidFill>
                  <a:schemeClr val="bg1"/>
                </a:solidFill>
              </a:rPr>
              <a:t>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Workflow Diagram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013E70-FF25-58B7-D312-FB0B58E4D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504692"/>
              </p:ext>
            </p:extLst>
          </p:nvPr>
        </p:nvGraphicFramePr>
        <p:xfrm>
          <a:off x="2084185" y="2053244"/>
          <a:ext cx="8023629" cy="373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576" y="1271030"/>
            <a:ext cx="8420100" cy="753777"/>
          </a:xfrm>
        </p:spPr>
        <p:txBody>
          <a:bodyPr/>
          <a:lstStyle/>
          <a:p>
            <a:r>
              <a:rPr lang="en-US" dirty="0"/>
              <a:t>Step-by-Step Execution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Step 1: Amazon Transcribe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Step3: Amazon Polly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581065-F71F-4578-2914-CA8971DE9990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933699" y="3350032"/>
            <a:ext cx="38245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to 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speaker identification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channels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F0B8AAE-D813-2430-6580-B90A1A78EDEE}"/>
              </a:ext>
            </a:extLst>
          </p:cNvPr>
          <p:cNvSpPr txBox="1">
            <a:spLocks/>
          </p:cNvSpPr>
          <p:nvPr/>
        </p:nvSpPr>
        <p:spPr>
          <a:xfrm>
            <a:off x="2933700" y="4573712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2: Amazon Translate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AB218B-4F70-31DC-E6CB-6014C967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576" y="5126489"/>
            <a:ext cx="38245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</a:t>
            </a:r>
            <a:r>
              <a:rPr lang="en-US" sz="1600" b="1" dirty="0"/>
              <a:t>Neural Machine Translation (NMT)</a:t>
            </a:r>
            <a:r>
              <a:rPr lang="en-US" sz="1600" dirty="0"/>
              <a:t> for context-aware translations.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C6858F6-32BB-8F14-8873-33E8F8CE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173" y="3318094"/>
            <a:ext cx="3824547" cy="12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Converts translated </a:t>
            </a:r>
            <a:r>
              <a:rPr lang="en-US" sz="1600" b="1" dirty="0"/>
              <a:t>text</a:t>
            </a:r>
            <a:r>
              <a:rPr lang="en-US" sz="1600" dirty="0"/>
              <a:t> into </a:t>
            </a:r>
            <a:r>
              <a:rPr lang="en-US" sz="1600" b="1" dirty="0"/>
              <a:t>speech</a:t>
            </a:r>
            <a:r>
              <a:rPr lang="en-US" sz="1600" dirty="0"/>
              <a:t> using </a:t>
            </a:r>
            <a:r>
              <a:rPr lang="en-US" sz="1600" b="1" dirty="0"/>
              <a:t>neural TTS voices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</a:t>
            </a:r>
            <a:r>
              <a:rPr lang="en-US" sz="1600" b="1" dirty="0"/>
              <a:t>SSML</a:t>
            </a:r>
            <a:r>
              <a:rPr lang="en-US" sz="1600" dirty="0"/>
              <a:t> tags for </a:t>
            </a:r>
            <a:r>
              <a:rPr lang="en-US" sz="1600" b="1" dirty="0"/>
              <a:t>pauses</a:t>
            </a:r>
            <a:r>
              <a:rPr lang="en-US" sz="1600" dirty="0"/>
              <a:t>, </a:t>
            </a:r>
            <a:r>
              <a:rPr lang="en-US" sz="1600" b="1" dirty="0"/>
              <a:t>emphasis</a:t>
            </a:r>
            <a:r>
              <a:rPr lang="en-US" sz="1600" dirty="0"/>
              <a:t>, and </a:t>
            </a:r>
            <a:r>
              <a:rPr lang="en-US" sz="1600" b="1" dirty="0"/>
              <a:t>pitch control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183302"/>
            <a:ext cx="4705350" cy="1223348"/>
          </a:xfrm>
        </p:spPr>
        <p:txBody>
          <a:bodyPr/>
          <a:lstStyle/>
          <a:p>
            <a:r>
              <a:rPr lang="en-US" dirty="0"/>
              <a:t>Use Case Examples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0D1E0B-3B7D-753C-3D8A-0C25103490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67200" y="3333750"/>
            <a:ext cx="5312228" cy="189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Travel App: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Real-time translation for tourists.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Service: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Multilingual call center transcriptions.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Videos: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Translate and voice-over learning materials.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747" y="1119187"/>
            <a:ext cx="4179570" cy="1559321"/>
          </a:xfrm>
        </p:spPr>
        <p:txBody>
          <a:bodyPr/>
          <a:lstStyle/>
          <a:p>
            <a:r>
              <a:rPr lang="en-US" dirty="0"/>
              <a:t>Benefits of the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6461B0-ED63-2335-5CEF-E79F80FDC2C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6945747" y="3354585"/>
            <a:ext cx="4750953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Fast and Accurate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Transcribe &amp; Translate work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Can handle large datasets and multiple channels.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No need for manual translations or voiceovers.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5275" y="2666632"/>
            <a:ext cx="4179570" cy="1524735"/>
          </a:xfrm>
        </p:spPr>
        <p:txBody>
          <a:bodyPr/>
          <a:lstStyle/>
          <a:p>
            <a:r>
              <a:rPr lang="en-US" dirty="0"/>
              <a:t>THANK YOU …!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{F05BD541-83D9-454B-A16C-C10D8104D435}tf67328976_win32</Template>
  <TotalTime>37</TotalTime>
  <Words>292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Implementing a Multilingual Solution with AWS</vt:lpstr>
      <vt:lpstr>Overview of the Solution</vt:lpstr>
      <vt:lpstr>Workflow Diagram</vt:lpstr>
      <vt:lpstr>Step-by-Step Execution</vt:lpstr>
      <vt:lpstr>Use Case Examples</vt:lpstr>
      <vt:lpstr>Navigating Q&amp;A Sessions</vt:lpstr>
      <vt:lpstr>Benefits of the Solution</vt:lpstr>
      <vt:lpstr>THANK YOU 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K0O1</dc:creator>
  <cp:lastModifiedBy>DI K0O1</cp:lastModifiedBy>
  <cp:revision>1</cp:revision>
  <dcterms:created xsi:type="dcterms:W3CDTF">2024-11-27T20:14:33Z</dcterms:created>
  <dcterms:modified xsi:type="dcterms:W3CDTF">2024-11-27T20:51:38Z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