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7711-A0AC-4A99-A43A-35C007DF8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97A68-2435-4725-A34F-843673CFF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D5B6C-200E-43D0-9BDC-D0524B59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0CE-3D1E-4EA5-A79C-ED71BF18CC9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29013-A36D-4945-BD8C-A9140532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ADC0-9E8A-47A5-80B3-91CBEC85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069F-D634-4361-8745-455AC32B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E4CD-E6DC-4FFA-B2E2-FB3CE3FD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2A1C5-9196-475E-98B0-3E0C7204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F5901-D798-4219-AAF3-94E551FD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0CE-3D1E-4EA5-A79C-ED71BF18CC9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6E39E-2E1D-4E73-B411-07265E29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E4B53-C6C0-4AFF-B605-43D26ADE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069F-D634-4361-8745-455AC32B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19A6-735D-4115-9FB8-A19DA2D62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D9DE1-F33B-4BAD-B4B8-B3D9C8D9C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3244C-B90A-4931-BE10-AE4C8C6F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0CE-3D1E-4EA5-A79C-ED71BF18CC9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FB2F0-6591-47FD-B2F6-A47ED20E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AF11-071E-4B78-911B-CD0DC728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069F-D634-4361-8745-455AC32B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2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42FC-E581-4346-B16D-F335BCD6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4DEF-2D23-4500-AAC6-BBF2F463E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37821-522D-4E6A-AE41-8ADAFAD8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0CE-3D1E-4EA5-A79C-ED71BF18CC9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23ADE-8FB2-4428-9512-90D4905E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A9199-3104-4C07-9C8A-621B69B2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069F-D634-4361-8745-455AC32B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8A41-EB2A-46DF-BC22-96B13231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E9E40-78D3-485F-A1C0-E50C053C5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508E-7141-4DBF-AFFB-3A48C8D8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0CE-3D1E-4EA5-A79C-ED71BF18CC9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B268-7584-43F5-9E9F-29031ED6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AA63-C9AF-4FC6-9AF1-C356401E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069F-D634-4361-8745-455AC32B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031E-E071-42E8-9C63-7721605C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6755-14DC-492B-9886-EF71836DA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CF945-07C0-49CA-A527-D31FFF249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487FD-DD6B-48B8-A60A-C08E1CC0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0CE-3D1E-4EA5-A79C-ED71BF18CC9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E1935-A8B7-4BC5-9B89-9312FB24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B0690-D08C-4B20-9431-F80E391F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069F-D634-4361-8745-455AC32B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8B42-4CB5-470A-BA68-94E7B701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9CD59-CD68-47F8-B16F-2C277CAA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CC302-F759-43E5-ADBF-5193922F5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687C3-01D4-481E-93A7-EC1369978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EFD0C-3E67-4C9C-8087-A90D27495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CF5FA-EE45-4230-B3C4-6F1A2A65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0CE-3D1E-4EA5-A79C-ED71BF18CC9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8E9FB-A0A6-4E27-865F-EA35CB6B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FBAF3-E2FB-4ADB-8A3E-C2A2BAE5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069F-D634-4361-8745-455AC32B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054A-4361-4D85-B7E8-48F74DC3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46EEF-9011-4B5D-B9F3-8515EEC7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0CE-3D1E-4EA5-A79C-ED71BF18CC9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CE0A9-EC13-4FD1-BC27-7497C94F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938EF-F409-45FE-8C2C-1AD28A2B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069F-D634-4361-8745-455AC32B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0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A7F07-B170-4449-AA11-F1FBF4BF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0CE-3D1E-4EA5-A79C-ED71BF18CC9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7CBBD-B30D-4F0E-B177-FA94E182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F1ACE-6F36-4E04-BDCC-D921AB6D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069F-D634-4361-8745-455AC32B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3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20DF-54CF-4FF5-83AE-4FE1A657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E6B6-8A5D-45FB-894F-36D0EBFA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8320B-9C4C-4F8A-AFEC-CCEE1FF52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D07C8-1C6B-4593-958D-231E320D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0CE-3D1E-4EA5-A79C-ED71BF18CC9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44B07-6A60-4CD1-AB0C-F2266BDB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4DC10-5167-4A69-83FC-F20199F0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069F-D634-4361-8745-455AC32B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4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6C65-B872-42D4-8A6F-50AA3DD0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CBBA5-C13C-427A-8CCD-7578DAF3A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BB720-1E70-45CE-AAC7-19E4BA023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A734E-0054-4C29-9021-C0153ED6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70CE-3D1E-4EA5-A79C-ED71BF18CC9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D308F-9321-42C6-A262-ABCBB3A5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D197A-3AA5-4AD5-AB69-69BBAEDD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069F-D634-4361-8745-455AC32B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2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A7D07-281C-4B43-B7A9-0A5BAE5C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1266E-AA4A-46FB-B75A-74D61D3D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9D498-0B13-4CDF-8354-EEDDB73EC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70CE-3D1E-4EA5-A79C-ED71BF18CC90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9AAF-3A16-4264-B629-FDC2D5B70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F169-E18D-4482-BC2C-C4406269A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069F-D634-4361-8745-455AC32B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6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KA-S/Dimantha_HelloWorldLabs/invitations" TargetMode="External"/><Relationship Id="rId2" Type="http://schemas.openxmlformats.org/officeDocument/2006/relationships/hyperlink" Target="https://github.com/DIKA-S/Dimantha_HelloWorldLab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A26E-7E2E-4E2E-9994-52010F9E6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725" y="487680"/>
            <a:ext cx="8159931" cy="81901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66B9D-C272-48B0-B747-3CFB585F8639}"/>
              </a:ext>
            </a:extLst>
          </p:cNvPr>
          <p:cNvSpPr txBox="1"/>
          <p:nvPr/>
        </p:nvSpPr>
        <p:spPr>
          <a:xfrm>
            <a:off x="265610" y="2185852"/>
            <a:ext cx="378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Name – D.Y. Senanayake</a:t>
            </a:r>
          </a:p>
          <a:p>
            <a:r>
              <a:rPr lang="en-US" sz="2800" dirty="0"/>
              <a:t>Reg no. - 1019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59541-90E3-4403-9C49-6E7ACA7D0DD2}"/>
              </a:ext>
            </a:extLst>
          </p:cNvPr>
          <p:cNvSpPr txBox="1"/>
          <p:nvPr/>
        </p:nvSpPr>
        <p:spPr>
          <a:xfrm>
            <a:off x="151003" y="4415757"/>
            <a:ext cx="12177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 - </a:t>
            </a:r>
            <a:r>
              <a:rPr lang="en-US" sz="2800" dirty="0">
                <a:hlinkClick r:id="rId2"/>
              </a:rPr>
              <a:t>DIKA-S/</a:t>
            </a:r>
            <a:r>
              <a:rPr lang="en-US" sz="2800" dirty="0" err="1">
                <a:hlinkClick r:id="rId2"/>
              </a:rPr>
              <a:t>Dimantha_HelloWorldLabs</a:t>
            </a:r>
            <a:r>
              <a:rPr lang="en-US" sz="2800" dirty="0">
                <a:hlinkClick r:id="rId2"/>
              </a:rPr>
              <a:t>: </a:t>
            </a:r>
            <a:r>
              <a:rPr lang="en-US" sz="2800" dirty="0" err="1">
                <a:hlinkClick r:id="rId2"/>
              </a:rPr>
              <a:t>jwjwjwajkwajkaw</a:t>
            </a:r>
            <a:r>
              <a:rPr lang="en-US" sz="2800" dirty="0">
                <a:hlinkClick r:id="rId2"/>
              </a:rPr>
              <a:t> (github.com)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Invitation Link - </a:t>
            </a:r>
            <a:r>
              <a:rPr lang="en-US" sz="2800" dirty="0">
                <a:hlinkClick r:id="rId3"/>
              </a:rPr>
              <a:t>https://github.com/DIKA-S/Dimantha_HelloWorldLabs/invitations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08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9AD782-6091-4E91-8EF0-2F1751065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6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E378E7-E24F-45E6-92CB-8B81E68B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1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D1950D-8FFA-4F08-A27F-B3A0277F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1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C8440-D2C9-4173-8761-78A7804E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8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Dimantha Senanayake</dc:creator>
  <cp:lastModifiedBy>Dimantha Senanayake</cp:lastModifiedBy>
  <cp:revision>2</cp:revision>
  <dcterms:created xsi:type="dcterms:W3CDTF">2021-09-08T19:40:49Z</dcterms:created>
  <dcterms:modified xsi:type="dcterms:W3CDTF">2021-09-08T19:52:36Z</dcterms:modified>
</cp:coreProperties>
</file>