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DORibV4we/s6BYWhqrFrv2HnR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PROJECT ON ANALYTICS</a:t>
            </a:r>
            <a:br>
              <a:rPr b="1" lang="en-US" sz="5400"/>
            </a:b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Diksha Harad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Priti Yadav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419100"/>
            <a:ext cx="10515600" cy="575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Category wise expenses (Pivot table)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Visually represent it with data bars to display categories with the highest and lowest expense amount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pense details for 6 months - Excel (Product Activation Failed)" id="140" name="Google Shape;140;p10"/>
          <p:cNvPicPr preferRelativeResize="0"/>
          <p:nvPr/>
        </p:nvPicPr>
        <p:blipFill rotWithShape="1">
          <a:blip r:embed="rId3">
            <a:alphaModFix/>
          </a:blip>
          <a:srcRect b="63333" l="21136" r="53572" t="17778"/>
          <a:stretch/>
        </p:blipFill>
        <p:spPr>
          <a:xfrm>
            <a:off x="990600" y="2171700"/>
            <a:ext cx="4673600" cy="328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ense details for 6 months - Excel (Product Activation Failed)" id="141" name="Google Shape;141;p10"/>
          <p:cNvPicPr preferRelativeResize="0"/>
          <p:nvPr/>
        </p:nvPicPr>
        <p:blipFill rotWithShape="1">
          <a:blip r:embed="rId3">
            <a:alphaModFix/>
          </a:blip>
          <a:srcRect b="14999" l="49572" r="9562" t="52592"/>
          <a:stretch/>
        </p:blipFill>
        <p:spPr>
          <a:xfrm>
            <a:off x="6379808" y="2260600"/>
            <a:ext cx="5230368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838200" y="558800"/>
            <a:ext cx="10515600" cy="5618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Month-wise expense of each category (Pivot table)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Find out 2 categories with higher expenses for each of the 6 months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pense details for 6 months - Excel (Product Activation Failed)" id="147" name="Google Shape;147;p11"/>
          <p:cNvPicPr preferRelativeResize="0"/>
          <p:nvPr/>
        </p:nvPicPr>
        <p:blipFill rotWithShape="1">
          <a:blip r:embed="rId3">
            <a:alphaModFix/>
          </a:blip>
          <a:srcRect b="63703" l="21564" r="10135" t="17777"/>
          <a:stretch/>
        </p:blipFill>
        <p:spPr>
          <a:xfrm>
            <a:off x="1587500" y="1780381"/>
            <a:ext cx="9169400" cy="200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1"/>
          <p:cNvPicPr preferRelativeResize="0"/>
          <p:nvPr/>
        </p:nvPicPr>
        <p:blipFill rotWithShape="1">
          <a:blip r:embed="rId4">
            <a:alphaModFix/>
          </a:blip>
          <a:srcRect b="44777" l="6873" r="60425" t="32935"/>
          <a:stretch/>
        </p:blipFill>
        <p:spPr>
          <a:xfrm>
            <a:off x="3042275" y="4054175"/>
            <a:ext cx="6259848" cy="23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558800"/>
            <a:ext cx="10515600" cy="5618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How much is spent in each month against different items of Entertainment, Food and Shopping categories (Pivot table)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Find out which months have the highest amount spent for movies and dining out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pense details for 6 months - Excel (Product Activation Failed)" id="154" name="Google Shape;154;p12"/>
          <p:cNvPicPr preferRelativeResize="0"/>
          <p:nvPr/>
        </p:nvPicPr>
        <p:blipFill rotWithShape="1">
          <a:blip r:embed="rId3">
            <a:alphaModFix/>
          </a:blip>
          <a:srcRect b="63333" l="21423" r="38997" t="17778"/>
          <a:stretch/>
        </p:blipFill>
        <p:spPr>
          <a:xfrm>
            <a:off x="1185037" y="2840580"/>
            <a:ext cx="4127499" cy="2307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ense details for 6 months - Excel (Product Activation Failed)" id="155" name="Google Shape;155;p12"/>
          <p:cNvPicPr preferRelativeResize="0"/>
          <p:nvPr/>
        </p:nvPicPr>
        <p:blipFill rotWithShape="1">
          <a:blip r:embed="rId4">
            <a:alphaModFix/>
          </a:blip>
          <a:srcRect b="63519" l="28851" r="18993" t="17619"/>
          <a:stretch/>
        </p:blipFill>
        <p:spPr>
          <a:xfrm>
            <a:off x="5659373" y="2713564"/>
            <a:ext cx="5694427" cy="2607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38200" y="558800"/>
            <a:ext cx="10515600" cy="5618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Decide on the essential and less essential items and analyse the expenses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Recommend how can Nitin increase his savings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pense details for 6 months - Excel (Product Activation Failed)" id="161" name="Google Shape;161;p13"/>
          <p:cNvPicPr preferRelativeResize="0"/>
          <p:nvPr/>
        </p:nvPicPr>
        <p:blipFill rotWithShape="1">
          <a:blip r:embed="rId3">
            <a:alphaModFix/>
          </a:blip>
          <a:srcRect b="63519" l="20851" r="48141" t="17592"/>
          <a:stretch/>
        </p:blipFill>
        <p:spPr>
          <a:xfrm>
            <a:off x="1049991" y="2489200"/>
            <a:ext cx="5268633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ense details for 6 months - Excel (Product Activation Failed)" id="162" name="Google Shape;162;p13"/>
          <p:cNvPicPr preferRelativeResize="0"/>
          <p:nvPr/>
        </p:nvPicPr>
        <p:blipFill rotWithShape="1">
          <a:blip r:embed="rId3">
            <a:alphaModFix/>
          </a:blip>
          <a:srcRect b="20000" l="40712" r="11277" t="40555"/>
          <a:stretch/>
        </p:blipFill>
        <p:spPr>
          <a:xfrm>
            <a:off x="6585755" y="2184400"/>
            <a:ext cx="4768045" cy="30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838200" y="558800"/>
            <a:ext cx="10515600" cy="5618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Recommend how can Nitin increase his savings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Track and Analyze Spending Patterns:   - Review spending trends to identify areas of high expenditure and assess necessity. Regularly update and analyze monthly expenses to ensure adherence to budget goals.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Set Clear Savings Goals:   - Establish specific, measurable, achievable, relevant, and time-bound (SMART) savings goals. Break them into monthly targets to track progress and stay motivated.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a Realistic Budget:   - Allocate funds for essential expenses first (e.g., Doctor and Medicine, Food, Grocery, Ticket and Bills). Set limits for non-essential categories (e.g., Entertainment, Shopping, Miscellaneous) to prevent overspending.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a Shopping List:   - Always shop with a list to avoid impulse purchases. Stick to the list to prevent unnecessary spending on non-essential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2286000" y="2197101"/>
            <a:ext cx="78867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imes New Roman"/>
              <a:buNone/>
            </a:pPr>
            <a:r>
              <a:rPr b="1" lang="en-US" sz="9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br>
              <a:rPr b="1" lang="en-US" sz="9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9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09600" y="542925"/>
            <a:ext cx="10515600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Project-1</a:t>
            </a:r>
            <a:b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Part-1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952500" y="596900"/>
            <a:ext cx="10515600" cy="544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How much is spent for each category (Pivot Table)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Visually represent the amount spent against each category is what percentage of the total expense amount (Pivot Chart)</a:t>
            </a:r>
            <a:endParaRPr/>
          </a:p>
          <a:p>
            <a:pPr indent="-1079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Expense details for June - Excel (Product Activation Failed)" id="96" name="Google Shape;96;p3"/>
          <p:cNvPicPr preferRelativeResize="0"/>
          <p:nvPr/>
        </p:nvPicPr>
        <p:blipFill rotWithShape="1">
          <a:blip r:embed="rId3">
            <a:alphaModFix/>
          </a:blip>
          <a:srcRect b="63703" l="0" r="70719" t="17592"/>
          <a:stretch/>
        </p:blipFill>
        <p:spPr>
          <a:xfrm>
            <a:off x="1256279" y="2295526"/>
            <a:ext cx="3696721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ense details for June - Excel (Product Activation Failed)" id="97" name="Google Shape;97;p3"/>
          <p:cNvPicPr preferRelativeResize="0"/>
          <p:nvPr/>
        </p:nvPicPr>
        <p:blipFill rotWithShape="1">
          <a:blip r:embed="rId3">
            <a:alphaModFix/>
          </a:blip>
          <a:srcRect b="38518" l="35283" r="25136" t="29444"/>
          <a:stretch/>
        </p:blipFill>
        <p:spPr>
          <a:xfrm>
            <a:off x="5473700" y="1863726"/>
            <a:ext cx="6135115" cy="4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558800"/>
            <a:ext cx="10515600" cy="5618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How much is spent on different items of each category (Pivot Table)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Visually represent the amount spent on different items of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Tickets and bills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category (Pivot Chart)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pense details for June - Excel (Product Activation Failed)" id="103" name="Google Shape;103;p4"/>
          <p:cNvPicPr preferRelativeResize="0"/>
          <p:nvPr/>
        </p:nvPicPr>
        <p:blipFill rotWithShape="1">
          <a:blip r:embed="rId3">
            <a:alphaModFix/>
          </a:blip>
          <a:srcRect b="29815" l="0" r="58144" t="15369"/>
          <a:stretch/>
        </p:blipFill>
        <p:spPr>
          <a:xfrm>
            <a:off x="1372616" y="1916469"/>
            <a:ext cx="4304284" cy="4269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ense details for June - Excel (Product Activation Failed)" id="104" name="Google Shape;104;p4"/>
          <p:cNvPicPr preferRelativeResize="0"/>
          <p:nvPr/>
        </p:nvPicPr>
        <p:blipFill rotWithShape="1">
          <a:blip r:embed="rId3">
            <a:alphaModFix/>
          </a:blip>
          <a:srcRect b="35555" l="45141" r="14420" t="17592"/>
          <a:stretch/>
        </p:blipFill>
        <p:spPr>
          <a:xfrm>
            <a:off x="5931916" y="1916469"/>
            <a:ext cx="5588000" cy="45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nse details for June - Excel (Product Activation Failed)"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300" l="32434" r="24326" t="17585"/>
          <a:stretch/>
        </p:blipFill>
        <p:spPr>
          <a:xfrm>
            <a:off x="3009899" y="1028699"/>
            <a:ext cx="6527801" cy="537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635000"/>
            <a:ext cx="10515600" cy="554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How many times money has been spent against different items of each category (Pivot Table)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Filter the data to display the data for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Grocery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items and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Shopping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items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pense details for June - Excel (Product Activation Failed)" id="115" name="Google Shape;115;p6"/>
          <p:cNvPicPr preferRelativeResize="0"/>
          <p:nvPr/>
        </p:nvPicPr>
        <p:blipFill rotWithShape="1">
          <a:blip r:embed="rId3">
            <a:alphaModFix/>
          </a:blip>
          <a:srcRect b="29630" l="0" r="62431" t="17593"/>
          <a:stretch/>
        </p:blipFill>
        <p:spPr>
          <a:xfrm>
            <a:off x="1199416" y="1841602"/>
            <a:ext cx="3999485" cy="4335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ense details for June - Excel (Product Activation Failed)" id="116" name="Google Shape;116;p6"/>
          <p:cNvPicPr preferRelativeResize="0"/>
          <p:nvPr/>
        </p:nvPicPr>
        <p:blipFill rotWithShape="1">
          <a:blip r:embed="rId4">
            <a:alphaModFix/>
          </a:blip>
          <a:srcRect b="57036" l="30281" r="34140" t="17963"/>
          <a:stretch/>
        </p:blipFill>
        <p:spPr>
          <a:xfrm>
            <a:off x="5560118" y="2197100"/>
            <a:ext cx="590296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431800"/>
            <a:ext cx="10515600" cy="57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What amount is spent on each item of the categories with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highest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expense amount (Pivot Table)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Visually represent the data with data bars (Conditional formatting)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pense details for June - Excel (Product Activation Failed)" id="122" name="Google Shape;122;p7"/>
          <p:cNvPicPr preferRelativeResize="0"/>
          <p:nvPr/>
        </p:nvPicPr>
        <p:blipFill rotWithShape="1">
          <a:blip r:embed="rId3">
            <a:alphaModFix/>
          </a:blip>
          <a:srcRect b="58704" l="2133" r="27852" t="17778"/>
          <a:stretch/>
        </p:blipFill>
        <p:spPr>
          <a:xfrm>
            <a:off x="1536700" y="2108200"/>
            <a:ext cx="8750300" cy="391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609600" y="542925"/>
            <a:ext cx="10515600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Project-1</a:t>
            </a:r>
            <a:b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Part-2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838200" y="546100"/>
            <a:ext cx="10515600" cy="5630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Month-wise trend of expenses (Pivot table and chart)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Find out the month Nitin spent the most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pense details for 6 months - Excel (Product Activation Failed)" id="133" name="Google Shape;133;p9"/>
          <p:cNvPicPr preferRelativeResize="0"/>
          <p:nvPr/>
        </p:nvPicPr>
        <p:blipFill rotWithShape="1">
          <a:blip r:embed="rId3">
            <a:alphaModFix/>
          </a:blip>
          <a:srcRect b="66296" l="21422" r="58573" t="17408"/>
          <a:stretch/>
        </p:blipFill>
        <p:spPr>
          <a:xfrm>
            <a:off x="1066799" y="2097880"/>
            <a:ext cx="4216401" cy="2935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ense details for 6 months - Excel (Product Activation Failed)" id="134" name="Google Shape;134;p9"/>
          <p:cNvPicPr preferRelativeResize="0"/>
          <p:nvPr/>
        </p:nvPicPr>
        <p:blipFill rotWithShape="1">
          <a:blip r:embed="rId3">
            <a:alphaModFix/>
          </a:blip>
          <a:srcRect b="15556" l="36998" r="15562" t="46481"/>
          <a:stretch/>
        </p:blipFill>
        <p:spPr>
          <a:xfrm>
            <a:off x="5861626" y="1812132"/>
            <a:ext cx="5611154" cy="346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2024-07-13T09:49:47Z</dcterms:created>
  <dc:creator>Admin</dc:creator>
</cp:coreProperties>
</file>