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3" r:id="rId5"/>
    <p:sldId id="264" r:id="rId6"/>
    <p:sldId id="260" r:id="rId7"/>
    <p:sldId id="258" r:id="rId8"/>
    <p:sldId id="259" r:id="rId9"/>
    <p:sldId id="269" r:id="rId10"/>
    <p:sldId id="270" r:id="rId11"/>
    <p:sldId id="266" r:id="rId12"/>
    <p:sldId id="262" r:id="rId13"/>
    <p:sldId id="261" r:id="rId1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2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ED8CF9-F8E0-4A52-9474-0E02605A4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590B1A5-B1F5-496A-96D4-4FFBC28DF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F9B4B0C-CE63-4AEB-8C7B-7A86B8D2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8A8E-8930-4B02-A100-67431FE5593C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EF4F1D3-FD10-4AEE-8921-DC1AF19D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9FE3DF8-4293-44C6-ADAB-EBE1E3A4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4447-A881-47E9-AAC9-D8CDF9A028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519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6C9E96-1E55-4ABC-838E-43ED88CE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390E298-30D3-4724-8052-122D01440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31259D6-3743-461B-80C6-401B2BFB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8A8E-8930-4B02-A100-67431FE5593C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A18056A-F0E9-424C-AD30-8676561B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80FD5EE-41D5-4DEF-A48C-37665ED2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4447-A881-47E9-AAC9-D8CDF9A028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860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0B6F23B-4321-40A5-8A8F-819346DD5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312911F-D5FD-43D6-A90B-459BA791D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BE7BC7C-E6F7-4AA1-A5E4-27E9E094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8A8E-8930-4B02-A100-67431FE5593C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75FFB29-AAEF-4489-8DB7-985A9C9B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24BE69-F429-45AF-88EF-32AC20EE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4447-A881-47E9-AAC9-D8CDF9A028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053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4E2554-6609-4A45-962C-537C7095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D33984-D02C-4959-A9B9-0BB458AFD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521F8C3-68E3-463E-876E-8B773551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8A8E-8930-4B02-A100-67431FE5593C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9B78C4D-C06E-4C24-A0B1-3ECD7689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A197537-FCA6-47F2-870E-F9C2C8A8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4447-A881-47E9-AAC9-D8CDF9A028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605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8612228-D79D-487C-9E2F-3D0D48CE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4B3721E-8B32-4D23-8A69-1F292C33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F076F7A-D0AA-40DD-922C-FCC2E493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8A8E-8930-4B02-A100-67431FE5593C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DC29E49-ED82-45F6-86C5-79F5393A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18D371B-7AB9-4A8A-A698-13D167F8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4447-A881-47E9-AAC9-D8CDF9A028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368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A6B766-08C8-4C7F-BC69-D4BAE6DD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44E17F0-8929-4D0B-A741-BD00D8F3F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50A30A0-9C5C-411D-9D49-2D5EAD4B4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F55151A-9E27-4DAD-8965-3DBBD1C0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8A8E-8930-4B02-A100-67431FE5593C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D432357-8AA5-4BBE-AF1A-1C7BFC38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437CF43-4E40-40E5-B76A-5EA1C009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4447-A881-47E9-AAC9-D8CDF9A028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507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7442D4-E378-45D8-A549-CACE723C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07203B5-0297-4485-B7DE-77DA01D88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D04D4F7-2A76-4DCE-87C5-D584EEBB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39C2F4E-C9F8-4D6A-A105-B70D86F25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E77C52D-21A6-4026-8ADD-23B3AEF3D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7AD5BD1-E753-41B5-A552-426F7182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8A8E-8930-4B02-A100-67431FE5593C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562FAC0-FE04-4AE2-9EBF-83293D7A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2F927DA-1CD9-4DD3-B273-EE19B06E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4447-A881-47E9-AAC9-D8CDF9A028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68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FEDC7A-0F92-4155-A3C6-B1EDDDDA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1DE212E-C801-42CC-817C-3D8DF4B1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8A8E-8930-4B02-A100-67431FE5593C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2B220B6-4811-40C9-8424-0FCE76F4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8B6CEBE-A5A3-4EBC-8F4D-5CD90B75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4447-A881-47E9-AAC9-D8CDF9A028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282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C76FCFE-FE98-436E-B78C-D28EBBB3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8A8E-8930-4B02-A100-67431FE5593C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FBD5246-71FC-4823-AC22-91370EC0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C506BE8-6F7B-48A5-8795-4A318B27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4447-A881-47E9-AAC9-D8CDF9A028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993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DADFD3-3EB2-4B64-936C-BE0A3718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A8E1BE4-E622-462B-A340-3AB94BBB0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8278022-9F08-4E1F-A1C6-C7ADAC780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126A298-FE83-4646-85A5-F836C038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8A8E-8930-4B02-A100-67431FE5593C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6096AE1-CE6A-44B5-BCBE-61E1EF01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332FB01-7B2B-41F7-A0FD-CDE54554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4447-A881-47E9-AAC9-D8CDF9A028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403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8D7648-E46A-4187-98A4-02A6CF73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CC9A51B-1E78-437B-B8ED-AE24CD7B5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D4DAAF0-A274-45A9-9150-5E3AA6312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74DBB24-ADE7-491B-817C-9844540F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8A8E-8930-4B02-A100-67431FE5593C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D69C3D0-454E-4841-912D-79C6C83A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00EE0C-51C1-4709-8895-38F55D39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4447-A881-47E9-AAC9-D8CDF9A028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79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833A380-E88B-4585-8EBE-0925E3D4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F1A60A6-DD15-4B7D-AB93-B43269DB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3F1ECBF-91DE-4B99-88A6-1228EE151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8A8E-8930-4B02-A100-67431FE5593C}" type="datetimeFigureOut">
              <a:rPr lang="sv-SE" smtClean="0"/>
              <a:t>2018-05-30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03F443A-C909-4767-8379-4CA255241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BEB888E-A072-49EE-A799-0E7B64147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4447-A881-47E9-AAC9-D8CDF9A028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745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rive.google.com/open?id=1j8fvUf5wslgtesQ69lUpUO-onhZdfWC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24387B-FA30-47A6-835F-8DF6AC741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DILCIS Board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CE02699-E339-4D88-81B4-E19A3649D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Meeting 2018-05-30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7C9806A-DAA1-4A01-B216-0D6B0FC1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570" y="5107260"/>
            <a:ext cx="2527630" cy="125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8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8BE128-5B0C-40DB-A026-19A1621F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CS IP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FEF13D6-1B96-46BD-9DA4-3F6D3122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Delivered</a:t>
            </a:r>
            <a:r>
              <a:rPr lang="sv-SE" dirty="0"/>
              <a:t>!</a:t>
            </a:r>
          </a:p>
          <a:p>
            <a:r>
              <a:rPr lang="sv-SE" dirty="0"/>
              <a:t>Read?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B39B305-A0F3-4771-9416-AC642D0A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7" y="96044"/>
            <a:ext cx="1090611" cy="5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1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8BE128-5B0C-40DB-A026-19A1621F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AoB</a:t>
            </a:r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B39B305-A0F3-4771-9416-AC642D0A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7" y="96044"/>
            <a:ext cx="1090611" cy="538162"/>
          </a:xfrm>
          <a:prstGeom prst="rect">
            <a:avLst/>
          </a:prstGeom>
        </p:spPr>
      </p:pic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BB8A25D6-0CF2-41A4-A7D9-9417F88D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306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8BE128-5B0C-40DB-A026-19A1621F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Next</a:t>
            </a:r>
            <a:r>
              <a:rPr lang="sv-SE" dirty="0"/>
              <a:t> meeting?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FEF13D6-1B96-46BD-9DA4-3F6D3122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June/</a:t>
            </a:r>
            <a:r>
              <a:rPr lang="sv-SE" dirty="0" err="1"/>
              <a:t>July</a:t>
            </a:r>
            <a:r>
              <a:rPr lang="sv-SE" dirty="0"/>
              <a:t>/August?</a:t>
            </a:r>
          </a:p>
          <a:p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B39B305-A0F3-4771-9416-AC642D0A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7" y="96044"/>
            <a:ext cx="1090611" cy="5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3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8BE128-5B0C-40DB-A026-19A1621F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Next</a:t>
            </a:r>
            <a:r>
              <a:rPr lang="sv-SE" dirty="0"/>
              <a:t> F2F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FEF13D6-1B96-46BD-9DA4-3F6D3122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DLM </a:t>
            </a:r>
            <a:r>
              <a:rPr lang="sv-SE" dirty="0"/>
              <a:t>Forum </a:t>
            </a:r>
            <a:r>
              <a:rPr lang="sv-SE" dirty="0" err="1"/>
              <a:t>Vienna</a:t>
            </a:r>
            <a:r>
              <a:rPr lang="sv-SE" dirty="0"/>
              <a:t> 28th </a:t>
            </a:r>
            <a:r>
              <a:rPr lang="sv-SE" dirty="0" err="1"/>
              <a:t>of</a:t>
            </a:r>
            <a:r>
              <a:rPr lang="sv-SE" dirty="0"/>
              <a:t> November 9.00-12.30</a:t>
            </a:r>
          </a:p>
          <a:p>
            <a:r>
              <a:rPr lang="sv-SE" dirty="0" err="1"/>
              <a:t>Launch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review</a:t>
            </a:r>
            <a:r>
              <a:rPr lang="sv-SE" dirty="0"/>
              <a:t> versions? 30th </a:t>
            </a:r>
            <a:r>
              <a:rPr lang="sv-SE" dirty="0" err="1"/>
              <a:t>of</a:t>
            </a:r>
            <a:r>
              <a:rPr lang="sv-SE" dirty="0"/>
              <a:t> November </a:t>
            </a:r>
            <a:r>
              <a:rPr lang="sv-SE" dirty="0" err="1"/>
              <a:t>Vienna</a:t>
            </a:r>
            <a:r>
              <a:rPr lang="sv-SE" dirty="0"/>
              <a:t>????</a:t>
            </a:r>
          </a:p>
          <a:p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B39B305-A0F3-4771-9416-AC642D0A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7" y="96044"/>
            <a:ext cx="1090611" cy="5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6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8BE128-5B0C-40DB-A026-19A1621F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B39B305-A0F3-4771-9416-AC642D0A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7" y="96044"/>
            <a:ext cx="1090611" cy="538162"/>
          </a:xfrm>
          <a:prstGeom prst="rect">
            <a:avLst/>
          </a:prstGeom>
        </p:spPr>
      </p:pic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485E5353-ABD4-4075-98B2-D5053BB8C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Secretary of the meeting</a:t>
            </a:r>
            <a:endParaRPr lang="sv-SE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Welcome to special guests: </a:t>
            </a:r>
            <a:r>
              <a:rPr lang="en-GB" dirty="0" err="1"/>
              <a:t>Bundesarchiv</a:t>
            </a:r>
            <a:r>
              <a:rPr lang="en-GB" dirty="0"/>
              <a:t>, National Archives of Norway, Jaime, Karin, Carl </a:t>
            </a:r>
            <a:endParaRPr lang="sv-SE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Who are we?!</a:t>
            </a:r>
            <a:endParaRPr lang="sv-SE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err="1"/>
              <a:t>AoB</a:t>
            </a:r>
            <a:r>
              <a:rPr lang="en-GB" dirty="0"/>
              <a:t> to be added?</a:t>
            </a:r>
            <a:endParaRPr lang="sv-SE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Latest news on CEF (David)</a:t>
            </a:r>
            <a:endParaRPr lang="sv-SE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Finalizing the workplan (Karin) </a:t>
            </a:r>
            <a:endParaRPr lang="sv-SE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SIARD (Anders Bo + Krystyna)</a:t>
            </a:r>
            <a:endParaRPr lang="sv-SE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CS IP (</a:t>
            </a:r>
            <a:r>
              <a:rPr lang="en-GB" dirty="0" err="1"/>
              <a:t>Kuldar</a:t>
            </a:r>
            <a:r>
              <a:rPr lang="en-GB" dirty="0"/>
              <a:t>)</a:t>
            </a:r>
            <a:endParaRPr lang="sv-SE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Ca 16.00 package validation discussion with A3, OPF and Carl Wilson</a:t>
            </a:r>
            <a:endParaRPr lang="sv-SE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Next meeting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966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E2D5ED2-94BD-493C-B808-B64248A7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Welcome</a:t>
            </a:r>
            <a:r>
              <a:rPr lang="sv-SE" dirty="0"/>
              <a:t>!!!!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9058552-FAE4-443C-AD4D-B606712DF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presentation round!</a:t>
            </a:r>
          </a:p>
        </p:txBody>
      </p:sp>
    </p:spTree>
    <p:extLst>
      <p:ext uri="{BB962C8B-B14F-4D97-AF65-F5344CB8AC3E}">
        <p14:creationId xmlns:p14="http://schemas.microsoft.com/office/powerpoint/2010/main" val="160444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8BE128-5B0C-40DB-A026-19A1621F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Secretary</a:t>
            </a:r>
            <a:r>
              <a:rPr lang="sv-SE" dirty="0"/>
              <a:t> and </a:t>
            </a:r>
            <a:r>
              <a:rPr lang="sv-SE" dirty="0" err="1"/>
              <a:t>AoB</a:t>
            </a:r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B39B305-A0F3-4771-9416-AC642D0A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7" y="96044"/>
            <a:ext cx="1090611" cy="538162"/>
          </a:xfrm>
          <a:prstGeom prst="rect">
            <a:avLst/>
          </a:prstGeom>
        </p:spPr>
      </p:pic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273CBF21-6639-46F3-A37C-B5490DED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Secretary</a:t>
            </a:r>
            <a:r>
              <a:rPr lang="sv-SE" dirty="0"/>
              <a:t>? </a:t>
            </a:r>
            <a:br>
              <a:rPr lang="sv-SE" dirty="0"/>
            </a:br>
            <a:r>
              <a:rPr lang="sv-SE" dirty="0"/>
              <a:t>Notes to be </a:t>
            </a:r>
            <a:r>
              <a:rPr lang="sv-SE" dirty="0" err="1"/>
              <a:t>published</a:t>
            </a:r>
            <a:r>
              <a:rPr lang="sv-SE" dirty="0"/>
              <a:t> on Git!</a:t>
            </a:r>
          </a:p>
          <a:p>
            <a:r>
              <a:rPr lang="sv-SE" dirty="0" err="1"/>
              <a:t>AoB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267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8BE128-5B0C-40DB-A026-19A1621F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Update</a:t>
            </a:r>
            <a:r>
              <a:rPr lang="sv-SE" dirty="0"/>
              <a:t> on CEF in General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B39B305-A0F3-4771-9416-AC642D0A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7" y="96044"/>
            <a:ext cx="1090611" cy="538162"/>
          </a:xfrm>
          <a:prstGeom prst="rect">
            <a:avLst/>
          </a:prstGeom>
        </p:spPr>
      </p:pic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485E5353-ABD4-4075-98B2-D5053BB8C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News?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17E8063C-09AB-4F0C-98FF-F31A511229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7" t="17914" r="16753" b="23594"/>
          <a:stretch/>
        </p:blipFill>
        <p:spPr>
          <a:xfrm rot="5400000">
            <a:off x="4082271" y="2865772"/>
            <a:ext cx="3921645" cy="34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5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8BE128-5B0C-40DB-A026-19A1621F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FEF13D6-1B96-46BD-9DA4-3F6D3122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B39B305-A0F3-4771-9416-AC642D0A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7" y="96044"/>
            <a:ext cx="1090611" cy="5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1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8BE128-5B0C-40DB-A026-19A1621F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Activity within CEF - review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FEF13D6-1B96-46BD-9DA4-3F6D31220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sv-SE" dirty="0" err="1"/>
              <a:t>Milestones</a:t>
            </a:r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B39B305-A0F3-4771-9416-AC642D0A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7" y="96044"/>
            <a:ext cx="1090611" cy="538162"/>
          </a:xfrm>
          <a:prstGeom prst="rect">
            <a:avLst/>
          </a:prstGeom>
        </p:spPr>
      </p:pic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22D4F54B-9408-48CF-B0EE-ABE26A0EE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57247"/>
              </p:ext>
            </p:extLst>
          </p:nvPr>
        </p:nvGraphicFramePr>
        <p:xfrm>
          <a:off x="2729730" y="2274155"/>
          <a:ext cx="6798033" cy="407552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97994">
                  <a:extLst>
                    <a:ext uri="{9D8B030D-6E8A-4147-A177-3AD203B41FA5}">
                      <a16:colId xmlns:a16="http://schemas.microsoft.com/office/drawing/2014/main" val="809615813"/>
                    </a:ext>
                  </a:extLst>
                </a:gridCol>
                <a:gridCol w="1276516">
                  <a:extLst>
                    <a:ext uri="{9D8B030D-6E8A-4147-A177-3AD203B41FA5}">
                      <a16:colId xmlns:a16="http://schemas.microsoft.com/office/drawing/2014/main" val="1747462004"/>
                    </a:ext>
                  </a:extLst>
                </a:gridCol>
                <a:gridCol w="2573600">
                  <a:extLst>
                    <a:ext uri="{9D8B030D-6E8A-4147-A177-3AD203B41FA5}">
                      <a16:colId xmlns:a16="http://schemas.microsoft.com/office/drawing/2014/main" val="2550599033"/>
                    </a:ext>
                  </a:extLst>
                </a:gridCol>
                <a:gridCol w="904942">
                  <a:extLst>
                    <a:ext uri="{9D8B030D-6E8A-4147-A177-3AD203B41FA5}">
                      <a16:colId xmlns:a16="http://schemas.microsoft.com/office/drawing/2014/main" val="721216698"/>
                    </a:ext>
                  </a:extLst>
                </a:gridCol>
                <a:gridCol w="1244981">
                  <a:extLst>
                    <a:ext uri="{9D8B030D-6E8A-4147-A177-3AD203B41FA5}">
                      <a16:colId xmlns:a16="http://schemas.microsoft.com/office/drawing/2014/main" val="1990666865"/>
                    </a:ext>
                  </a:extLst>
                </a:gridCol>
              </a:tblGrid>
              <a:tr h="509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Milestone number</a:t>
                      </a:r>
                      <a:endParaRPr lang="sv-S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Milestone description</a:t>
                      </a:r>
                      <a:endParaRPr lang="sv-S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Milestone summary</a:t>
                      </a:r>
                      <a:endParaRPr lang="sv-SE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sv-S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Indicative completion date</a:t>
                      </a:r>
                      <a:endParaRPr lang="sv-S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Mean(s) of verification</a:t>
                      </a:r>
                      <a:endParaRPr lang="sv-S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602322"/>
                  </a:ext>
                </a:extLst>
              </a:tr>
              <a:tr h="679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M2.1</a:t>
                      </a:r>
                      <a:endParaRPr lang="sv-S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CS IP Specification update</a:t>
                      </a:r>
                      <a:endParaRPr lang="sv-S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Specifications:</a:t>
                      </a:r>
                      <a:endParaRPr lang="sv-SE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Technical update of Common Specification for Information Packages</a:t>
                      </a:r>
                      <a:endParaRPr lang="sv-S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M03</a:t>
                      </a:r>
                      <a:endParaRPr lang="sv-S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CS IP Specification (technical document and XML schema)</a:t>
                      </a:r>
                      <a:endParaRPr lang="sv-S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515499"/>
                  </a:ext>
                </a:extLst>
              </a:tr>
              <a:tr h="2377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M2.2</a:t>
                      </a:r>
                      <a:endParaRPr lang="sv-S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CS IP, SIP, AIP, DIP, SIARD, Geo-data and ERMS Specification update</a:t>
                      </a:r>
                      <a:endParaRPr lang="sv-S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Technical as well as textual update of specifications:</a:t>
                      </a:r>
                      <a:endParaRPr lang="sv-SE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Common Specification for Information Packages</a:t>
                      </a:r>
                      <a:endParaRPr lang="sv-SE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Profile for SIP</a:t>
                      </a:r>
                      <a:endParaRPr lang="sv-SE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000" dirty="0" err="1">
                          <a:effectLst/>
                        </a:rPr>
                        <a:t>Profile</a:t>
                      </a:r>
                      <a:r>
                        <a:rPr lang="nb-NO" sz="1000" dirty="0">
                          <a:effectLst/>
                        </a:rPr>
                        <a:t> for AIP</a:t>
                      </a:r>
                      <a:endParaRPr lang="sv-SE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000" dirty="0" err="1">
                          <a:effectLst/>
                        </a:rPr>
                        <a:t>Profile</a:t>
                      </a:r>
                      <a:r>
                        <a:rPr lang="nb-NO" sz="1000" dirty="0">
                          <a:effectLst/>
                        </a:rPr>
                        <a:t> for DIP</a:t>
                      </a:r>
                      <a:endParaRPr lang="sv-SE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SIARD</a:t>
                      </a:r>
                      <a:endParaRPr lang="sv-SE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Geo-data</a:t>
                      </a:r>
                      <a:endParaRPr lang="sv-SE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ERMS</a:t>
                      </a:r>
                      <a:endParaRPr lang="sv-SE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sv-SE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This milestone has a waypoint in month 6 where the specifications can be sent out for review and testing for a 3-month period</a:t>
                      </a:r>
                      <a:endParaRPr lang="sv-S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M11</a:t>
                      </a:r>
                      <a:endParaRPr lang="sv-S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CS IP, SIP, AIP, DIP, ERMS, Geo-data and SIARD Specifications (documents, XML-schemas and Schematron-documents)</a:t>
                      </a:r>
                      <a:endParaRPr lang="sv-S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111230"/>
                  </a:ext>
                </a:extLst>
              </a:tr>
              <a:tr h="509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M2.3</a:t>
                      </a:r>
                      <a:endParaRPr lang="sv-S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Guidelines for new, review and revision of, specifications</a:t>
                      </a:r>
                      <a:endParaRPr lang="sv-S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Best practices guidelines for developing new Content Information Types including review and revision guidelines created.</a:t>
                      </a:r>
                      <a:endParaRPr lang="sv-S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M12</a:t>
                      </a:r>
                      <a:endParaRPr lang="sv-S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Guideline for specifications</a:t>
                      </a:r>
                      <a:endParaRPr lang="sv-S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107812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B8FC319B-B4AE-4393-B02B-974C33C9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910" y="30339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86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8BE128-5B0C-40DB-A026-19A1621F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Workplan</a:t>
            </a:r>
            <a:r>
              <a:rPr lang="sv-SE" dirty="0"/>
              <a:t> </a:t>
            </a:r>
            <a:r>
              <a:rPr lang="sv-SE" dirty="0" err="1"/>
              <a:t>update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FEF13D6-1B96-46BD-9DA4-3F6D3122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changes</a:t>
            </a:r>
            <a:r>
              <a:rPr lang="sv-SE" dirty="0"/>
              <a:t> </a:t>
            </a:r>
            <a:r>
              <a:rPr lang="sv-SE" dirty="0" err="1"/>
              <a:t>needed</a:t>
            </a:r>
            <a:r>
              <a:rPr lang="sv-SE" dirty="0"/>
              <a:t> in the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endParaRPr lang="sv-SE" dirty="0"/>
          </a:p>
          <a:p>
            <a:r>
              <a:rPr lang="sv-SE" dirty="0" err="1"/>
              <a:t>Month</a:t>
            </a:r>
            <a:r>
              <a:rPr lang="sv-SE" dirty="0"/>
              <a:t> 3 CS IP ready</a:t>
            </a:r>
          </a:p>
          <a:p>
            <a:r>
              <a:rPr lang="sv-SE" dirty="0" err="1"/>
              <a:t>Month</a:t>
            </a:r>
            <a:r>
              <a:rPr lang="sv-SE" dirty="0"/>
              <a:t> 6 all </a:t>
            </a:r>
            <a:r>
              <a:rPr lang="sv-SE" dirty="0" err="1"/>
              <a:t>specifications</a:t>
            </a:r>
            <a:r>
              <a:rPr lang="sv-SE" dirty="0"/>
              <a:t> </a:t>
            </a:r>
            <a:r>
              <a:rPr lang="sv-SE" dirty="0" err="1"/>
              <a:t>needs</a:t>
            </a:r>
            <a:r>
              <a:rPr lang="sv-SE" dirty="0"/>
              <a:t> to go </a:t>
            </a:r>
            <a:r>
              <a:rPr lang="sv-SE" dirty="0" err="1"/>
              <a:t>out</a:t>
            </a:r>
            <a:r>
              <a:rPr lang="sv-SE" dirty="0"/>
              <a:t> on </a:t>
            </a:r>
            <a:r>
              <a:rPr lang="sv-SE" dirty="0" err="1"/>
              <a:t>review</a:t>
            </a:r>
            <a:r>
              <a:rPr lang="sv-SE" dirty="0"/>
              <a:t>!</a:t>
            </a:r>
          </a:p>
          <a:p>
            <a:r>
              <a:rPr lang="sv-SE" dirty="0" err="1"/>
              <a:t>Month</a:t>
            </a:r>
            <a:r>
              <a:rPr lang="sv-SE" dirty="0"/>
              <a:t> 9 </a:t>
            </a:r>
            <a:r>
              <a:rPr lang="sv-SE" dirty="0" err="1"/>
              <a:t>answers</a:t>
            </a:r>
            <a:r>
              <a:rPr lang="sv-SE" dirty="0"/>
              <a:t> back</a:t>
            </a:r>
          </a:p>
          <a:p>
            <a:r>
              <a:rPr lang="sv-SE" dirty="0" err="1"/>
              <a:t>Month</a:t>
            </a:r>
            <a:r>
              <a:rPr lang="sv-SE" dirty="0"/>
              <a:t> 11 </a:t>
            </a:r>
            <a:r>
              <a:rPr lang="sv-SE" dirty="0" err="1"/>
              <a:t>publication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all </a:t>
            </a:r>
            <a:r>
              <a:rPr lang="sv-SE" dirty="0" err="1"/>
              <a:t>specifications</a:t>
            </a:r>
            <a:endParaRPr lang="sv-SE" dirty="0"/>
          </a:p>
          <a:p>
            <a:r>
              <a:rPr lang="sv-SE" dirty="0" err="1"/>
              <a:t>Month</a:t>
            </a:r>
            <a:r>
              <a:rPr lang="sv-SE" dirty="0"/>
              <a:t> 12 </a:t>
            </a:r>
            <a:r>
              <a:rPr lang="sv-SE" dirty="0" err="1"/>
              <a:t>publication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guidlines</a:t>
            </a:r>
            <a:r>
              <a:rPr lang="sv-SE" dirty="0"/>
              <a:t> for new, </a:t>
            </a:r>
            <a:r>
              <a:rPr lang="sv-SE" dirty="0" err="1"/>
              <a:t>review</a:t>
            </a:r>
            <a:r>
              <a:rPr lang="sv-SE" dirty="0"/>
              <a:t> and revision</a:t>
            </a:r>
          </a:p>
          <a:p>
            <a:endParaRPr lang="sv-SE" dirty="0"/>
          </a:p>
          <a:p>
            <a:r>
              <a:rPr lang="sv-SE" dirty="0"/>
              <a:t>You have the </a:t>
            </a:r>
            <a:r>
              <a:rPr lang="sv-SE" dirty="0" err="1"/>
              <a:t>link</a:t>
            </a:r>
            <a:r>
              <a:rPr lang="sv-SE" dirty="0"/>
              <a:t>! </a:t>
            </a:r>
            <a:r>
              <a:rPr lang="sv-SE">
                <a:hlinkClick r:id="rId2"/>
              </a:rPr>
              <a:t>https://drive.google.com/open?id=1j8fvUf5wslgtesQ69lUpUO-onhZdfWCi</a:t>
            </a:r>
            <a:r>
              <a:rPr lang="sv-SE"/>
              <a:t> </a:t>
            </a:r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B39B305-A0F3-4771-9416-AC642D0AA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7" y="96044"/>
            <a:ext cx="1090611" cy="5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2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8BE128-5B0C-40DB-A026-19A1621F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SIARD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FEF13D6-1B96-46BD-9DA4-3F6D3122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Plan forward?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B39B305-A0F3-4771-9416-AC642D0AA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7" y="96044"/>
            <a:ext cx="1090611" cy="5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4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342</Words>
  <Application>Microsoft Office PowerPoint</Application>
  <PresentationFormat>Bredbild</PresentationFormat>
  <Paragraphs>74</Paragraphs>
  <Slides>13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Office-tema</vt:lpstr>
      <vt:lpstr>DILCIS Board</vt:lpstr>
      <vt:lpstr>Agenda</vt:lpstr>
      <vt:lpstr>Welcome!!!!</vt:lpstr>
      <vt:lpstr>Secretary and AoB</vt:lpstr>
      <vt:lpstr>Update on CEF in General</vt:lpstr>
      <vt:lpstr>Workplan</vt:lpstr>
      <vt:lpstr>Specifications Activity within CEF - review</vt:lpstr>
      <vt:lpstr>Workplan update</vt:lpstr>
      <vt:lpstr>SIARD</vt:lpstr>
      <vt:lpstr>CS IP</vt:lpstr>
      <vt:lpstr>AoB</vt:lpstr>
      <vt:lpstr>Next meeting?</vt:lpstr>
      <vt:lpstr>Next F2F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Karin Bredenberg</dc:creator>
  <cp:lastModifiedBy>Karin Bredenberg</cp:lastModifiedBy>
  <cp:revision>17</cp:revision>
  <dcterms:created xsi:type="dcterms:W3CDTF">2018-04-30T06:51:03Z</dcterms:created>
  <dcterms:modified xsi:type="dcterms:W3CDTF">2018-05-30T06:23:29Z</dcterms:modified>
</cp:coreProperties>
</file>