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D579-A19F-493B-B48B-E964D8A55F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B8AB-3404-4BBF-8F06-4E3A80400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AB8AB-3404-4BBF-8F06-4E3A804007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2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847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d</a:t>
            </a:r>
            <a:r>
              <a:rPr lang="en-IN" sz="1200" u="sng" spc="-5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ileep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.s-p@capgemini.com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DILEEP S P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86187" y="309372"/>
            <a:ext cx="3787388" cy="6515096"/>
            <a:chOff x="563631" y="288036"/>
            <a:chExt cx="3787388" cy="6515096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3631" y="288036"/>
              <a:ext cx="1218171" cy="16963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2485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Electrical and Electronics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Online Exam Portal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lang="en-IN"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</a:t>
            </a:r>
            <a:r>
              <a:rPr lang="en-IN"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18217867859</a:t>
            </a:r>
            <a:endParaRPr lang="en-IN"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lang="en-IN"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lang="en-IN"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lang="en-IN"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05957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282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DILEEP S 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 P, Dileep</cp:lastModifiedBy>
  <cp:revision>8</cp:revision>
  <dcterms:created xsi:type="dcterms:W3CDTF">2022-06-20T15:56:31Z</dcterms:created>
  <dcterms:modified xsi:type="dcterms:W3CDTF">2022-06-21T05:55:26Z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