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9D6215E-623D-4D1F-8FF1-ED8627C19A5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227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9F045FD-5C2F-4C93-8913-9328BEBF1D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6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6BCC49-5D32-43B2-A5DB-48A9A1567F92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051EBF-9E9A-438D-A122-57DCD4B9BF79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4388"/>
            <a:ext cx="5346700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BD615E-0FD2-453E-B6A3-DF081111B73F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82CF3A3-A897-438E-B596-9FE2CA5E1F16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FB364DE-3F4F-4EA9-B7E3-66B817BA8B61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1283E6-457E-4A14-8221-3DAFC4DDAB0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1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887794-97C7-4D49-83A0-39C6157982D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9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1079500"/>
            <a:ext cx="226695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079500"/>
            <a:ext cx="6653212" cy="57610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D38DEB-937D-4AD0-A1F8-2DC36DF087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9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0F8442-B249-4992-AC86-6BB06A1C54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1DF897-8506-4FF3-9A8D-64404AF6242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8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174A28-5BA6-4605-BE4A-27535024BD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2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39C488-6390-4AEA-905F-FB18904EAED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5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0C9959-5B24-4FCF-955C-9986FB90BF3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E4BE8D-782C-4983-8828-DB52C2665BD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4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610421-47E2-45A5-83DC-1FDE57726C3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1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1ABE8B-A780-4082-9C1D-1C79B21EBD3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C262E-1F35-4010-B7B8-5AAE365BC7D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E2F8E8-4CED-4B52-9F3D-1FB938DB848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5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769610-25A6-4F7C-9D7B-9018492112F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9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914095-7EFD-41CB-9536-0D2B83FF518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3AB5D0-0F40-462F-8EE4-B1ADAD5F06B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1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3168650"/>
            <a:ext cx="4459287" cy="3671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3168650"/>
            <a:ext cx="4460875" cy="3671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D3A6AF-219B-4E0A-80FF-03E6CD05316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1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0B0B2-C673-4F1C-AA34-1A5A8B074F5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9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20D1E-AB38-44A1-8AD3-B6571464CF9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8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F9C7B-3C6E-4283-A8C2-C0F8C971E3D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9B6BC1-BCAE-4D6A-AD5C-3876336756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FD1C96-7AA5-4310-90E6-8CD89F1470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8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3168000"/>
            <a:ext cx="9071640" cy="367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F1729A2-02A4-43B5-A9EC-4AB9EBC7EC07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586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888"/>
        </a:spcBef>
        <a:spcAft>
          <a:spcPts val="0"/>
        </a:spcAft>
        <a:tabLst/>
        <a:defRPr lang="en-IN" sz="42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10A3484-F2EE-401F-A2C4-89B6210559B2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9048" y="2788879"/>
            <a:ext cx="9071640" cy="1728000"/>
          </a:xfrm>
        </p:spPr>
        <p:txBody>
          <a:bodyPr vert="horz"/>
          <a:lstStyle/>
          <a:p>
            <a:pPr lvl="0"/>
            <a:r>
              <a:rPr lang="en-IN" dirty="0">
                <a:solidFill>
                  <a:schemeClr val="tx1"/>
                </a:solidFill>
              </a:rPr>
              <a:t>Movie Recommendation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360" y="663480"/>
            <a:ext cx="9071640" cy="1875240"/>
          </a:xfrm>
        </p:spPr>
        <p:txBody>
          <a:bodyPr vert="horz"/>
          <a:lstStyle/>
          <a:p>
            <a:pPr lvl="0"/>
            <a:r>
              <a:rPr lang="en-IN" dirty="0"/>
              <a:t>Relation </a:t>
            </a:r>
            <a:r>
              <a:rPr lang="en-IN" dirty="0" err="1"/>
              <a:t>betwen</a:t>
            </a:r>
            <a:r>
              <a:rPr lang="en-IN" dirty="0"/>
              <a:t> no. of ratings to number of movies</a:t>
            </a:r>
            <a:br>
              <a:rPr lang="en-IN" dirty="0"/>
            </a:br>
            <a:r>
              <a:rPr lang="en-IN" dirty="0" smtClean="0"/>
              <a:t>(Histogram)</a:t>
            </a:r>
            <a:endParaRPr lang="en-IN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r="1436" b="1703"/>
          <a:stretch>
            <a:fillRect/>
          </a:stretch>
        </p:blipFill>
        <p:spPr>
          <a:xfrm>
            <a:off x="1440000" y="2736360"/>
            <a:ext cx="7448400" cy="417564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503999"/>
            <a:ext cx="9071640" cy="1875240"/>
          </a:xfrm>
        </p:spPr>
        <p:txBody>
          <a:bodyPr vert="horz"/>
          <a:lstStyle/>
          <a:p>
            <a:pPr lvl="0"/>
            <a:r>
              <a:rPr lang="en-IN" dirty="0"/>
              <a:t>Relation between no. of ratings to ratings given by people</a:t>
            </a:r>
            <a:br>
              <a:rPr lang="en-IN" dirty="0"/>
            </a:br>
            <a:r>
              <a:rPr lang="en-IN" dirty="0" smtClean="0"/>
              <a:t>(Histogram)</a:t>
            </a:r>
            <a:endParaRPr lang="en-IN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6610" t="23701" r="1989" b="5"/>
          <a:stretch>
            <a:fillRect/>
          </a:stretch>
        </p:blipFill>
        <p:spPr>
          <a:xfrm>
            <a:off x="1440000" y="3063240"/>
            <a:ext cx="7127640" cy="334475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4760"/>
            <a:ext cx="9071640" cy="1875240"/>
          </a:xfrm>
        </p:spPr>
        <p:txBody>
          <a:bodyPr vert="horz"/>
          <a:lstStyle/>
          <a:p>
            <a:pPr lvl="0"/>
            <a:r>
              <a:rPr lang="en-IN" dirty="0"/>
              <a:t>Relation between ratings to no. of ratings </a:t>
            </a:r>
            <a:br>
              <a:rPr lang="en-IN" dirty="0"/>
            </a:br>
            <a:r>
              <a:rPr lang="en-IN" dirty="0" smtClean="0"/>
              <a:t>(</a:t>
            </a:r>
            <a:r>
              <a:rPr lang="en-IN" dirty="0" err="1" smtClean="0"/>
              <a:t>Joinplot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1222" t="2352" r="25068" b="4050"/>
          <a:stretch>
            <a:fillRect/>
          </a:stretch>
        </p:blipFill>
        <p:spPr>
          <a:xfrm>
            <a:off x="2232360" y="2736000"/>
            <a:ext cx="4967640" cy="41032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IN"/>
              <a:t>Conclusion and future directions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zh-CN" altLang="en-US"/>
              <a:t>●</a:t>
            </a:r>
            <a:r>
              <a:rPr lang="en-US" altLang="zh-CN"/>
              <a:t>Built useful models to predict movies based on </a:t>
            </a:r>
            <a:r>
              <a:rPr lang="en-IN"/>
              <a:t> peoples ratings</a:t>
            </a:r>
          </a:p>
          <a:p>
            <a:pPr lvl="0"/>
            <a:r>
              <a:rPr lang="zh-CN" altLang="en-US"/>
              <a:t>●</a:t>
            </a:r>
            <a:r>
              <a:rPr lang="en-US" altLang="zh-CN"/>
              <a:t>Accuracy of the models has room for improvement</a:t>
            </a:r>
          </a:p>
          <a:p>
            <a:pPr lvl="0"/>
            <a:r>
              <a:rPr lang="zh-CN" altLang="en-US"/>
              <a:t>●</a:t>
            </a:r>
            <a:r>
              <a:rPr lang="en-US" altLang="zh-CN"/>
              <a:t>Capture more data of movies and people ratings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ueprint Pl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DejaVu Sans</vt:lpstr>
      <vt:lpstr>Liberation Sans</vt:lpstr>
      <vt:lpstr>Blueprint Plans</vt:lpstr>
      <vt:lpstr>Standard</vt:lpstr>
      <vt:lpstr>Movie Recommendation System</vt:lpstr>
      <vt:lpstr>Relation betwen no. of ratings to number of movies (Histogram)</vt:lpstr>
      <vt:lpstr>Relation between no. of ratings to ratings given by people (Histogram)</vt:lpstr>
      <vt:lpstr>Relation between ratings to no. of ratings  (Joinplot)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creator>MOJO</dc:creator>
  <cp:lastModifiedBy>MOJO</cp:lastModifiedBy>
  <cp:revision>3</cp:revision>
  <dcterms:created xsi:type="dcterms:W3CDTF">2020-06-18T02:06:20Z</dcterms:created>
  <dcterms:modified xsi:type="dcterms:W3CDTF">2020-06-17T20:41:21Z</dcterms:modified>
</cp:coreProperties>
</file>