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2F5597"/>
    <a:srgbClr val="4472C4"/>
    <a:srgbClr val="4372C3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6325" y="10795"/>
            <a:ext cx="10400030" cy="6858000"/>
            <a:chOff x="1695" y="17"/>
            <a:chExt cx="16378" cy="10800"/>
          </a:xfrm>
        </p:grpSpPr>
        <p:grpSp>
          <p:nvGrpSpPr>
            <p:cNvPr id="13" name="组合 12"/>
            <p:cNvGrpSpPr/>
            <p:nvPr/>
          </p:nvGrpSpPr>
          <p:grpSpPr>
            <a:xfrm rot="0">
              <a:off x="1695" y="17"/>
              <a:ext cx="16308" cy="10800"/>
              <a:chOff x="1695" y="17"/>
              <a:chExt cx="16308" cy="10800"/>
            </a:xfrm>
          </p:grpSpPr>
          <p:grpSp>
            <p:nvGrpSpPr>
              <p:cNvPr id="9" name="组合 8"/>
              <p:cNvGrpSpPr/>
              <p:nvPr/>
            </p:nvGrpSpPr>
            <p:grpSpPr>
              <a:xfrm rot="0">
                <a:off x="1695" y="17"/>
                <a:ext cx="16308" cy="10800"/>
                <a:chOff x="1695" y="17"/>
                <a:chExt cx="16308" cy="10800"/>
              </a:xfrm>
            </p:grpSpPr>
            <p:pic>
              <p:nvPicPr>
                <p:cNvPr id="4" name="图片 3" descr="controller_texture1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695" y="17"/>
                  <a:ext cx="16308" cy="10800"/>
                </a:xfrm>
                <a:prstGeom prst="rect">
                  <a:avLst/>
                </a:prstGeom>
              </p:spPr>
            </p:pic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557" y="4476"/>
                  <a:ext cx="1343" cy="924"/>
                </a:xfrm>
                <a:prstGeom prst="rect">
                  <a:avLst/>
                </a:prstGeom>
              </p:spPr>
            </p:pic>
            <p:sp>
              <p:nvSpPr>
                <p:cNvPr id="6" name="圆角矩形 5"/>
                <p:cNvSpPr/>
                <p:nvPr/>
              </p:nvSpPr>
              <p:spPr>
                <a:xfrm>
                  <a:off x="13710" y="4614"/>
                  <a:ext cx="988" cy="577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13668" y="4757"/>
                  <a:ext cx="1103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>
                      <a:solidFill>
                        <a:srgbClr val="4472C4"/>
                      </a:solidFill>
                    </a:rPr>
                    <a:t>SSVEP</a:t>
                  </a:r>
                  <a:endParaRPr lang="en-US" altLang="zh-CN" sz="1200">
                    <a:solidFill>
                      <a:srgbClr val="4472C4"/>
                    </a:solidFill>
                  </a:endParaRPr>
                </a:p>
              </p:txBody>
            </p:sp>
          </p:grp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9" y="8252"/>
                <a:ext cx="1334" cy="1294"/>
              </a:xfrm>
              <a:prstGeom prst="rect">
                <a:avLst/>
              </a:prstGeom>
            </p:spPr>
          </p:pic>
          <p:sp>
            <p:nvSpPr>
              <p:cNvPr id="3" name="文本框 2"/>
              <p:cNvSpPr txBox="1"/>
              <p:nvPr/>
            </p:nvSpPr>
            <p:spPr>
              <a:xfrm>
                <a:off x="4635" y="8690"/>
                <a:ext cx="1107" cy="476"/>
              </a:xfrm>
              <a:prstGeom prst="rect">
                <a:avLst/>
              </a:prstGeom>
              <a:solidFill>
                <a:srgbClr val="D9D9D9"/>
              </a:solidFill>
            </p:spPr>
            <p:txBody>
              <a:bodyPr wrap="square" rtlCol="0">
                <a:noAutofit/>
              </a:bodyPr>
              <a:p>
                <a:r>
                  <a:rPr lang="en-US" altLang="zh-CN" sz="1200">
                    <a:solidFill>
                      <a:srgbClr val="2F5597"/>
                    </a:solidFill>
                  </a:rPr>
                  <a:t>SSVEP</a:t>
                </a:r>
                <a:endParaRPr lang="en-US" altLang="zh-CN" sz="1200">
                  <a:solidFill>
                    <a:srgbClr val="2F5597"/>
                  </a:solidFill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63" y="3125"/>
              <a:ext cx="1510" cy="1189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6737" y="3557"/>
              <a:ext cx="1173" cy="434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rgbClr val="2F5597"/>
                  </a:solidFill>
                  <a:sym typeface="+mn-ea"/>
                </a:rPr>
                <a:t>SSVEP</a:t>
              </a:r>
              <a:endParaRPr lang="en-US" altLang="zh-CN" sz="1200">
                <a:solidFill>
                  <a:srgbClr val="2F5597"/>
                </a:solidFill>
                <a:sym typeface="+mn-ea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109345" y="0"/>
            <a:ext cx="10367010" cy="6858000"/>
            <a:chOff x="1747" y="0"/>
            <a:chExt cx="16326" cy="1080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7" y="0"/>
              <a:ext cx="16326" cy="10800"/>
              <a:chOff x="1747" y="0"/>
              <a:chExt cx="16326" cy="10800"/>
            </a:xfrm>
          </p:grpSpPr>
          <p:grpSp>
            <p:nvGrpSpPr>
              <p:cNvPr id="33" name="组合 32"/>
              <p:cNvGrpSpPr/>
              <p:nvPr/>
            </p:nvGrpSpPr>
            <p:grpSpPr>
              <a:xfrm rot="0">
                <a:off x="1747" y="0"/>
                <a:ext cx="16326" cy="10800"/>
                <a:chOff x="1747" y="0"/>
                <a:chExt cx="16326" cy="10800"/>
              </a:xfrm>
            </p:grpSpPr>
            <p:pic>
              <p:nvPicPr>
                <p:cNvPr id="8" name="图片 7" descr="controller_texture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747" y="0"/>
                  <a:ext cx="16308" cy="10800"/>
                </a:xfrm>
                <a:prstGeom prst="rect">
                  <a:avLst/>
                </a:prstGeom>
              </p:spPr>
            </p:pic>
            <p:grpSp>
              <p:nvGrpSpPr>
                <p:cNvPr id="27" name="组合 26"/>
                <p:cNvGrpSpPr/>
                <p:nvPr/>
              </p:nvGrpSpPr>
              <p:grpSpPr>
                <a:xfrm>
                  <a:off x="4509" y="8252"/>
                  <a:ext cx="1334" cy="1294"/>
                  <a:chOff x="4509" y="8252"/>
                  <a:chExt cx="1334" cy="1294"/>
                </a:xfrm>
              </p:grpSpPr>
              <p:pic>
                <p:nvPicPr>
                  <p:cNvPr id="10" name="图片 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509" y="8252"/>
                    <a:ext cx="1334" cy="1294"/>
                  </a:xfrm>
                  <a:prstGeom prst="rect">
                    <a:avLst/>
                  </a:prstGeom>
                </p:spPr>
              </p:pic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635" y="8690"/>
                    <a:ext cx="1107" cy="476"/>
                  </a:xfrm>
                  <a:prstGeom prst="rect">
                    <a:avLst/>
                  </a:prstGeom>
                  <a:solidFill>
                    <a:srgbClr val="D9D9D9"/>
                  </a:solidFill>
                </p:spPr>
                <p:txBody>
                  <a:bodyPr wrap="square" rtlCol="0">
                    <a:noAutofit/>
                  </a:bodyPr>
                  <a:p>
                    <a:r>
                      <a:rPr lang="en-US" altLang="zh-CN" sz="1200">
                        <a:solidFill>
                          <a:srgbClr val="2F5597"/>
                        </a:solidFill>
                      </a:rPr>
                      <a:t>SSVEP</a:t>
                    </a:r>
                    <a:endParaRPr lang="en-US" altLang="zh-CN" sz="1200">
                      <a:solidFill>
                        <a:srgbClr val="2F5597"/>
                      </a:solidFill>
                    </a:endParaRPr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16563" y="3125"/>
                  <a:ext cx="1510" cy="1188"/>
                  <a:chOff x="16563" y="3125"/>
                  <a:chExt cx="1510" cy="1188"/>
                </a:xfrm>
              </p:grpSpPr>
              <p:pic>
                <p:nvPicPr>
                  <p:cNvPr id="22" name="图片 21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6563" y="3125"/>
                    <a:ext cx="1510" cy="1189"/>
                  </a:xfrm>
                  <a:prstGeom prst="rect">
                    <a:avLst/>
                  </a:prstGeom>
                </p:spPr>
              </p:pic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16737" y="3557"/>
                    <a:ext cx="1173" cy="434"/>
                  </a:xfrm>
                  <a:prstGeom prst="rect">
                    <a:avLst/>
                  </a:prstGeom>
                  <a:solidFill>
                    <a:srgbClr val="D9D9D9"/>
                  </a:solidFill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solidFill>
                          <a:srgbClr val="2F5597"/>
                        </a:solidFill>
                        <a:sym typeface="+mn-ea"/>
                      </a:rPr>
                      <a:t>SSVEP</a:t>
                    </a:r>
                    <a:endParaRPr lang="en-US" altLang="zh-CN" sz="1200">
                      <a:solidFill>
                        <a:srgbClr val="2F5597"/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13578" y="5722"/>
                  <a:ext cx="1342" cy="924"/>
                  <a:chOff x="13578" y="5722"/>
                  <a:chExt cx="1342" cy="924"/>
                </a:xfrm>
              </p:grpSpPr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3578" y="5722"/>
                    <a:ext cx="1343" cy="924"/>
                  </a:xfrm>
                  <a:prstGeom prst="rect">
                    <a:avLst/>
                  </a:prstGeom>
                </p:spPr>
              </p:pic>
              <p:sp>
                <p:nvSpPr>
                  <p:cNvPr id="30" name="圆角矩形 29"/>
                  <p:cNvSpPr/>
                  <p:nvPr/>
                </p:nvSpPr>
                <p:spPr>
                  <a:xfrm>
                    <a:off x="13731" y="5860"/>
                    <a:ext cx="988" cy="577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13689" y="6003"/>
                    <a:ext cx="1103" cy="4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solidFill>
                          <a:srgbClr val="4472C4"/>
                        </a:solidFill>
                      </a:rPr>
                      <a:t>SSVEP</a:t>
                    </a:r>
                    <a:endParaRPr lang="en-US" altLang="zh-CN" sz="1200">
                      <a:solidFill>
                        <a:srgbClr val="4472C4"/>
                      </a:solidFill>
                    </a:endParaRPr>
                  </a:p>
                </p:txBody>
              </p:sp>
            </p:grpSp>
          </p:grp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3" y="6982"/>
                <a:ext cx="2985" cy="1266"/>
              </a:xfrm>
              <a:prstGeom prst="rect">
                <a:avLst/>
              </a:prstGeom>
            </p:spPr>
          </p:pic>
          <p:sp>
            <p:nvSpPr>
              <p:cNvPr id="3" name="矩形 2"/>
              <p:cNvSpPr/>
              <p:nvPr/>
            </p:nvSpPr>
            <p:spPr>
              <a:xfrm>
                <a:off x="10676" y="5841"/>
                <a:ext cx="2841" cy="12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14964" y="5721"/>
                <a:ext cx="1342" cy="924"/>
                <a:chOff x="14964" y="5735"/>
                <a:chExt cx="1342" cy="924"/>
              </a:xfrm>
            </p:grpSpPr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964" y="5735"/>
                  <a:ext cx="1343" cy="924"/>
                </a:xfrm>
                <a:prstGeom prst="rect">
                  <a:avLst/>
                </a:prstGeom>
              </p:spPr>
            </p:pic>
            <p:sp>
              <p:nvSpPr>
                <p:cNvPr id="6" name="圆角矩形 5"/>
                <p:cNvSpPr/>
                <p:nvPr/>
              </p:nvSpPr>
              <p:spPr>
                <a:xfrm>
                  <a:off x="15117" y="5873"/>
                  <a:ext cx="988" cy="577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15075" y="6016"/>
                  <a:ext cx="1103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>
                      <a:solidFill>
                        <a:srgbClr val="4472C4"/>
                      </a:solidFill>
                    </a:rPr>
                    <a:t>Co-BCI</a:t>
                  </a:r>
                  <a:endParaRPr lang="en-US" altLang="zh-CN" sz="1200">
                    <a:solidFill>
                      <a:srgbClr val="4472C4"/>
                    </a:solidFill>
                  </a:endParaRPr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13578" y="6916"/>
              <a:ext cx="1343" cy="924"/>
              <a:chOff x="13578" y="6916"/>
              <a:chExt cx="1343" cy="92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78" y="6916"/>
                <a:ext cx="1343" cy="924"/>
              </a:xfrm>
              <a:prstGeom prst="rect">
                <a:avLst/>
              </a:prstGeom>
            </p:spPr>
          </p:pic>
          <p:sp>
            <p:nvSpPr>
              <p:cNvPr id="12" name="圆角矩形 11"/>
              <p:cNvSpPr/>
              <p:nvPr/>
            </p:nvSpPr>
            <p:spPr>
              <a:xfrm>
                <a:off x="13731" y="7054"/>
                <a:ext cx="988" cy="577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3731" y="7090"/>
                <a:ext cx="988" cy="577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689" y="7054"/>
                <a:ext cx="110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solidFill>
                      <a:srgbClr val="4472C4"/>
                    </a:solidFill>
                  </a:rPr>
                  <a:t>3D</a:t>
                </a:r>
                <a:endParaRPr lang="en-US" altLang="zh-CN" sz="1200">
                  <a:solidFill>
                    <a:srgbClr val="4472C4"/>
                  </a:solidFill>
                </a:endParaRPr>
              </a:p>
              <a:p>
                <a:r>
                  <a:rPr lang="en-US" altLang="zh-CN" sz="1200">
                    <a:solidFill>
                      <a:srgbClr val="4472C4"/>
                    </a:solidFill>
                  </a:rPr>
                  <a:t>SSVEP</a:t>
                </a:r>
                <a:endParaRPr lang="en-US" altLang="zh-CN" sz="1200">
                  <a:solidFill>
                    <a:srgbClr val="4472C4"/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726555" y="3599815"/>
            <a:ext cx="852170" cy="586740"/>
            <a:chOff x="10593" y="5669"/>
            <a:chExt cx="1342" cy="92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93" y="5669"/>
              <a:ext cx="1343" cy="924"/>
            </a:xfrm>
            <a:prstGeom prst="rect">
              <a:avLst/>
            </a:prstGeom>
          </p:spPr>
        </p:pic>
        <p:sp>
          <p:nvSpPr>
            <p:cNvPr id="16" name="圆角矩形 15"/>
            <p:cNvSpPr/>
            <p:nvPr/>
          </p:nvSpPr>
          <p:spPr>
            <a:xfrm>
              <a:off x="10746" y="5807"/>
              <a:ext cx="988" cy="577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704" y="5950"/>
              <a:ext cx="110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rgbClr val="4472C4"/>
                  </a:solidFill>
                </a:rPr>
                <a:t>ZOOM</a:t>
              </a:r>
              <a:endParaRPr lang="en-US" altLang="zh-CN" sz="1200">
                <a:solidFill>
                  <a:srgbClr val="4472C4"/>
                </a:solidFill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685" y="3687445"/>
            <a:ext cx="656590" cy="42037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109345" y="0"/>
            <a:ext cx="10367010" cy="6858000"/>
            <a:chOff x="1747" y="0"/>
            <a:chExt cx="16326" cy="10800"/>
          </a:xfrm>
        </p:grpSpPr>
        <p:grpSp>
          <p:nvGrpSpPr>
            <p:cNvPr id="49" name="组合 48"/>
            <p:cNvGrpSpPr/>
            <p:nvPr/>
          </p:nvGrpSpPr>
          <p:grpSpPr>
            <a:xfrm rot="0">
              <a:off x="1747" y="0"/>
              <a:ext cx="16326" cy="10800"/>
              <a:chOff x="1747" y="0"/>
              <a:chExt cx="16326" cy="10800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1747" y="0"/>
                <a:ext cx="16326" cy="10800"/>
                <a:chOff x="1747" y="0"/>
                <a:chExt cx="16326" cy="10800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1747" y="0"/>
                  <a:ext cx="16326" cy="10800"/>
                  <a:chOff x="1747" y="0"/>
                  <a:chExt cx="16326" cy="10800"/>
                </a:xfrm>
              </p:grpSpPr>
              <p:grpSp>
                <p:nvGrpSpPr>
                  <p:cNvPr id="13" name="组合 12"/>
                  <p:cNvGrpSpPr/>
                  <p:nvPr/>
                </p:nvGrpSpPr>
                <p:grpSpPr>
                  <a:xfrm rot="0">
                    <a:off x="1747" y="0"/>
                    <a:ext cx="16326" cy="10800"/>
                    <a:chOff x="1747" y="0"/>
                    <a:chExt cx="16326" cy="10800"/>
                  </a:xfrm>
                </p:grpSpPr>
                <p:grpSp>
                  <p:nvGrpSpPr>
                    <p:cNvPr id="33" name="组合 32"/>
                    <p:cNvGrpSpPr/>
                    <p:nvPr/>
                  </p:nvGrpSpPr>
                  <p:grpSpPr>
                    <a:xfrm rot="0">
                      <a:off x="1747" y="0"/>
                      <a:ext cx="16326" cy="10800"/>
                      <a:chOff x="1747" y="0"/>
                      <a:chExt cx="16326" cy="10800"/>
                    </a:xfrm>
                  </p:grpSpPr>
                  <p:pic>
                    <p:nvPicPr>
                      <p:cNvPr id="8" name="图片 7" descr="controller_texture"/>
                      <p:cNvPicPr>
                        <a:picLocks noChangeAspect="1"/>
                      </p:cNvPicPr>
                      <p:nvPr/>
                    </p:nvPicPr>
                    <p:blipFill>
                      <a:blip r:embed="rId1"/>
                      <a:stretch>
                        <a:fillRect/>
                      </a:stretch>
                    </p:blipFill>
                    <p:spPr>
                      <a:xfrm>
                        <a:off x="1747" y="0"/>
                        <a:ext cx="16308" cy="1080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7" name="组合 26"/>
                      <p:cNvGrpSpPr/>
                      <p:nvPr/>
                    </p:nvGrpSpPr>
                    <p:grpSpPr>
                      <a:xfrm>
                        <a:off x="4509" y="8252"/>
                        <a:ext cx="1334" cy="1294"/>
                        <a:chOff x="4509" y="8252"/>
                        <a:chExt cx="1334" cy="1294"/>
                      </a:xfrm>
                    </p:grpSpPr>
                    <p:pic>
                      <p:nvPicPr>
                        <p:cNvPr id="10" name="图片 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509" y="8252"/>
                          <a:ext cx="1334" cy="1294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1" name="文本框 10"/>
                        <p:cNvSpPr txBox="1"/>
                        <p:nvPr/>
                      </p:nvSpPr>
                      <p:spPr>
                        <a:xfrm>
                          <a:off x="4635" y="8690"/>
                          <a:ext cx="1107" cy="476"/>
                        </a:xfrm>
                        <a:prstGeom prst="rect">
                          <a:avLst/>
                        </a:prstGeom>
                        <a:solidFill>
                          <a:srgbClr val="D9D9D9"/>
                        </a:solidFill>
                      </p:spPr>
                      <p:txBody>
                        <a:bodyPr wrap="square" rtlCol="0">
                          <a:noAutofit/>
                        </a:bodyPr>
                        <a:p>
                          <a:r>
                            <a:rPr lang="en-US" altLang="zh-CN" sz="1200">
                              <a:solidFill>
                                <a:srgbClr val="2F5597"/>
                              </a:solidFill>
                            </a:rPr>
                            <a:t>SSVEP</a:t>
                          </a:r>
                          <a:endParaRPr lang="en-US" altLang="zh-CN" sz="1200">
                            <a:solidFill>
                              <a:srgbClr val="2F5597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8" name="组合 27"/>
                      <p:cNvGrpSpPr/>
                      <p:nvPr/>
                    </p:nvGrpSpPr>
                    <p:grpSpPr>
                      <a:xfrm>
                        <a:off x="16563" y="3125"/>
                        <a:ext cx="1510" cy="1189"/>
                        <a:chOff x="16563" y="3125"/>
                        <a:chExt cx="1510" cy="1189"/>
                      </a:xfrm>
                    </p:grpSpPr>
                    <p:pic>
                      <p:nvPicPr>
                        <p:cNvPr id="22" name="图片 2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6563" y="3125"/>
                          <a:ext cx="1510" cy="1189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3" name="文本框 22"/>
                        <p:cNvSpPr txBox="1"/>
                        <p:nvPr/>
                      </p:nvSpPr>
                      <p:spPr>
                        <a:xfrm>
                          <a:off x="16793" y="3557"/>
                          <a:ext cx="1117" cy="434"/>
                        </a:xfrm>
                        <a:prstGeom prst="rect">
                          <a:avLst/>
                        </a:prstGeom>
                        <a:solidFill>
                          <a:srgbClr val="D9D9D9"/>
                        </a:solidFill>
                      </p:spPr>
                      <p:txBody>
                        <a:bodyPr wrap="square" rtlCol="0">
                          <a:spAutoFit/>
                        </a:bodyPr>
                        <a:p>
                          <a:pPr algn="ctr"/>
                          <a:r>
                            <a:rPr lang="en-US" altLang="zh-CN" sz="1200">
                              <a:solidFill>
                                <a:srgbClr val="2F5597"/>
                              </a:solidFill>
                              <a:sym typeface="+mn-ea"/>
                            </a:rPr>
                            <a:t>Hz</a:t>
                          </a:r>
                          <a:endParaRPr lang="en-US" altLang="zh-CN" sz="1200">
                            <a:solidFill>
                              <a:srgbClr val="2F5597"/>
                            </a:solidFill>
                            <a:sym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32" name="组合 31"/>
                      <p:cNvGrpSpPr/>
                      <p:nvPr/>
                    </p:nvGrpSpPr>
                    <p:grpSpPr>
                      <a:xfrm>
                        <a:off x="13578" y="5722"/>
                        <a:ext cx="1342" cy="924"/>
                        <a:chOff x="13578" y="5722"/>
                        <a:chExt cx="1342" cy="924"/>
                      </a:xfrm>
                    </p:grpSpPr>
                    <p:pic>
                      <p:nvPicPr>
                        <p:cNvPr id="29" name="图片 2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578" y="5722"/>
                          <a:ext cx="1343" cy="924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0" name="圆角矩形 29"/>
                        <p:cNvSpPr/>
                        <p:nvPr/>
                      </p:nvSpPr>
                      <p:spPr>
                        <a:xfrm>
                          <a:off x="13731" y="5860"/>
                          <a:ext cx="988" cy="577"/>
                        </a:xfrm>
                        <a:prstGeom prst="roundRect">
                          <a:avLst/>
                        </a:prstGeom>
                        <a:solidFill>
                          <a:srgbClr val="D9D9D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1" name="文本框 30"/>
                        <p:cNvSpPr txBox="1"/>
                        <p:nvPr/>
                      </p:nvSpPr>
                      <p:spPr>
                        <a:xfrm>
                          <a:off x="13689" y="6003"/>
                          <a:ext cx="1103" cy="43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r>
                            <a:rPr lang="en-US" altLang="zh-CN" sz="1200">
                              <a:solidFill>
                                <a:srgbClr val="4472C4"/>
                              </a:solidFill>
                            </a:rPr>
                            <a:t>SSVEP</a:t>
                          </a:r>
                          <a:endParaRPr lang="en-US" altLang="zh-CN" sz="1200">
                            <a:solidFill>
                              <a:srgbClr val="4472C4"/>
                            </a:solidFill>
                          </a:endParaRPr>
                        </a:p>
                      </p:txBody>
                    </p:sp>
                  </p:grpSp>
                </p:grpSp>
                <p:pic>
                  <p:nvPicPr>
                    <p:cNvPr id="2" name="图片 1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0593" y="6982"/>
                      <a:ext cx="2985" cy="12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" name="矩形 2"/>
                    <p:cNvSpPr/>
                    <p:nvPr/>
                  </p:nvSpPr>
                  <p:spPr>
                    <a:xfrm>
                      <a:off x="10676" y="5841"/>
                      <a:ext cx="2841" cy="121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14964" y="5721"/>
                      <a:ext cx="1342" cy="924"/>
                      <a:chOff x="14964" y="5735"/>
                      <a:chExt cx="1342" cy="924"/>
                    </a:xfrm>
                  </p:grpSpPr>
                  <p:pic>
                    <p:nvPicPr>
                      <p:cNvPr id="5" name="图片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64" y="5735"/>
                        <a:ext cx="1343" cy="92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6" name="圆角矩形 5"/>
                      <p:cNvSpPr/>
                      <p:nvPr/>
                    </p:nvSpPr>
                    <p:spPr>
                      <a:xfrm>
                        <a:off x="15117" y="5873"/>
                        <a:ext cx="988" cy="577"/>
                      </a:xfrm>
                      <a:prstGeom prst="roundRect">
                        <a:avLst/>
                      </a:prstGeom>
                      <a:solidFill>
                        <a:srgbClr val="D9D9D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" name="文本框 6"/>
                      <p:cNvSpPr txBox="1"/>
                      <p:nvPr/>
                    </p:nvSpPr>
                    <p:spPr>
                      <a:xfrm>
                        <a:off x="15075" y="6016"/>
                        <a:ext cx="1103" cy="4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200">
                            <a:solidFill>
                              <a:srgbClr val="4472C4"/>
                            </a:solidFill>
                          </a:rPr>
                          <a:t>Co-BCI</a:t>
                        </a:r>
                        <a:endParaRPr lang="en-US" altLang="zh-CN" sz="1200">
                          <a:solidFill>
                            <a:srgbClr val="4472C4"/>
                          </a:solidFill>
                        </a:endParaRPr>
                      </a:p>
                    </p:txBody>
                  </p:sp>
                </p:grpSp>
              </p:grpSp>
              <p:pic>
                <p:nvPicPr>
                  <p:cNvPr id="19" name="图片 18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3575" y="4476"/>
                    <a:ext cx="1343" cy="924"/>
                  </a:xfrm>
                  <a:prstGeom prst="rect">
                    <a:avLst/>
                  </a:prstGeom>
                </p:spPr>
              </p:pic>
              <p:sp>
                <p:nvSpPr>
                  <p:cNvPr id="24" name="圆角矩形 23"/>
                  <p:cNvSpPr/>
                  <p:nvPr/>
                </p:nvSpPr>
                <p:spPr>
                  <a:xfrm>
                    <a:off x="13728" y="4614"/>
                    <a:ext cx="988" cy="577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13780" y="4750"/>
                    <a:ext cx="936" cy="4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solidFill>
                          <a:srgbClr val="4472C4"/>
                        </a:solidFill>
                      </a:rPr>
                      <a:t>P300</a:t>
                    </a:r>
                    <a:endParaRPr lang="en-US" altLang="zh-CN" sz="1200">
                      <a:solidFill>
                        <a:srgbClr val="4472C4"/>
                      </a:solidFill>
                    </a:endParaRPr>
                  </a:p>
                </p:txBody>
              </p:sp>
              <p:pic>
                <p:nvPicPr>
                  <p:cNvPr id="26" name="图片 2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4964" y="4476"/>
                    <a:ext cx="1343" cy="924"/>
                  </a:xfrm>
                  <a:prstGeom prst="rect">
                    <a:avLst/>
                  </a:prstGeom>
                </p:spPr>
              </p:pic>
              <p:sp>
                <p:nvSpPr>
                  <p:cNvPr id="36" name="圆角矩形 35"/>
                  <p:cNvSpPr/>
                  <p:nvPr/>
                </p:nvSpPr>
                <p:spPr>
                  <a:xfrm>
                    <a:off x="15117" y="4614"/>
                    <a:ext cx="988" cy="577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15159" y="4757"/>
                    <a:ext cx="1104" cy="4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solidFill>
                          <a:srgbClr val="4472C4"/>
                        </a:solidFill>
                      </a:rPr>
                      <a:t>RSVP</a:t>
                    </a:r>
                    <a:endParaRPr lang="en-US" altLang="zh-CN" sz="1200">
                      <a:solidFill>
                        <a:srgbClr val="4472C4"/>
                      </a:solidFill>
                    </a:endParaRPr>
                  </a:p>
                </p:txBody>
              </p:sp>
            </p:grpSp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65" y="4404"/>
                  <a:ext cx="1343" cy="924"/>
                </a:xfrm>
                <a:prstGeom prst="rect">
                  <a:avLst/>
                </a:prstGeom>
              </p:spPr>
            </p:pic>
            <p:sp>
              <p:nvSpPr>
                <p:cNvPr id="44" name="圆角矩形 43"/>
                <p:cNvSpPr/>
                <p:nvPr/>
              </p:nvSpPr>
              <p:spPr>
                <a:xfrm>
                  <a:off x="10718" y="4542"/>
                  <a:ext cx="988" cy="577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0676" y="4685"/>
                  <a:ext cx="1103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>
                      <a:solidFill>
                        <a:srgbClr val="4472C4"/>
                      </a:solidFill>
                    </a:rPr>
                    <a:t>ZOOM</a:t>
                  </a:r>
                  <a:endParaRPr lang="en-US" altLang="zh-CN" sz="1200">
                    <a:solidFill>
                      <a:srgbClr val="4472C4"/>
                    </a:solidFill>
                  </a:endParaRPr>
                </a:p>
              </p:txBody>
            </p:sp>
            <p:pic>
              <p:nvPicPr>
                <p:cNvPr id="46" name="图片 4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203" y="4542"/>
                  <a:ext cx="1034" cy="662"/>
                </a:xfrm>
                <a:prstGeom prst="rect">
                  <a:avLst/>
                </a:prstGeom>
              </p:spPr>
            </p:pic>
          </p:grpSp>
          <p:sp>
            <p:nvSpPr>
              <p:cNvPr id="48" name="矩形 47"/>
              <p:cNvSpPr/>
              <p:nvPr/>
            </p:nvSpPr>
            <p:spPr>
              <a:xfrm>
                <a:off x="10172" y="400"/>
                <a:ext cx="6192" cy="3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75" y="3288"/>
              <a:ext cx="1343" cy="924"/>
            </a:xfrm>
            <a:prstGeom prst="rect">
              <a:avLst/>
            </a:prstGeom>
          </p:spPr>
        </p:pic>
        <p:sp>
          <p:nvSpPr>
            <p:cNvPr id="54" name="圆角矩形 53"/>
            <p:cNvSpPr/>
            <p:nvPr/>
          </p:nvSpPr>
          <p:spPr>
            <a:xfrm>
              <a:off x="13731" y="3439"/>
              <a:ext cx="988" cy="577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3686" y="3426"/>
              <a:ext cx="110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rgbClr val="4472C4"/>
                  </a:solidFill>
                </a:rPr>
                <a:t>3D</a:t>
              </a:r>
              <a:endParaRPr lang="en-US" altLang="zh-CN" sz="1200">
                <a:solidFill>
                  <a:srgbClr val="4472C4"/>
                </a:solidFill>
              </a:endParaRPr>
            </a:p>
            <a:p>
              <a:r>
                <a:rPr lang="en-US" altLang="zh-CN" sz="1200">
                  <a:solidFill>
                    <a:srgbClr val="4472C4"/>
                  </a:solidFill>
                </a:rPr>
                <a:t>SSVEP</a:t>
              </a:r>
              <a:endParaRPr lang="en-US" altLang="zh-CN" sz="1200">
                <a:solidFill>
                  <a:srgbClr val="4472C4"/>
                </a:solidFill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N2JiZTRkYWY4NjFjYWJiOTNlMmU5ZDRiNWRjZGVjMj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宽屏</PresentationFormat>
  <Paragraphs>36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刘迪</cp:lastModifiedBy>
  <cp:revision>169</cp:revision>
  <dcterms:created xsi:type="dcterms:W3CDTF">2019-06-19T02:08:00Z</dcterms:created>
  <dcterms:modified xsi:type="dcterms:W3CDTF">2024-07-28T06:47:22Z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AD0B390C89AF4AF0B564D4105DFA6431_11</vt:lpwstr>
  </property>
</Properties>
</file>