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6B86E1-AC03-3EC5-0FF6-2E89EC4C91E5}" v="83" dt="2024-04-04T18:51:22.1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DILLEEP T" userId="S::2021115322@student.annauniv.edu::804eb593-29fb-450f-b8ba-90ae5eff12f0" providerId="AD" clId="Web-{A26B86E1-AC03-3EC5-0FF6-2E89EC4C91E5}"/>
    <pc:docChg chg="modSld">
      <pc:chgData name="DILLEEP T" userId="S::2021115322@student.annauniv.edu::804eb593-29fb-450f-b8ba-90ae5eff12f0" providerId="AD" clId="Web-{A26B86E1-AC03-3EC5-0FF6-2E89EC4C91E5}" dt="2024-04-04T18:51:21.801" v="40" actId="20577"/>
      <pc:docMkLst>
        <pc:docMk/>
      </pc:docMkLst>
      <pc:sldChg chg="modSp">
        <pc:chgData name="DILLEEP T" userId="S::2021115322@student.annauniv.edu::804eb593-29fb-450f-b8ba-90ae5eff12f0" providerId="AD" clId="Web-{A26B86E1-AC03-3EC5-0FF6-2E89EC4C91E5}" dt="2024-04-04T18:51:21.801" v="40" actId="20577"/>
        <pc:sldMkLst>
          <pc:docMk/>
          <pc:sldMk cId="953325580" sldId="256"/>
        </pc:sldMkLst>
        <pc:spChg chg="mod">
          <ac:chgData name="DILLEEP T" userId="S::2021115322@student.annauniv.edu::804eb593-29fb-450f-b8ba-90ae5eff12f0" providerId="AD" clId="Web-{A26B86E1-AC03-3EC5-0FF6-2E89EC4C91E5}" dt="2024-04-04T18:51:21.801" v="40"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DILLEEP T , CEG , B.TECH(IT)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revision>47</cp:revision>
  <dcterms:created xsi:type="dcterms:W3CDTF">2021-05-26T16:50:10Z</dcterms:created>
  <dcterms:modified xsi:type="dcterms:W3CDTF">2024-04-04T18:51:25Z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