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8204E-9B15-4F04-8233-1D0B5A01D20E}" v="1007" dt="2024-04-26T21:54:41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18338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ptos"/>
                <a:ea typeface="+mj-lt"/>
                <a:cs typeface="+mj-lt"/>
              </a:rPr>
              <a:t>Что такое транзистор</a:t>
            </a:r>
            <a:br>
              <a:rPr lang="ru-RU" dirty="0">
                <a:solidFill>
                  <a:schemeClr val="bg1"/>
                </a:solidFill>
                <a:latin typeface="Aptos"/>
                <a:ea typeface="+mj-lt"/>
                <a:cs typeface="+mj-lt"/>
              </a:rPr>
            </a:br>
            <a:r>
              <a:rPr lang="ru-RU" dirty="0">
                <a:solidFill>
                  <a:schemeClr val="bg1"/>
                </a:solidFill>
                <a:latin typeface="Aptos"/>
                <a:ea typeface="+mj-lt"/>
                <a:cs typeface="+mj-lt"/>
              </a:rPr>
              <a:t>и зачем оно нужно</a:t>
            </a:r>
            <a:endParaRPr lang="ru-RU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310355"/>
            <a:ext cx="3577683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Сделал я 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54C18-ECAA-DD65-4BAD-F9DABA2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703" y="85297"/>
            <a:ext cx="7870857" cy="14067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Что вообще такое транзистор???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Graphic 6" descr="Процессор">
            <a:extLst>
              <a:ext uri="{FF2B5EF4-FFF2-40B4-BE49-F238E27FC236}">
                <a16:creationId xmlns:a16="http://schemas.microsoft.com/office/drawing/2014/main" id="{3C8D2D66-1D79-8E55-D7F7-BE96ECF66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077" y="1864214"/>
            <a:ext cx="3217333" cy="32173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8922BEB-472F-63B7-E014-C1F30768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31" y="1225638"/>
            <a:ext cx="6406636" cy="4723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  <a:ea typeface="+mn-lt"/>
                <a:cs typeface="+mn-lt"/>
              </a:rPr>
              <a:t>Транзистор - это электронный прибор, который выполняет функцию усиления или вкл./выкл. электрических сигналов. Он состоит из полупроводникового материала и имеет три вывода: эмиттер, база и коллектор</a:t>
            </a:r>
          </a:p>
          <a:p>
            <a:pPr marL="457200" lvl="1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Что такое: эмиттер, база и коллектор: Эмиттер это место откуда "выходит" электрический ток.</a:t>
            </a:r>
          </a:p>
          <a:p>
            <a:pPr marL="457200" lvl="1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База: Это что-то вроде вентиля, который может пропускать ток, столько может пройти через транзистор.</a:t>
            </a:r>
          </a:p>
          <a:p>
            <a:pPr marL="457200" lvl="1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Коллектор: В транзисторе, коллектор принимает ток, который протекает через транзистор.</a:t>
            </a:r>
          </a:p>
          <a:p>
            <a:pPr marL="457200" lvl="1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Если в мега коротком формате: Эмиттер источник тока, база это управляющий элемент, а коллектор это куда идет ток после использования </a:t>
            </a:r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68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13331-41B8-388B-29D7-7F1A0322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Кто такие гении и открыли транзистор???</a:t>
            </a:r>
          </a:p>
        </p:txBody>
      </p:sp>
      <p:grpSp>
        <p:nvGrpSpPr>
          <p:cNvPr id="36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6877A-6CAA-493C-21CF-8E3CB09D9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636" y="1716285"/>
            <a:ext cx="6080600" cy="3013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Вот они слева на право Уильям Шокли, Уолтер Брэттейн и Джон Бардин. Открыли они транзистор в 1947г. И получили премию по физике в 1956г. </a:t>
            </a:r>
          </a:p>
        </p:txBody>
      </p:sp>
    </p:spTree>
    <p:extLst>
      <p:ext uri="{BB962C8B-B14F-4D97-AF65-F5344CB8AC3E}">
        <p14:creationId xmlns:p14="http://schemas.microsoft.com/office/powerpoint/2010/main" val="398207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43B55-55EF-8447-35EC-BA109185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ru-RU" sz="4000"/>
              <a:t>Кого? Куда? 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C95BF-4939-B4FE-C6BF-22FFF0C1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>
                <a:solidFill>
                  <a:schemeClr val="tx1">
                    <a:alpha val="80000"/>
                  </a:schemeClr>
                </a:solidFill>
              </a:rPr>
              <a:t>Если вы вдруг задаетесь вопросом, а где он вообще используется?</a:t>
            </a:r>
          </a:p>
          <a:p>
            <a:r>
              <a:rPr lang="ru-RU" sz="2400">
                <a:solidFill>
                  <a:schemeClr val="tx1">
                    <a:alpha val="80000"/>
                  </a:schemeClr>
                </a:solidFill>
              </a:rPr>
              <a:t>Вот ответ: Везде, буквально, смотришь на лампу? там транзисторы, на монитор? Там тоже есть, везде, практически все, что касается электроники, везде там есть транзисторы.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36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9CFCF-4E9B-273B-29D9-C096F24F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ru-RU" sz="400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8177-E12F-6DBF-3887-10D1F167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>
                <a:solidFill>
                  <a:schemeClr val="tx1">
                    <a:alpha val="80000"/>
                  </a:schemeClr>
                </a:solidFill>
              </a:rPr>
              <a:t>Без транзисторов жизнь была бы хуже, трава была бы не такой зеленой, небо было бы красным, а на самом деле, я уже не знаю, что писать так как закончились идеи, о чем можно еще рассказать, и так уже сократил больше не куда.</a:t>
            </a:r>
          </a:p>
        </p:txBody>
      </p:sp>
    </p:spTree>
    <p:extLst>
      <p:ext uri="{BB962C8B-B14F-4D97-AF65-F5344CB8AC3E}">
        <p14:creationId xmlns:p14="http://schemas.microsoft.com/office/powerpoint/2010/main" val="57965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9AD5-D0FC-BFE2-CDB3-3284F77A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внимание!!!!!!!!!!!!!!!!!!!!!!!!!!!!!!!!!!!!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686DD-3F53-7CB5-8D38-5E29F154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Мяу </a:t>
            </a:r>
            <a:r>
              <a:rPr lang="ru-RU" dirty="0" err="1"/>
              <a:t>мяу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70819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Что такое транзистор и зачем оно нужно </vt:lpstr>
      <vt:lpstr>Что вообще такое транзистор???</vt:lpstr>
      <vt:lpstr>Кто такие гении и открыли транзистор???</vt:lpstr>
      <vt:lpstr>Кого? Куда? Зачем?</vt:lpstr>
      <vt:lpstr>Итог</vt:lpstr>
      <vt:lpstr>Спасибо за внимание!!!!!!!!!!!!!!!!!!!!!!!!!!!!!!!!!!!!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235</cp:revision>
  <dcterms:created xsi:type="dcterms:W3CDTF">2024-04-26T20:45:47Z</dcterms:created>
  <dcterms:modified xsi:type="dcterms:W3CDTF">2024-04-26T21:56:14Z</dcterms:modified>
</cp:coreProperties>
</file>