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E180D-2A89-4CFF-8C82-E7AA17B4E6D5}" v="143" dt="2023-12-25T23:37:28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6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2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3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2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piter/articles/715860/" TargetMode="External"/><Relationship Id="rId7" Type="http://schemas.openxmlformats.org/officeDocument/2006/relationships/hyperlink" Target="https://yandex.ru/q/tech/10869770753/" TargetMode="External"/><Relationship Id="rId2" Type="http://schemas.openxmlformats.org/officeDocument/2006/relationships/hyperlink" Target="https://habr.com/ru/companies/habr_career/articles/4538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en.ru/a/XYEC6rwlFACuNRv-" TargetMode="External"/><Relationship Id="rId5" Type="http://schemas.openxmlformats.org/officeDocument/2006/relationships/hyperlink" Target="https://ru.wikipedia.org/wiki/Python" TargetMode="External"/><Relationship Id="rId4" Type="http://schemas.openxmlformats.org/officeDocument/2006/relationships/hyperlink" Target="https://pythonru.com/baza-znanij/naskolko-slozhno-uchit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r>
              <a:rPr lang="ru-RU" sz="450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Проект</a:t>
            </a:r>
          </a:p>
          <a:p>
            <a:r>
              <a:rPr lang="ru-RU" sz="450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“Почему Python самый легкий язык программирования ”</a:t>
            </a:r>
            <a:br>
              <a:rPr lang="ru-RU" sz="450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br>
              <a:rPr lang="ru-RU" sz="450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endParaRPr lang="ru-RU" sz="450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8"/>
            <a:r>
              <a:rPr lang="ru-RU" sz="2400" dirty="0">
                <a:cs typeface="Calibri"/>
              </a:rPr>
              <a:t>Автор:</a:t>
            </a:r>
          </a:p>
          <a:p>
            <a:pPr lvl="8"/>
            <a:r>
              <a:rPr lang="ru-RU" sz="2400" dirty="0">
                <a:cs typeface="Calibri"/>
              </a:rPr>
              <a:t>Галушко Егор Александрович</a:t>
            </a:r>
          </a:p>
          <a:p>
            <a:pPr lvl="8"/>
            <a:endParaRPr lang="ru-RU" dirty="0">
              <a:cs typeface="Calibri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D6978-B44A-3B77-8DB4-05FC187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Ссылки на источники откуда брал информацию: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79D21-250F-945A-E3B2-CB2E59EA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2"/>
              </a:rPr>
              <a:t>https://habr.com/ru/companies/habr_career/articles/453840/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3"/>
              </a:rPr>
              <a:t>https://habr.com/ru/companies/piter/articles/715860/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4"/>
              </a:rPr>
              <a:t>https://pythonru.com/baza-znanij/naskolko-slozhno-uchit-python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5"/>
              </a:rPr>
              <a:t>https://ru.wikipedia.org/wiki/Python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6"/>
              </a:rPr>
              <a:t>https://dzen.ru/a/XYEC6rwlFACuNRv-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7"/>
              </a:rPr>
              <a:t>https://yandex.ru/q/tech/10869770753/</a:t>
            </a:r>
            <a:endParaRPr lang="ru-RU" sz="1100">
              <a:latin typeface="Calibri"/>
              <a:cs typeface="Calibri"/>
            </a:endParaRPr>
          </a:p>
          <a:p>
            <a:pPr marL="0" indent="0" algn="ctr">
              <a:buNone/>
            </a:pPr>
            <a:endParaRPr lang="ru-RU" sz="26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B4852-B5E2-4196-4DA6-6921FAD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1. 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7A91-7317-3054-2D7C-3155322F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— это высокоуровневый язык программирования, который известен своей простотой и читаемостью кода. Он пользуется огромной популярностью в мире программирования. Этот язык часто выбирают для обучения из-за его интуитивности и гибкости. В этом проекте рассматриваются основные причины, по которым Python часто называют одним из наиболее легких языков для изучения и использования.</a:t>
            </a:r>
            <a:endParaRPr lang="ru-RU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1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FCDB9-0BE1-D942-45EA-150F154F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2. Простота синтаксиса: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1C5C3-DEC5-EC04-3CF8-77AB6EFD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предлагает понятный синтаксис, что делает его привлекательным для новичков. Отсутствие необходимости объявлять типы переменных явно упрощает процесс написания кода. Это позволяет программистам быстрее перейти к созданию реальных проектов. Кроме того, читаемость кода в Python способствует быстрому анализу и отладке ошибок.</a:t>
            </a:r>
            <a:endParaRPr lang="ru-RU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7319F-0901-F210-67E3-D892531C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3. Быстрота разработки: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DF195-08C5-AE9E-5138-99BBBC51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известен своей способностью ускорять процесс разработки благодаря высокому уровню абстракции. Программисты могут сосредоточиться на решении проблемы, минимизируя необходимость ручного управления памятью. Это делает Python отличным выбором для многих проектов.</a:t>
            </a:r>
            <a:endParaRPr lang="ru-RU" sz="28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85820-B46A-3565-B2BF-23B5F51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4. Популярность: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22000-0A38-40B0-7578-69D40EC3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Python интерпретируемый язык программирования,</a:t>
            </a:r>
            <a:endParaRPr lang="ru-RU" sz="2400"/>
          </a:p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который не требует компиляции программы перед запуском, с помощью этого можно легко запускать маленькие блоки кода, и проверять их, на работа-способность. Так как Python простой в своем синтаксисе, как я говорил ранее, это делает его привлекательным для новичков.</a:t>
            </a: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1F787-C6C2-DEC3-9D56-2D0CF720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5. Активное сообщество: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22B13-A3AC-B615-90E8-ED517513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Благодаря большому и активному сообществу разработчиков, любой пользователь может быстро найти ответы на свои вопросы. Форумы, сайты, вики и видео делают обмен знаниями и опытом легким и доступным. Активное сообщество способствует развитию языка и обеспечивает его актуальность в долгосрочной перспективе.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9F0FF-64DE-8CB2-35EE-F363728F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6.Минусы языка Python: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C71AB-35FC-FE8F-C496-89144630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9510122" cy="39454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Производительность: Несмотря на то что Python является высокоуровневым и гибким языком, он не всегда оптимален с точки зрения производительности. В сравнении с некоторыми компилируемыми языками, такими как C++ или </a:t>
            </a:r>
            <a:r>
              <a:rPr lang="ru-RU" sz="2400" err="1">
                <a:latin typeface="Calibri"/>
                <a:cs typeface="Calibri"/>
              </a:rPr>
              <a:t>Rust</a:t>
            </a:r>
            <a:r>
              <a:rPr lang="ru-RU" sz="2400">
                <a:latin typeface="Calibri"/>
                <a:cs typeface="Calibri"/>
              </a:rPr>
              <a:t>, Python может быть медленнее при выполнении некоторых вычислительно сложных задач. </a:t>
            </a:r>
            <a:endParaRPr lang="ru-RU" sz="2400"/>
          </a:p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Меньшая поддержка для мобильных приложений: Несмотря на то что Python используется в разработке мобильных приложений, его популярность в этой области не так велика, как у Java или Swift. </a:t>
            </a:r>
          </a:p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Объем памяти: Python, особенно при работе с большими объемами данных, может потреблять больше оперативной памяти по сравнению с некоторыми другими языками программирования.</a:t>
            </a:r>
          </a:p>
          <a:p>
            <a:endParaRPr lang="ru-RU" sz="18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0F2F9-42FA-5B53-88D9-25ED4D1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7. Плюсы: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6C83A-2473-6D6F-5D11-6D8E2531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7" y="2399089"/>
            <a:ext cx="10580551" cy="4172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 err="1">
                <a:latin typeface="Calibri"/>
                <a:cs typeface="Calibri"/>
              </a:rPr>
              <a:t>Многоплатформенность</a:t>
            </a:r>
            <a:r>
              <a:rPr lang="ru-RU" dirty="0">
                <a:latin typeface="Calibri"/>
                <a:cs typeface="Calibri"/>
              </a:rPr>
              <a:t>: Python может работать на различных операционных системах без изменений в исходном коде. Это упрощает развертывание приложений и обеспечивает гибкость в выборе платформы.</a:t>
            </a:r>
            <a:endParaRPr lang="ru-RU"/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Богатый набор инструментов: Библиотеки и фреймворки, такие как </a:t>
            </a:r>
            <a:r>
              <a:rPr lang="ru-RU" dirty="0" err="1">
                <a:latin typeface="Calibri"/>
                <a:cs typeface="Calibri"/>
              </a:rPr>
              <a:t>Django</a:t>
            </a:r>
            <a:r>
              <a:rPr lang="ru-RU" dirty="0">
                <a:latin typeface="Calibri"/>
                <a:cs typeface="Calibri"/>
              </a:rPr>
              <a:t>, </a:t>
            </a:r>
            <a:r>
              <a:rPr lang="ru-RU" dirty="0" err="1">
                <a:latin typeface="Calibri"/>
                <a:cs typeface="Calibri"/>
              </a:rPr>
              <a:t>Flask</a:t>
            </a:r>
            <a:r>
              <a:rPr lang="ru-RU" dirty="0">
                <a:latin typeface="Calibri"/>
                <a:cs typeface="Calibri"/>
              </a:rPr>
              <a:t>, делают Python мощным инструментом для веб-разработки, научных исследований, обработки данных и многих других областей. Интеграция с другими языками: Python легко интегрируется с кодом, написанным на C, C++ или других языках, что позволяет использовать высокопроизводительные библиотеки или оптимизировать узкие места в приложениях.</a:t>
            </a:r>
          </a:p>
          <a:p>
            <a:pPr>
              <a:buNone/>
            </a:pPr>
            <a:r>
              <a:rPr lang="ru-RU" dirty="0">
                <a:latin typeface="Calibri"/>
                <a:cs typeface="Calibri"/>
              </a:rPr>
              <a:t>Широкое применение: Python применяется в различных областях, включая веб-разработку, машинное обучение, научные исследования, анализ данных, автоматизацию и многие другие. Это делает его универсальным языком программирования.</a:t>
            </a:r>
          </a:p>
          <a:p>
            <a:pPr marL="0" indent="0">
              <a:buNone/>
            </a:pPr>
            <a:endParaRPr lang="ru-RU" sz="1600" dirty="0">
              <a:latin typeface="Calibri"/>
              <a:cs typeface="Calibri"/>
            </a:endParaRPr>
          </a:p>
          <a:p>
            <a:endParaRPr lang="ru-RU" sz="180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075DD-6D52-CE62-F829-4E3595A7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C68E3-17C7-2F69-B95F-39F17DE7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действительно представляет собой уникальный и мощный инструмент. Его сочетание простоты, гибкости и функциональности делает его идеальным выбором для разнообразных задач. Независимо от уровня опыта, Python предоставляет инструменты и ресурсы для успешной разработки проектов. Так же у языка есть минусы.</a:t>
            </a:r>
            <a:endParaRPr lang="ru-RU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952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HeadlinesVTI</vt:lpstr>
      <vt:lpstr>Проект “Почему Python самый легкий язык программирования ”  </vt:lpstr>
      <vt:lpstr>1. Введение:</vt:lpstr>
      <vt:lpstr>2. Простота синтаксиса:</vt:lpstr>
      <vt:lpstr>3. Быстрота разработки:</vt:lpstr>
      <vt:lpstr>4. Популярность:</vt:lpstr>
      <vt:lpstr>5. Активное сообщество:</vt:lpstr>
      <vt:lpstr>6.Минусы языка Python:</vt:lpstr>
      <vt:lpstr>7. Плюсы:</vt:lpstr>
      <vt:lpstr>Заключение:</vt:lpstr>
      <vt:lpstr>Ссылки на источники откуда брал информацию: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74</cp:revision>
  <dcterms:created xsi:type="dcterms:W3CDTF">2023-12-25T23:26:55Z</dcterms:created>
  <dcterms:modified xsi:type="dcterms:W3CDTF">2023-12-25T23:37:43Z</dcterms:modified>
</cp:coreProperties>
</file>