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6" r:id="rId9"/>
    <p:sldId id="263" r:id="rId10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10D524F-D4CE-4D91-925D-A03252F9092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8B62-7805-4959-B67D-F764E3951F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524F-D4CE-4D91-925D-A03252F9092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8B62-7805-4959-B67D-F764E395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7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524F-D4CE-4D91-925D-A03252F9092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8B62-7805-4959-B67D-F764E3951F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68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524F-D4CE-4D91-925D-A03252F9092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8B62-7805-4959-B67D-F764E395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524F-D4CE-4D91-925D-A03252F9092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8B62-7805-4959-B67D-F764E3951F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59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524F-D4CE-4D91-925D-A03252F9092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8B62-7805-4959-B67D-F764E395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6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524F-D4CE-4D91-925D-A03252F9092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8B62-7805-4959-B67D-F764E395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1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524F-D4CE-4D91-925D-A03252F9092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8B62-7805-4959-B67D-F764E395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3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524F-D4CE-4D91-925D-A03252F9092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8B62-7805-4959-B67D-F764E395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6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524F-D4CE-4D91-925D-A03252F9092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8B62-7805-4959-B67D-F764E395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1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524F-D4CE-4D91-925D-A03252F9092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8B62-7805-4959-B67D-F764E3951F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34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10D524F-D4CE-4D91-925D-A03252F9092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D908B62-7805-4959-B67D-F764E3951F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21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800" y="2451100"/>
            <a:ext cx="9296400" cy="20320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placement cell website</a:t>
            </a:r>
            <a:endParaRPr lang="en-US" sz="2800" b="1" dirty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22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783" y="432940"/>
            <a:ext cx="9720073" cy="585115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“Review -1 of Mini Project” for E-3 2018 Admitted batch</a:t>
            </a:r>
          </a:p>
          <a:p>
            <a:pPr marL="0" indent="0" algn="ctr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as a part of Mini Project</a:t>
            </a:r>
          </a:p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M.Divya Sree (S180162)</a:t>
            </a:r>
          </a:p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D.Dilliswara Rao (S180194)</a:t>
            </a:r>
          </a:p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K.Ganapathi Rao (S180219)</a:t>
            </a:r>
          </a:p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</a:t>
            </a:r>
          </a:p>
          <a:p>
            <a:pPr marL="0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Mr.N.Sesha Kumar-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Asst.Professor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Rajiv Gandhi University of Knowledge Technologies</a:t>
            </a:r>
          </a:p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Srikakulam-532402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2" name="AutoShape 2" descr="Rajiv Gandhi University of Knowledge Technologies - Nuzvid"/>
          <p:cNvSpPr>
            <a:spLocks noChangeAspect="1" noChangeArrowheads="1"/>
          </p:cNvSpPr>
          <p:nvPr/>
        </p:nvSpPr>
        <p:spPr bwMode="auto">
          <a:xfrm>
            <a:off x="1804071" y="2805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Rajiv Gandhi University of Knowledge Technologies - Nuzvid"/>
          <p:cNvSpPr>
            <a:spLocks noChangeAspect="1" noChangeArrowheads="1"/>
          </p:cNvSpPr>
          <p:nvPr/>
        </p:nvSpPr>
        <p:spPr bwMode="auto">
          <a:xfrm>
            <a:off x="284364" y="-181871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039" y="432940"/>
            <a:ext cx="1049563" cy="129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5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824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824" y="2206487"/>
            <a:ext cx="10614793" cy="40233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every educational organization, Training and Placements play an important role as 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associated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reputation of the college and career of the students. Until now, most of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has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 done by hand at the Training and Placement Cell. This project aims to build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portal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Placement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college. Training and Placement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by this portal. It is a web-based application that helps students, recruiters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administrative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 to perform every activity in the campus recruitment process.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accessed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impressively used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organization provided with the correct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credentials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users of this project are expected to be students, administrative staff,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recruiters. 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portal is used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&amp; Placement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Officer and placement team of the college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maintain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recruiters and the students’ information with regard to the campus hiring.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company should be able to establish a connection with the college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conducting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campus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using this web portal. Students should be able to fill and update the personal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academic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details, see the on-going placement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their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finally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best platform for the flexible interaction among users.</a:t>
            </a:r>
          </a:p>
        </p:txBody>
      </p:sp>
    </p:spTree>
    <p:extLst>
      <p:ext uri="{BB962C8B-B14F-4D97-AF65-F5344CB8AC3E}">
        <p14:creationId xmlns:p14="http://schemas.microsoft.com/office/powerpoint/2010/main" val="235433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576469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Training and Placement Cell plays an importan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 role for any college as it associated to the career of the Students.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main aim of the project is to build a web portal for the Training and Placement Cell because most of the work has been done manually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by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the Training and Placement Cell Team. It will give the good interaction between the students and recruiters. It also reduces the man power as compared to the Existin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 system.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497911" cy="402336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, We are maintain the manual records for the placement cell activities include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“Placement and internship policies , Statistics , Brochures and etc.,” 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Students are able to getting the updates on placement drives and Internships through  Email.</a:t>
            </a:r>
          </a:p>
        </p:txBody>
      </p:sp>
    </p:spTree>
    <p:extLst>
      <p:ext uri="{BB962C8B-B14F-4D97-AF65-F5344CB8AC3E}">
        <p14:creationId xmlns:p14="http://schemas.microsoft.com/office/powerpoint/2010/main" val="179284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xisting Systems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web portal is main drawback of the existing system.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consumes more time while filtering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mails related to any placement drive or internship 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difficult to store and maintain the database of users manually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6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are aiming to maintain the web portal for training and placement activities so that it can give good experience for users who are accessing our portal and it is a highly recommended system for the students and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 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recruiters got the good idea on our college and its achievements so that they can easily hire our students.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placement related activities are done by the system .Any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can easily access the portal.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7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benfitS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proposed system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(any one can access).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consumption is less.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 the web portal.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Updates and announcements on any placement activities.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maintain the database of users.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Gives good knowledge of our college to the recruiters.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890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128" y="2084832"/>
            <a:ext cx="11167872" cy="48234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Training and Placement Cell website serves as a crucial platform that bridges the gap between educational institutions and industries, facilitating the seamless transition of students from academia to the professional world.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and Placement Cell website empowers students, enhances employability, simplifies recruitment processes, and strengthens the bond between academia and industry, ultimately paving the way for a successful transition from education to employment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434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Segoe UI</vt:lpstr>
      <vt:lpstr>Times New Roman</vt:lpstr>
      <vt:lpstr>Tw Cen MT</vt:lpstr>
      <vt:lpstr>Tw Cen MT Condensed</vt:lpstr>
      <vt:lpstr>Wingdings</vt:lpstr>
      <vt:lpstr>Wingdings 3</vt:lpstr>
      <vt:lpstr>Integral</vt:lpstr>
      <vt:lpstr>Training and placement cell website</vt:lpstr>
      <vt:lpstr>PowerPoint Presentation</vt:lpstr>
      <vt:lpstr>Abstract</vt:lpstr>
      <vt:lpstr>Introduction</vt:lpstr>
      <vt:lpstr>Existing Systems</vt:lpstr>
      <vt:lpstr>Drawbacks of Existing Systems</vt:lpstr>
      <vt:lpstr>Proposed system</vt:lpstr>
      <vt:lpstr>benfitS of proposed system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and placement cell website</dc:title>
  <dc:creator>DILLI</dc:creator>
  <cp:lastModifiedBy>DILLI</cp:lastModifiedBy>
  <cp:revision>22</cp:revision>
  <dcterms:modified xsi:type="dcterms:W3CDTF">2023-05-12T02:17:00Z</dcterms:modified>
</cp:coreProperties>
</file>