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nb-NO" b="1" dirty="0">
                <a:solidFill>
                  <a:schemeClr val="accent1"/>
                </a:solidFill>
                <a:latin typeface="Arial" panose="020B0604020202020204" pitchFamily="34" charset="0"/>
                <a:cs typeface="Arial" panose="020B0604020202020204" pitchFamily="34" charset="0"/>
              </a:rPr>
              <a:t>CRAFTING A KEYLOGGER FOR DEFENSIVE STRATEGIES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DILLI GANESH T–Kings engineering college– 210821205025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2" name="Content Placeholder 11">
            <a:extLst>
              <a:ext uri="{FF2B5EF4-FFF2-40B4-BE49-F238E27FC236}">
                <a16:creationId xmlns:a16="http://schemas.microsoft.com/office/drawing/2014/main" id="{6A184279-5FD5-50BF-AA6C-FF6F30C1AD70}"/>
              </a:ext>
            </a:extLst>
          </p:cNvPr>
          <p:cNvPicPr>
            <a:picLocks noGrp="1" noChangeAspect="1"/>
          </p:cNvPicPr>
          <p:nvPr>
            <p:ph idx="1"/>
          </p:nvPr>
        </p:nvPicPr>
        <p:blipFill>
          <a:blip r:embed="rId2"/>
          <a:stretch>
            <a:fillRect/>
          </a:stretch>
        </p:blipFill>
        <p:spPr>
          <a:xfrm>
            <a:off x="1318546" y="2300100"/>
            <a:ext cx="9554908" cy="2676899"/>
          </a:xfrm>
        </p:spPr>
      </p:pic>
      <p:pic>
        <p:nvPicPr>
          <p:cNvPr id="14" name="Picture 13">
            <a:extLst>
              <a:ext uri="{FF2B5EF4-FFF2-40B4-BE49-F238E27FC236}">
                <a16:creationId xmlns:a16="http://schemas.microsoft.com/office/drawing/2014/main" id="{05BC3A51-D276-FA3E-322B-2B01B04C727B}"/>
              </a:ext>
            </a:extLst>
          </p:cNvPr>
          <p:cNvPicPr>
            <a:picLocks noChangeAspect="1"/>
          </p:cNvPicPr>
          <p:nvPr/>
        </p:nvPicPr>
        <p:blipFill>
          <a:blip r:embed="rId3"/>
          <a:stretch>
            <a:fillRect/>
          </a:stretch>
        </p:blipFill>
        <p:spPr>
          <a:xfrm>
            <a:off x="1304256" y="1995287"/>
            <a:ext cx="9583487" cy="286742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5">
            <a:extLst>
              <a:ext uri="{FF2B5EF4-FFF2-40B4-BE49-F238E27FC236}">
                <a16:creationId xmlns:a16="http://schemas.microsoft.com/office/drawing/2014/main" id="{62038330-326D-B352-A9DB-BC8B5DBAA2F3}"/>
              </a:ext>
            </a:extLst>
          </p:cNvPr>
          <p:cNvPicPr>
            <a:picLocks noGrp="1" noChangeAspect="1"/>
          </p:cNvPicPr>
          <p:nvPr>
            <p:ph idx="1"/>
          </p:nvPr>
        </p:nvPicPr>
        <p:blipFill>
          <a:blip r:embed="rId2"/>
          <a:stretch>
            <a:fillRect/>
          </a:stretch>
        </p:blipFill>
        <p:spPr>
          <a:xfrm>
            <a:off x="1520190" y="1906757"/>
            <a:ext cx="8161019" cy="2836693"/>
          </a:xfr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753</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CRAFTING A KEYLOGGER FOR DEFENSIVE STRATEGIES</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30</cp:revision>
  <dcterms:created xsi:type="dcterms:W3CDTF">2021-05-26T16:50:10Z</dcterms:created>
  <dcterms:modified xsi:type="dcterms:W3CDTF">2024-04-05T09:11:33Z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