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8" d="100"/>
          <a:sy n="38" d="100"/>
        </p:scale>
        <p:origin x="11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767" y="1782746"/>
            <a:ext cx="10043998" cy="977778"/>
          </a:xfrm>
        </p:spPr>
        <p:txBody>
          <a:bodyPr>
            <a:normAutofit fontScale="90000"/>
          </a:bodyPr>
          <a:lstStyle/>
          <a:p>
            <a:pPr algn="ctr"/>
            <a:r>
              <a:rPr lang="nb-NO" b="1" dirty="0">
                <a:solidFill>
                  <a:schemeClr val="accent1"/>
                </a:solidFill>
                <a:latin typeface="Arial" panose="020B0604020202020204" pitchFamily="34" charset="0"/>
                <a:cs typeface="Arial" panose="020B0604020202020204" pitchFamily="34" charset="0"/>
              </a:rPr>
              <a:t>CRAFTING A KEYLOGGER FOR DEFENSIVE STRATEGIES</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DILLI GANESH T–Kings engineering college– 210821205025 – B.Tech IT III YEAR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D804D4F0-C2C5-E997-8049-23793069ECCF}"/>
              </a:ext>
            </a:extLst>
          </p:cNvPr>
          <p:cNvPicPr>
            <a:picLocks noChangeAspect="1"/>
          </p:cNvPicPr>
          <p:nvPr/>
        </p:nvPicPr>
        <p:blipFill>
          <a:blip r:embed="rId2"/>
          <a:stretch>
            <a:fillRect/>
          </a:stretch>
        </p:blipFill>
        <p:spPr>
          <a:xfrm>
            <a:off x="1304256" y="1676400"/>
            <a:ext cx="9583487" cy="337819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7357586F-B7FA-0473-7DCB-4DE08538C240}"/>
              </a:ext>
            </a:extLst>
          </p:cNvPr>
          <p:cNvPicPr>
            <a:picLocks noGrp="1" noChangeAspect="1"/>
          </p:cNvPicPr>
          <p:nvPr>
            <p:ph idx="1"/>
          </p:nvPr>
        </p:nvPicPr>
        <p:blipFill>
          <a:blip r:embed="rId2"/>
          <a:stretch>
            <a:fillRect/>
          </a:stretch>
        </p:blipFill>
        <p:spPr>
          <a:xfrm>
            <a:off x="2014374" y="1955800"/>
            <a:ext cx="8163252" cy="3100193"/>
          </a:xfrm>
          <a:prstGeom prst="rect">
            <a:avLst/>
          </a:prstGeo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46</TotalTime>
  <Words>1138</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CRAFTING A KEYLOGGER FOR DEFENSIVE STRATEGIES</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mageshwar avinash</cp:lastModifiedBy>
  <cp:revision>27</cp:revision>
  <dcterms:created xsi:type="dcterms:W3CDTF">2021-05-26T16:50:10Z</dcterms:created>
  <dcterms:modified xsi:type="dcterms:W3CDTF">2024-04-05T14:35:32Z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