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4080" r:id="rId1"/>
    <p:sldMasterId id="2147484150" r:id="rId2"/>
  </p:sldMasterIdLst>
  <p:notesMasterIdLst>
    <p:notesMasterId r:id="rId10"/>
  </p:notesMasterIdLst>
  <p:sldIdLst>
    <p:sldId id="256" r:id="rId3"/>
    <p:sldId id="257" r:id="rId4"/>
    <p:sldId id="258" r:id="rId5"/>
    <p:sldId id="261" r:id="rId6"/>
    <p:sldId id="259" r:id="rId7"/>
    <p:sldId id="265" r:id="rId8"/>
    <p:sldId id="260" r:id="rId9"/>
  </p:sldIdLst>
  <p:sldSz cx="9144000" cy="5143500" type="screen16x9"/>
  <p:notesSz cx="6858000" cy="9144000"/>
  <p:custDataLst>
    <p:tags r:id="rId11"/>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2" d="100"/>
          <a:sy n="102" d="100"/>
        </p:scale>
        <p:origin x="898"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gs" Target="tags/tag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65708499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 name="Google Shape;12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1" name="Google Shape;13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6" name="Google Shape;13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6" name="Google Shape;13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039622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341715"/>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6449D82-6253-4D71-BD62-972315CC1FC8}"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817028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449D82-6253-4D71-BD62-972315CC1FC8}"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9357914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11084"/>
            <a:ext cx="1971675" cy="431806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11083"/>
            <a:ext cx="5800725" cy="4318067"/>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449D82-6253-4D71-BD62-972315CC1FC8}"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2017145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ctrTitle"/>
          </p:nvPr>
        </p:nvSpPr>
        <p:spPr>
          <a:xfrm>
            <a:off x="1313259" y="975589"/>
            <a:ext cx="6517482" cy="1881910"/>
          </a:xfrm>
        </p:spPr>
        <p:txBody>
          <a:bodyPr anchor="b">
            <a:normAutofit/>
          </a:bodyPr>
          <a:lstStyle>
            <a:lvl1pPr algn="ctr">
              <a:defRPr sz="3600"/>
            </a:lvl1pPr>
          </a:lstStyle>
          <a:p>
            <a:r>
              <a:rPr lang="en-US"/>
              <a:t>Click to edit Master title style</a:t>
            </a:r>
            <a:endParaRPr lang="en-US" dirty="0"/>
          </a:p>
        </p:txBody>
      </p:sp>
      <p:sp>
        <p:nvSpPr>
          <p:cNvPr id="3" name="Subtitle 2"/>
          <p:cNvSpPr>
            <a:spLocks noGrp="1"/>
          </p:cNvSpPr>
          <p:nvPr>
            <p:ph type="subTitle" idx="1"/>
          </p:nvPr>
        </p:nvSpPr>
        <p:spPr>
          <a:xfrm>
            <a:off x="1313259" y="2914651"/>
            <a:ext cx="6517482" cy="1028699"/>
          </a:xfrm>
        </p:spPr>
        <p:txBody>
          <a:bodyPr>
            <a:normAutofit/>
          </a:bodyPr>
          <a:lstStyle>
            <a:lvl1pPr marL="0" indent="0" algn="ctr">
              <a:buNone/>
              <a:defRPr sz="1650">
                <a:solidFill>
                  <a:schemeClr val="bg1">
                    <a:lumMod val="50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3588943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1775320"/>
            <a:ext cx="7772870" cy="2568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449D82-6253-4D71-BD62-972315CC1FC8}"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9517319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621423"/>
            <a:ext cx="7763814" cy="2052614"/>
          </a:xfrm>
        </p:spPr>
        <p:txBody>
          <a:bodyPr anchor="b">
            <a:normAutofit/>
          </a:bodyPr>
          <a:lstStyle>
            <a:lvl1pPr>
              <a:defRPr sz="3000"/>
            </a:lvl1pPr>
          </a:lstStyle>
          <a:p>
            <a:r>
              <a:rPr lang="en-US"/>
              <a:t>Click to edit Master title style</a:t>
            </a:r>
            <a:endParaRPr lang="en-US" dirty="0"/>
          </a:p>
        </p:txBody>
      </p:sp>
      <p:sp>
        <p:nvSpPr>
          <p:cNvPr id="3" name="Text Placeholder 2"/>
          <p:cNvSpPr>
            <a:spLocks noGrp="1"/>
          </p:cNvSpPr>
          <p:nvPr>
            <p:ph type="body" idx="1"/>
          </p:nvPr>
        </p:nvSpPr>
        <p:spPr>
          <a:xfrm>
            <a:off x="685331" y="2743093"/>
            <a:ext cx="7763814" cy="1026137"/>
          </a:xfrm>
        </p:spPr>
        <p:txBody>
          <a:bodyPr>
            <a:normAutofit/>
          </a:bodyPr>
          <a:lstStyle>
            <a:lvl1pPr marL="0" indent="0" algn="ctr">
              <a:buNone/>
              <a:defRPr sz="1500">
                <a:solidFill>
                  <a:schemeClr val="bg1">
                    <a:lumMod val="50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5815692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4" name="Title 1"/>
          <p:cNvSpPr>
            <a:spLocks noGrp="1"/>
          </p:cNvSpPr>
          <p:nvPr>
            <p:ph type="title"/>
          </p:nvPr>
        </p:nvSpPr>
        <p:spPr>
          <a:xfrm>
            <a:off x="685332" y="463888"/>
            <a:ext cx="7773338" cy="1197133"/>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1775320"/>
            <a:ext cx="3829520" cy="2568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4629150" y="1775320"/>
            <a:ext cx="3829050" cy="2568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6449D82-6253-4D71-BD62-972315CC1FC8}" type="datetimeFigureOut">
              <a:rPr lang="en-US" smtClean="0"/>
              <a:t>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4376180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4" name="Title 1"/>
          <p:cNvSpPr>
            <a:spLocks noGrp="1"/>
          </p:cNvSpPr>
          <p:nvPr>
            <p:ph type="title"/>
          </p:nvPr>
        </p:nvSpPr>
        <p:spPr>
          <a:xfrm>
            <a:off x="685332" y="463888"/>
            <a:ext cx="7773338" cy="119713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59746" y="1778263"/>
            <a:ext cx="3655106" cy="509996"/>
          </a:xfrm>
        </p:spPr>
        <p:txBody>
          <a:bodyPr anchor="b">
            <a:noAutofit/>
          </a:bodyPr>
          <a:lstStyle>
            <a:lvl1pPr marL="0" indent="0">
              <a:lnSpc>
                <a:spcPct val="85000"/>
              </a:lnSpc>
              <a:buNone/>
              <a:defRPr sz="19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3"/>
          <p:cNvSpPr>
            <a:spLocks noGrp="1"/>
          </p:cNvSpPr>
          <p:nvPr>
            <p:ph sz="quarter" idx="13"/>
          </p:nvPr>
        </p:nvSpPr>
        <p:spPr>
          <a:xfrm>
            <a:off x="685331" y="2288260"/>
            <a:ext cx="3829520" cy="205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97317" y="1778263"/>
            <a:ext cx="3661353" cy="509996"/>
          </a:xfrm>
        </p:spPr>
        <p:txBody>
          <a:bodyPr anchor="b">
            <a:noAutofit/>
          </a:bodyPr>
          <a:lstStyle>
            <a:lvl1pPr marL="0" indent="0">
              <a:lnSpc>
                <a:spcPct val="85000"/>
              </a:lnSpc>
              <a:buNone/>
              <a:defRPr sz="19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3" name="Content Placeholder 5"/>
          <p:cNvSpPr>
            <a:spLocks noGrp="1"/>
          </p:cNvSpPr>
          <p:nvPr>
            <p:ph sz="quarter" idx="14"/>
          </p:nvPr>
        </p:nvSpPr>
        <p:spPr>
          <a:xfrm>
            <a:off x="4629150" y="2288260"/>
            <a:ext cx="3829051" cy="205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449D82-6253-4D71-BD62-972315CC1FC8}" type="datetimeFigureOut">
              <a:rPr lang="en-US" smtClean="0"/>
              <a:t>1/13/2023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45387960"/>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26563076"/>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smtClean="0"/>
              <a:t>1/13/2023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671677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457200"/>
            <a:ext cx="2951766" cy="1517439"/>
          </a:xfrm>
        </p:spPr>
        <p:txBody>
          <a:bodyPr anchor="b"/>
          <a:lstStyle>
            <a:lvl1pPr algn="ctr">
              <a:defRPr sz="2400"/>
            </a:lvl1pPr>
          </a:lstStyle>
          <a:p>
            <a:r>
              <a:rPr lang="en-US"/>
              <a:t>Click to edit Master title style</a:t>
            </a:r>
            <a:endParaRPr lang="en-US" dirty="0"/>
          </a:p>
        </p:txBody>
      </p:sp>
      <p:sp>
        <p:nvSpPr>
          <p:cNvPr id="10" name="Content Placeholder 2"/>
          <p:cNvSpPr>
            <a:spLocks noGrp="1"/>
          </p:cNvSpPr>
          <p:nvPr>
            <p:ph sz="quarter" idx="13"/>
          </p:nvPr>
        </p:nvSpPr>
        <p:spPr>
          <a:xfrm>
            <a:off x="3808547" y="457201"/>
            <a:ext cx="4650122" cy="38861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331" y="1974639"/>
            <a:ext cx="2951767" cy="2368761"/>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A6449D82-6253-4D71-BD62-972315CC1FC8}" type="datetimeFigureOut">
              <a:rPr lang="en-US" smtClean="0"/>
              <a:t>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16059059"/>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449D82-6253-4D71-BD62-972315CC1FC8}"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85883729"/>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457200"/>
            <a:ext cx="4451227" cy="1517441"/>
          </a:xfrm>
        </p:spPr>
        <p:txBody>
          <a:bodyPr anchor="b"/>
          <a:lstStyle>
            <a:lvl1pPr algn="ct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68602" y="457201"/>
            <a:ext cx="2441519" cy="38862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85346" y="1974639"/>
            <a:ext cx="4451212" cy="2368760"/>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99196166"/>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46" y="3217030"/>
            <a:ext cx="7773324" cy="608708"/>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88558" y="523696"/>
            <a:ext cx="7366899" cy="2410602"/>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85331" y="3831546"/>
            <a:ext cx="7773339" cy="511854"/>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A6449D82-6253-4D71-BD62-972315CC1FC8}" type="datetimeFigureOut">
              <a:rPr lang="en-US" smtClean="0"/>
              <a:t>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18051349"/>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457200"/>
            <a:ext cx="7773339" cy="2570434"/>
          </a:xfrm>
        </p:spPr>
        <p:txBody>
          <a:bodyPr anchor="ctr"/>
          <a:lstStyle>
            <a:lvl1pPr algn="ct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85331" y="3153616"/>
            <a:ext cx="7773339" cy="1189785"/>
          </a:xfrm>
        </p:spPr>
        <p:txBody>
          <a:bodyPr anchor="ct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A6449D82-6253-4D71-BD62-972315CC1FC8}" type="datetimeFigureOut">
              <a:rPr lang="en-US" smtClean="0"/>
              <a:t>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33869968"/>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1084659" y="457200"/>
            <a:ext cx="6977064" cy="2244678"/>
          </a:xfrm>
        </p:spPr>
        <p:txBody>
          <a:bodyPr anchor="ctr"/>
          <a:lstStyle>
            <a:lvl1pPr>
              <a:defRPr sz="2400"/>
            </a:lvl1pPr>
          </a:lstStyle>
          <a:p>
            <a:r>
              <a:rPr lang="en-US"/>
              <a:t>Click to edit Master title style</a:t>
            </a:r>
            <a:endParaRPr lang="en-US" dirty="0"/>
          </a:p>
        </p:txBody>
      </p:sp>
      <p:sp>
        <p:nvSpPr>
          <p:cNvPr id="12" name="Text Placeholder 3"/>
          <p:cNvSpPr>
            <a:spLocks noGrp="1"/>
          </p:cNvSpPr>
          <p:nvPr>
            <p:ph type="body" sz="half" idx="13"/>
          </p:nvPr>
        </p:nvSpPr>
        <p:spPr>
          <a:xfrm>
            <a:off x="1290484" y="2707524"/>
            <a:ext cx="6564224" cy="446091"/>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685331" y="3279597"/>
            <a:ext cx="7773339" cy="1065790"/>
          </a:xfrm>
        </p:spPr>
        <p:txBody>
          <a:bodyPr anchor="ctr">
            <a:normAutofit/>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A6449D82-6253-4D71-BD62-972315CC1FC8}" type="datetimeFigureOut">
              <a:rPr lang="en-US" smtClean="0"/>
              <a:t>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3" name="TextBox 12"/>
          <p:cNvSpPr txBox="1"/>
          <p:nvPr/>
        </p:nvSpPr>
        <p:spPr>
          <a:xfrm>
            <a:off x="751116" y="565625"/>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4" name="TextBox 13"/>
          <p:cNvSpPr txBox="1"/>
          <p:nvPr/>
        </p:nvSpPr>
        <p:spPr>
          <a:xfrm>
            <a:off x="7918169" y="2245184"/>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4141690836"/>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1604041"/>
            <a:ext cx="7773339" cy="1883876"/>
          </a:xfrm>
        </p:spPr>
        <p:txBody>
          <a:bodyPr anchor="b"/>
          <a:lstStyle>
            <a:lvl1pPr algn="ct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85331" y="3496751"/>
            <a:ext cx="7773339" cy="855483"/>
          </a:xfrm>
        </p:spPr>
        <p:txBody>
          <a:bodyPr anchor="t"/>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A6449D82-6253-4D71-BD62-972315CC1FC8}" type="datetimeFigureOut">
              <a:rPr lang="en-US" smtClean="0"/>
              <a:t>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16373759"/>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5" name="Title 1"/>
          <p:cNvSpPr>
            <a:spLocks noGrp="1"/>
          </p:cNvSpPr>
          <p:nvPr>
            <p:ph type="title"/>
          </p:nvPr>
        </p:nvSpPr>
        <p:spPr>
          <a:xfrm>
            <a:off x="685331" y="457200"/>
            <a:ext cx="7773339" cy="1203821"/>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31" y="1775320"/>
            <a:ext cx="2474232" cy="432197"/>
          </a:xfrm>
        </p:spPr>
        <p:txBody>
          <a:bodyPr anchor="b">
            <a:noAutofit/>
          </a:bodyPr>
          <a:lstStyle>
            <a:lvl1pPr marL="0" indent="0" algn="ctr">
              <a:lnSpc>
                <a:spcPct val="85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685331" y="2207517"/>
            <a:ext cx="2474232" cy="2135884"/>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339292" y="1775320"/>
            <a:ext cx="2468641" cy="432197"/>
          </a:xfrm>
        </p:spPr>
        <p:txBody>
          <a:bodyPr anchor="b">
            <a:noAutofit/>
          </a:bodyPr>
          <a:lstStyle>
            <a:lvl1pPr marL="0" indent="0" algn="ctr">
              <a:lnSpc>
                <a:spcPct val="85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3331012" y="2207517"/>
            <a:ext cx="2477513" cy="2135884"/>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979974" y="1775320"/>
            <a:ext cx="2478696" cy="432197"/>
          </a:xfrm>
        </p:spPr>
        <p:txBody>
          <a:bodyPr anchor="b">
            <a:noAutofit/>
          </a:bodyPr>
          <a:lstStyle>
            <a:lvl1pPr marL="0" indent="0" algn="ctr">
              <a:lnSpc>
                <a:spcPct val="85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5979974" y="2207517"/>
            <a:ext cx="2478696" cy="2135884"/>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A6449D82-6253-4D71-BD62-972315CC1FC8}" type="datetimeFigureOut">
              <a:rPr lang="en-US" smtClean="0"/>
              <a:t>1/13/2023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52682477"/>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30" name="Title 1"/>
          <p:cNvSpPr>
            <a:spLocks noGrp="1"/>
          </p:cNvSpPr>
          <p:nvPr>
            <p:ph type="title"/>
          </p:nvPr>
        </p:nvSpPr>
        <p:spPr>
          <a:xfrm>
            <a:off x="685331" y="458079"/>
            <a:ext cx="7773339" cy="120294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31" y="3153615"/>
            <a:ext cx="2472307" cy="432197"/>
          </a:xfrm>
        </p:spPr>
        <p:txBody>
          <a:bodyPr anchor="b">
            <a:noAutofit/>
          </a:bodyPr>
          <a:lstStyle>
            <a:lvl1pPr marL="0" indent="0" algn="ctr">
              <a:lnSpc>
                <a:spcPct val="85000"/>
              </a:lnSpc>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685331" y="1775320"/>
            <a:ext cx="2472307" cy="1143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685331" y="3585811"/>
            <a:ext cx="2472307" cy="757589"/>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332069" y="3153615"/>
            <a:ext cx="2476371" cy="432197"/>
          </a:xfrm>
        </p:spPr>
        <p:txBody>
          <a:bodyPr anchor="b">
            <a:noAutofit/>
          </a:bodyPr>
          <a:lstStyle>
            <a:lvl1pPr marL="0" indent="0" algn="ctr">
              <a:lnSpc>
                <a:spcPct val="85000"/>
              </a:lnSpc>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331011" y="1775320"/>
            <a:ext cx="2477514" cy="1143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3331011" y="3585811"/>
            <a:ext cx="2477514" cy="757589"/>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979974" y="3153615"/>
            <a:ext cx="2475511" cy="432197"/>
          </a:xfrm>
        </p:spPr>
        <p:txBody>
          <a:bodyPr anchor="b">
            <a:noAutofit/>
          </a:bodyPr>
          <a:lstStyle>
            <a:lvl1pPr marL="0" indent="0" algn="ctr">
              <a:lnSpc>
                <a:spcPct val="85000"/>
              </a:lnSpc>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5979974" y="1775320"/>
            <a:ext cx="2478696" cy="1143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5979880" y="3585809"/>
            <a:ext cx="2478790" cy="757591"/>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A6449D82-6253-4D71-BD62-972315CC1FC8}" type="datetimeFigureOut">
              <a:rPr lang="en-US" smtClean="0"/>
              <a:t>1/13/2023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94831397"/>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331" y="1775320"/>
            <a:ext cx="7773339" cy="25680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449D82-6253-4D71-BD62-972315CC1FC8}"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13263224"/>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Vertical Title 1"/>
          <p:cNvSpPr>
            <a:spLocks noGrp="1"/>
          </p:cNvSpPr>
          <p:nvPr>
            <p:ph type="title" orient="vert"/>
          </p:nvPr>
        </p:nvSpPr>
        <p:spPr>
          <a:xfrm>
            <a:off x="6543675" y="457201"/>
            <a:ext cx="1914995" cy="38861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331" y="457201"/>
            <a:ext cx="5744043" cy="38861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449D82-6253-4D71-BD62-972315CC1FC8}"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38903680"/>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3586494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449D82-6253-4D71-BD62-972315CC1FC8}"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1800151"/>
      </p:ext>
    </p:extLst>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37"/>
        <p:cNvGrpSpPr/>
        <p:nvPr/>
      </p:nvGrpSpPr>
      <p:grpSpPr>
        <a:xfrm>
          <a:off x="0" y="0"/>
          <a:ext cx="0" cy="0"/>
          <a:chOff x="0" y="0"/>
          <a:chExt cx="0" cy="0"/>
        </a:xfrm>
      </p:grpSpPr>
      <p:sp>
        <p:nvSpPr>
          <p:cNvPr id="41" name="Google Shape;41;p3"/>
          <p:cNvSpPr txBox="1">
            <a:spLocks noGrp="1"/>
          </p:cNvSpPr>
          <p:nvPr>
            <p:ph type="title"/>
          </p:nvPr>
        </p:nvSpPr>
        <p:spPr>
          <a:xfrm>
            <a:off x="819150" y="845600"/>
            <a:ext cx="7505700" cy="954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42" name="Google Shape;42;p3"/>
          <p:cNvSpPr txBox="1">
            <a:spLocks noGrp="1"/>
          </p:cNvSpPr>
          <p:nvPr>
            <p:ph type="body" idx="1"/>
          </p:nvPr>
        </p:nvSpPr>
        <p:spPr>
          <a:xfrm>
            <a:off x="819150" y="1990725"/>
            <a:ext cx="7505700" cy="24480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43" name="Google Shape;43;p3"/>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019935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59"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6449D82-6253-4D71-BD62-972315CC1FC8}" type="datetimeFigureOut">
              <a:rPr lang="en-US" smtClean="0"/>
              <a:t>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9963945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296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44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449D82-6253-4D71-BD62-972315CC1FC8}" type="datetimeFigureOut">
              <a:rPr lang="en-US" smtClean="0"/>
              <a:t>1/13/2023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2856789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6449D82-6253-4D71-BD62-972315CC1FC8}" type="datetimeFigureOut">
              <a:rPr lang="en-US" smtClean="0"/>
              <a:t>1/13/2023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6182768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6449D82-6253-4D71-BD62-972315CC1FC8}" type="datetimeFigureOut">
              <a:rPr lang="en-US" smtClean="0"/>
              <a:t>1/13/2023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39708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A6449D82-6253-4D71-BD62-972315CC1FC8}" type="datetimeFigureOut">
              <a:rPr lang="en-US" smtClean="0"/>
              <a:t>1/13/2023</a:t>
            </a:fld>
            <a:endParaRPr lang="en-US"/>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5956745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4948" cy="617220"/>
          </a:xfrm>
        </p:spPr>
        <p:txBody>
          <a:bodyPr lIns="91440" tIns="0" rIns="91440" bIns="0" anchor="b">
            <a:noAutofit/>
          </a:bodyPr>
          <a:lstStyle>
            <a:lvl1pPr>
              <a:defRPr sz="27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3686307"/>
          </a:xfrm>
          <a:blipFill>
            <a:blip r:embed="rId2"/>
            <a:stretch>
              <a:fillRect/>
            </a:stretch>
          </a:blipFill>
        </p:spPr>
        <p:txBody>
          <a:bodyPr lIns="457200" tIns="457200"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22960" y="4430267"/>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A6449D82-6253-4D71-BD62-972315CC1FC8}" type="datetimeFigureOut">
              <a:rPr lang="en-US" smtClean="0"/>
              <a:t>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9893988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image" Target="../media/image2.png"/><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4750737"/>
            <a:ext cx="9144001" cy="494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fld id="{A6449D82-6253-4D71-BD62-972315CC1FC8}" type="datetimeFigureOut">
              <a:rPr lang="en-US" smtClean="0"/>
              <a:t>1/13/2023</a:t>
            </a:fld>
            <a:endParaRPr lang="en-US"/>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pPr marL="0" lvl="0" indent="0" algn="r" rtl="0">
              <a:spcBef>
                <a:spcPts val="0"/>
              </a:spcBef>
              <a:spcAft>
                <a:spcPts val="0"/>
              </a:spcAft>
              <a:buNone/>
            </a:pPr>
            <a:fld id="{00000000-1234-1234-1234-123412341234}" type="slidenum">
              <a:rPr lang="en" smtClean="0"/>
              <a:t>‹#›</a:t>
            </a:fld>
            <a:endParaRPr lang="en"/>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5598821"/>
      </p:ext>
    </p:extLst>
  </p:cSld>
  <p:clrMap bg1="lt1" tx1="dk1" bg2="lt2" tx2="dk2" accent1="accent1" accent2="accent2" accent3="accent3" accent4="accent4" accent5="accent5" accent6="accent6" hlink="hlink" folHlink="folHlink"/>
  <p:sldLayoutIdLst>
    <p:sldLayoutId id="2147484081" r:id="rId1"/>
    <p:sldLayoutId id="2147484082" r:id="rId2"/>
    <p:sldLayoutId id="2147484083" r:id="rId3"/>
    <p:sldLayoutId id="2147484084" r:id="rId4"/>
    <p:sldLayoutId id="2147484085" r:id="rId5"/>
    <p:sldLayoutId id="2147484086" r:id="rId6"/>
    <p:sldLayoutId id="2147484087" r:id="rId7"/>
    <p:sldLayoutId id="2147484088" r:id="rId8"/>
    <p:sldLayoutId id="2147484089" r:id="rId9"/>
    <p:sldLayoutId id="2147484090" r:id="rId10"/>
    <p:sldLayoutId id="2147484091" r:id="rId11"/>
  </p:sldLayoutIdLst>
  <p:hf sldNum="0" hdr="0" ftr="0" dt="0"/>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1">
            <a:alphaModFix amt="80000"/>
            <a:extLst>
              <a:ext uri="{28A0092B-C50C-407E-A947-70E740481C1C}">
                <a14:useLocalDpi xmlns:a14="http://schemas.microsoft.com/office/drawing/2010/main" val="0"/>
              </a:ext>
            </a:extLst>
          </a:blip>
          <a:srcRect/>
          <a:stretch>
            <a:fillRect/>
          </a:stretch>
        </p:blipFill>
        <p:spPr bwMode="auto">
          <a:xfrm>
            <a:off x="1" y="0"/>
            <a:ext cx="9144002" cy="51435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685332" y="463888"/>
            <a:ext cx="7773338" cy="119713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31" y="1775320"/>
            <a:ext cx="7773339" cy="25680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3" y="4412457"/>
            <a:ext cx="2057400" cy="273844"/>
          </a:xfrm>
          <a:prstGeom prst="rect">
            <a:avLst/>
          </a:prstGeom>
        </p:spPr>
        <p:txBody>
          <a:bodyPr vert="horz" lIns="91440" tIns="45720" rIns="91440" bIns="45720" rtlCol="0" anchor="ctr"/>
          <a:lstStyle>
            <a:lvl1pPr algn="r">
              <a:defRPr sz="750">
                <a:solidFill>
                  <a:schemeClr val="tx1"/>
                </a:solidFill>
              </a:defRPr>
            </a:lvl1pPr>
          </a:lstStyle>
          <a:p>
            <a:fld id="{A6449D82-6253-4D71-BD62-972315CC1FC8}" type="datetimeFigureOut">
              <a:rPr lang="en-US" smtClean="0"/>
              <a:t>1/13/2023</a:t>
            </a:fld>
            <a:endParaRPr lang="en-US"/>
          </a:p>
        </p:txBody>
      </p:sp>
      <p:sp>
        <p:nvSpPr>
          <p:cNvPr id="5" name="Footer Placeholder 4"/>
          <p:cNvSpPr>
            <a:spLocks noGrp="1"/>
          </p:cNvSpPr>
          <p:nvPr>
            <p:ph type="ftr" sz="quarter" idx="3"/>
          </p:nvPr>
        </p:nvSpPr>
        <p:spPr>
          <a:xfrm>
            <a:off x="685331" y="4412457"/>
            <a:ext cx="5004665" cy="273844"/>
          </a:xfrm>
          <a:prstGeom prst="rect">
            <a:avLst/>
          </a:prstGeom>
        </p:spPr>
        <p:txBody>
          <a:bodyPr vert="horz" lIns="91440" tIns="45720" rIns="91440" bIns="45720" rtlCol="0" anchor="ctr"/>
          <a:lstStyle>
            <a:lvl1pPr algn="l">
              <a:defRPr sz="750">
                <a:solidFill>
                  <a:schemeClr val="tx1"/>
                </a:solidFill>
              </a:defRPr>
            </a:lvl1pPr>
          </a:lstStyle>
          <a:p>
            <a:endParaRPr lang="en-US"/>
          </a:p>
        </p:txBody>
      </p:sp>
      <p:sp>
        <p:nvSpPr>
          <p:cNvPr id="6" name="Slide Number Placeholder 5"/>
          <p:cNvSpPr>
            <a:spLocks noGrp="1"/>
          </p:cNvSpPr>
          <p:nvPr>
            <p:ph type="sldNum" sz="quarter" idx="4"/>
          </p:nvPr>
        </p:nvSpPr>
        <p:spPr>
          <a:xfrm>
            <a:off x="7885509" y="4412457"/>
            <a:ext cx="573161" cy="273844"/>
          </a:xfrm>
          <a:prstGeom prst="rect">
            <a:avLst/>
          </a:prstGeom>
        </p:spPr>
        <p:txBody>
          <a:bodyPr vert="horz" lIns="91440" tIns="45720" rIns="91440" bIns="45720" rtlCol="0" anchor="ctr"/>
          <a:lstStyle>
            <a:lvl1pPr algn="r">
              <a:defRPr sz="750">
                <a:solidFill>
                  <a:schemeClr val="tx1"/>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27490422"/>
      </p:ext>
    </p:extLst>
  </p:cSld>
  <p:clrMap bg1="lt1" tx1="dk1" bg2="lt2" tx2="dk2" accent1="accent1" accent2="accent2" accent3="accent3" accent4="accent4" accent5="accent5" accent6="accent6" hlink="hlink" folHlink="folHlink"/>
  <p:sldLayoutIdLst>
    <p:sldLayoutId id="2147484151" r:id="rId1"/>
    <p:sldLayoutId id="2147484152" r:id="rId2"/>
    <p:sldLayoutId id="2147484153" r:id="rId3"/>
    <p:sldLayoutId id="2147484154" r:id="rId4"/>
    <p:sldLayoutId id="2147484155" r:id="rId5"/>
    <p:sldLayoutId id="2147484156" r:id="rId6"/>
    <p:sldLayoutId id="2147484157" r:id="rId7"/>
    <p:sldLayoutId id="2147484158" r:id="rId8"/>
    <p:sldLayoutId id="2147484159" r:id="rId9"/>
    <p:sldLayoutId id="2147484160" r:id="rId10"/>
    <p:sldLayoutId id="2147484161" r:id="rId11"/>
    <p:sldLayoutId id="2147484162" r:id="rId12"/>
    <p:sldLayoutId id="2147484163" r:id="rId13"/>
    <p:sldLayoutId id="2147484164" r:id="rId14"/>
    <p:sldLayoutId id="2147484165" r:id="rId15"/>
    <p:sldLayoutId id="2147484166" r:id="rId16"/>
    <p:sldLayoutId id="2147484167" r:id="rId17"/>
    <p:sldLayoutId id="2147484168" r:id="rId18"/>
    <p:sldLayoutId id="2147484169" r:id="rId19"/>
  </p:sldLayoutIdLst>
  <p:hf sldNum="0" hdr="0" ftr="0" dt="0"/>
  <p:txStyles>
    <p:titleStyle>
      <a:lvl1pPr algn="ctr" defTabSz="685800" rtl="0" eaLnBrk="1" latinLnBrk="0" hangingPunct="1">
        <a:lnSpc>
          <a:spcPct val="90000"/>
        </a:lnSpc>
        <a:spcBef>
          <a:spcPct val="0"/>
        </a:spcBef>
        <a:buNone/>
        <a:defRPr sz="2700" kern="1200" cap="all" baseline="0">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tx1"/>
        </a:buClr>
        <a:buFont typeface="Arial" panose="020B0604020202020204" pitchFamily="34" charset="0"/>
        <a:buChar char="•"/>
        <a:defRPr sz="1500" kern="1200" cap="all" baseline="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tx1"/>
        </a:buClr>
        <a:buFont typeface="Arial" panose="020B0604020202020204" pitchFamily="34" charset="0"/>
        <a:buChar char="•"/>
        <a:defRPr sz="1350" kern="1200" cap="all"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tx1"/>
        </a:buClr>
        <a:buFont typeface="Arial" panose="020B0604020202020204" pitchFamily="34" charset="0"/>
        <a:buChar char="•"/>
        <a:defRPr sz="1200" kern="1200" cap="all" baseline="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Object_detection" TargetMode="External"/><Relationship Id="rId2" Type="http://schemas.openxmlformats.org/officeDocument/2006/relationships/notesSlide" Target="../notesSlides/notesSlide5.xml"/><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800"/>
              <a:buNone/>
            </a:pPr>
            <a:r>
              <a:rPr lang="en" sz="6000" b="1" u="sng" dirty="0">
                <a:solidFill>
                  <a:srgbClr val="FF0000"/>
                </a:solidFill>
              </a:rPr>
              <a:t>WELCOME</a:t>
            </a:r>
            <a:endParaRPr sz="6000" b="1" u="sng"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8"/>
                                        </p:tgtEl>
                                        <p:attrNameLst>
                                          <p:attrName>style.visibility</p:attrName>
                                        </p:attrNameLst>
                                      </p:cBhvr>
                                      <p:to>
                                        <p:strVal val="visible"/>
                                      </p:to>
                                    </p:set>
                                    <p:anim calcmode="lin" valueType="num">
                                      <p:cBhvr additive="base">
                                        <p:cTn id="7" dur="10" fill="hold"/>
                                        <p:tgtEl>
                                          <p:spTgt spid="128"/>
                                        </p:tgtEl>
                                        <p:attrNameLst>
                                          <p:attrName>ppt_x</p:attrName>
                                        </p:attrNameLst>
                                      </p:cBhvr>
                                      <p:tavLst>
                                        <p:tav tm="0">
                                          <p:val>
                                            <p:strVal val="#ppt_x"/>
                                          </p:val>
                                        </p:tav>
                                        <p:tav tm="100000">
                                          <p:val>
                                            <p:strVal val="#ppt_x"/>
                                          </p:val>
                                        </p:tav>
                                      </p:tavLst>
                                    </p:anim>
                                    <p:anim calcmode="lin" valueType="num">
                                      <p:cBhvr additive="base">
                                        <p:cTn id="8" dur="10" fill="hold"/>
                                        <p:tgtEl>
                                          <p:spTgt spid="1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extLst>
              <a:ext uri="{BEBA8EAE-BF5A-486C-A8C5-ECC9F3942E4B}">
                <a14:imgProps xmlns:a14="http://schemas.microsoft.com/office/drawing/2010/main">
                  <a14:imgLayer r:embed="rId4">
                    <a14:imgEffect>
                      <a14:artisticPencilSketch/>
                    </a14:imgEffect>
                  </a14:imgLayer>
                </a14:imgProps>
              </a:ext>
            </a:extLst>
          </a:blip>
          <a:stretch/>
        </a:blipFill>
        <a:effectLst/>
      </p:bgPr>
    </p:bg>
    <p:spTree>
      <p:nvGrpSpPr>
        <p:cNvPr id="1" name="Shape 132"/>
        <p:cNvGrpSpPr/>
        <p:nvPr/>
      </p:nvGrpSpPr>
      <p:grpSpPr>
        <a:xfrm>
          <a:off x="0" y="0"/>
          <a:ext cx="0" cy="0"/>
          <a:chOff x="0" y="0"/>
          <a:chExt cx="0" cy="0"/>
        </a:xfrm>
      </p:grpSpPr>
      <p:sp>
        <p:nvSpPr>
          <p:cNvPr id="2" name="Title 1">
            <a:extLst>
              <a:ext uri="{FF2B5EF4-FFF2-40B4-BE49-F238E27FC236}">
                <a16:creationId xmlns:a16="http://schemas.microsoft.com/office/drawing/2014/main" id="{E4F320A5-6D2B-D1E7-747B-2DA0BB08747E}"/>
              </a:ext>
            </a:extLst>
          </p:cNvPr>
          <p:cNvSpPr>
            <a:spLocks noGrp="1"/>
          </p:cNvSpPr>
          <p:nvPr>
            <p:ph type="title"/>
          </p:nvPr>
        </p:nvSpPr>
        <p:spPr>
          <a:xfrm>
            <a:off x="822960" y="197645"/>
            <a:ext cx="7543800" cy="1088068"/>
          </a:xfrm>
        </p:spPr>
        <p:txBody>
          <a:bodyPr>
            <a:normAutofit/>
          </a:bodyPr>
          <a:lstStyle/>
          <a:p>
            <a:r>
              <a:rPr lang="en-US" b="1" u="sng" dirty="0">
                <a:latin typeface="Algerian" panose="04020705040A02060702" pitchFamily="82" charset="0"/>
              </a:rPr>
              <a:t>PROJECT  TOPIC:</a:t>
            </a:r>
          </a:p>
        </p:txBody>
      </p:sp>
      <p:sp>
        <p:nvSpPr>
          <p:cNvPr id="3" name="Content Placeholder 2">
            <a:extLst>
              <a:ext uri="{FF2B5EF4-FFF2-40B4-BE49-F238E27FC236}">
                <a16:creationId xmlns:a16="http://schemas.microsoft.com/office/drawing/2014/main" id="{98F65CAF-06EC-971F-AD09-751761A10E57}"/>
              </a:ext>
            </a:extLst>
          </p:cNvPr>
          <p:cNvSpPr>
            <a:spLocks noGrp="1"/>
          </p:cNvSpPr>
          <p:nvPr>
            <p:ph idx="1"/>
          </p:nvPr>
        </p:nvSpPr>
        <p:spPr/>
        <p:txBody>
          <a:bodyPr>
            <a:normAutofit/>
          </a:bodyPr>
          <a:lstStyle/>
          <a:p>
            <a:pPr marL="0" indent="0" algn="ctr">
              <a:buNone/>
            </a:pPr>
            <a:endParaRPr lang="en-US" sz="1800" b="1" dirty="0">
              <a:latin typeface="Arial Black" panose="020B0A04020102020204" pitchFamily="34" charset="0"/>
            </a:endParaRPr>
          </a:p>
          <a:p>
            <a:pPr algn="ctr"/>
            <a:r>
              <a:rPr lang="en-US" sz="3600" b="1" dirty="0">
                <a:solidFill>
                  <a:srgbClr val="FF0000"/>
                </a:solidFill>
                <a:latin typeface="Arial Black" panose="020B0A04020102020204" pitchFamily="34" charset="0"/>
              </a:rPr>
              <a:t>EMERGENCY VEHICLE DETECTION SYSTEM </a:t>
            </a:r>
          </a:p>
          <a:p>
            <a:pPr algn="ctr"/>
            <a:endParaRPr lang="en-US" sz="1200" b="1" dirty="0">
              <a:solidFill>
                <a:srgbClr val="FF0000"/>
              </a:solidFill>
              <a:latin typeface="Arial Black" panose="020B0A04020102020204" pitchFamily="34" charset="0"/>
            </a:endParaRPr>
          </a:p>
          <a:p>
            <a:pPr algn="ctr"/>
            <a:endParaRPr lang="en-US" sz="1200" b="1" dirty="0">
              <a:solidFill>
                <a:srgbClr val="FF0000"/>
              </a:solidFill>
              <a:latin typeface="Arial Black" panose="020B0A04020102020204" pitchFamily="34" charset="0"/>
            </a:endParaRPr>
          </a:p>
          <a:p>
            <a:pPr algn="ctr"/>
            <a:r>
              <a:rPr lang="en-US" sz="1400" i="1" dirty="0">
                <a:solidFill>
                  <a:srgbClr val="0070C0"/>
                </a:solidFill>
                <a:latin typeface="Arial Black" panose="020B0A04020102020204" pitchFamily="34" charset="0"/>
              </a:rPr>
              <a:t>                                                                      BY</a:t>
            </a:r>
          </a:p>
          <a:p>
            <a:pPr algn="ctr"/>
            <a:r>
              <a:rPr lang="en-US" sz="1400" i="1" dirty="0">
                <a:solidFill>
                  <a:srgbClr val="0070C0"/>
                </a:solidFill>
                <a:latin typeface="Arial Black" panose="020B0A04020102020204" pitchFamily="34" charset="0"/>
              </a:rPr>
              <a:t>                                                                                             DILNATH RK</a:t>
            </a:r>
          </a:p>
          <a:p>
            <a:pPr algn="ctr"/>
            <a:endParaRPr lang="en-US" sz="3600" b="1" dirty="0">
              <a:solidFill>
                <a:srgbClr val="FF0000"/>
              </a:solidFill>
              <a:latin typeface="Arial Black" panose="020B0A040201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0000">
            <a:alpha val="28000"/>
          </a:srgbClr>
        </a:solidFill>
        <a:effectLst/>
      </p:bgPr>
    </p:bg>
    <p:spTree>
      <p:nvGrpSpPr>
        <p:cNvPr id="1" name="Shape 137"/>
        <p:cNvGrpSpPr/>
        <p:nvPr/>
      </p:nvGrpSpPr>
      <p:grpSpPr>
        <a:xfrm>
          <a:off x="0" y="0"/>
          <a:ext cx="0" cy="0"/>
          <a:chOff x="0" y="0"/>
          <a:chExt cx="0" cy="0"/>
        </a:xfrm>
      </p:grpSpPr>
      <p:sp>
        <p:nvSpPr>
          <p:cNvPr id="2" name="Title 1">
            <a:extLst>
              <a:ext uri="{FF2B5EF4-FFF2-40B4-BE49-F238E27FC236}">
                <a16:creationId xmlns:a16="http://schemas.microsoft.com/office/drawing/2014/main" id="{19964AA4-BBE4-1E86-B7D6-87C9D482D0DB}"/>
              </a:ext>
            </a:extLst>
          </p:cNvPr>
          <p:cNvSpPr>
            <a:spLocks noGrp="1"/>
          </p:cNvSpPr>
          <p:nvPr>
            <p:ph type="title"/>
          </p:nvPr>
        </p:nvSpPr>
        <p:spPr/>
        <p:txBody>
          <a:bodyPr/>
          <a:lstStyle/>
          <a:p>
            <a:r>
              <a:rPr lang="en-US" b="1" u="sng" dirty="0">
                <a:solidFill>
                  <a:srgbClr val="7030A0"/>
                </a:solidFill>
                <a:latin typeface="Algerian" panose="04020705040A02060702" pitchFamily="82" charset="0"/>
              </a:rPr>
              <a:t>INTRODUCTION</a:t>
            </a:r>
          </a:p>
        </p:txBody>
      </p:sp>
      <p:sp>
        <p:nvSpPr>
          <p:cNvPr id="3" name="Content Placeholder 2">
            <a:extLst>
              <a:ext uri="{FF2B5EF4-FFF2-40B4-BE49-F238E27FC236}">
                <a16:creationId xmlns:a16="http://schemas.microsoft.com/office/drawing/2014/main" id="{174CF7A0-3D16-1E3A-CD0C-8F91A0B4EA15}"/>
              </a:ext>
            </a:extLst>
          </p:cNvPr>
          <p:cNvSpPr>
            <a:spLocks noGrp="1"/>
          </p:cNvSpPr>
          <p:nvPr>
            <p:ph idx="1"/>
          </p:nvPr>
        </p:nvSpPr>
        <p:spPr/>
        <p:txBody>
          <a:bodyPr/>
          <a:lstStyle/>
          <a:p>
            <a:pPr marL="0" indent="0">
              <a:buNone/>
            </a:pPr>
            <a:r>
              <a:rPr lang="en-US" dirty="0"/>
              <a:t>                 A POPULATED COUNTRY LIKE INDIA FACES TOO MUCH TRAFFIC JAM.  SOMETIMES EMERGENCY VEHICLES LIKE  AMBULANCES, FIRE ENGINE GET STUCK IN THE TRAFFIC CAUSING THREAT  TO LIFE.  SO IT IS IMPORTANT TO GIVE PRIORITY TO THESE VEHICLES AND CLEAR ITS PATH. BUT SOMETIMES IT’S DIFFICULT TO IDENTIFY THEM IN A LARGE TRAFFIC.</a:t>
            </a:r>
          </a:p>
          <a:p>
            <a:pPr marL="0" indent="0">
              <a:buNone/>
            </a:pPr>
            <a:r>
              <a:rPr lang="en-US" dirty="0"/>
              <a:t>THIS SYSTEM WILL HELP TO DETECT THE PRESENCE OF AN EMERGENCY VEHICLE COMMING</a:t>
            </a:r>
          </a:p>
          <a:p>
            <a:pPr marL="0" indent="0">
              <a:buNone/>
            </a:pPr>
            <a:r>
              <a:rPr lang="en-US" dirty="0"/>
              <a:t>TO THE ROAD AND GIVES A SUDDEN ALERT TO CLEAR THE PATH TO EMERGENCY VEHICLES.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2" name="Title 1">
            <a:extLst>
              <a:ext uri="{FF2B5EF4-FFF2-40B4-BE49-F238E27FC236}">
                <a16:creationId xmlns:a16="http://schemas.microsoft.com/office/drawing/2014/main" id="{B1602AD4-6701-BE65-6288-B852034A71E0}"/>
              </a:ext>
            </a:extLst>
          </p:cNvPr>
          <p:cNvSpPr>
            <a:spLocks noGrp="1"/>
          </p:cNvSpPr>
          <p:nvPr>
            <p:ph type="title"/>
          </p:nvPr>
        </p:nvSpPr>
        <p:spPr/>
        <p:txBody>
          <a:bodyPr>
            <a:normAutofit/>
          </a:bodyPr>
          <a:lstStyle/>
          <a:p>
            <a:r>
              <a:rPr lang="en-US" sz="2800" b="1" u="sng" dirty="0">
                <a:solidFill>
                  <a:srgbClr val="FF0000"/>
                </a:solidFill>
                <a:latin typeface="Algerian" panose="04020705040A02060702" pitchFamily="82" charset="0"/>
              </a:rPr>
              <a:t>DATA COLLECTION</a:t>
            </a:r>
          </a:p>
        </p:txBody>
      </p:sp>
      <p:sp>
        <p:nvSpPr>
          <p:cNvPr id="3" name="Content Placeholder 2">
            <a:extLst>
              <a:ext uri="{FF2B5EF4-FFF2-40B4-BE49-F238E27FC236}">
                <a16:creationId xmlns:a16="http://schemas.microsoft.com/office/drawing/2014/main" id="{D7C394C2-50EA-91EF-0819-07BB90344D26}"/>
              </a:ext>
            </a:extLst>
          </p:cNvPr>
          <p:cNvSpPr>
            <a:spLocks noGrp="1"/>
          </p:cNvSpPr>
          <p:nvPr>
            <p:ph idx="1"/>
          </p:nvPr>
        </p:nvSpPr>
        <p:spPr/>
        <p:txBody>
          <a:bodyPr/>
          <a:lstStyle/>
          <a:p>
            <a:r>
              <a:rPr lang="en-US" dirty="0"/>
              <a:t>DATASET CONTAINS 2357 IMAGES OF EMRGENCY VEHICLE AND OTHER VEHICLES PREPARED AFTER DATA AUGMENTATION SPLITTED INTO TRAIN ,VALIDATION FOLDERS.</a:t>
            </a:r>
          </a:p>
          <a:p>
            <a:r>
              <a:rPr lang="en-US" dirty="0"/>
              <a:t>TOTAL-2357    TRAIN=1323   VALIDATION=323</a:t>
            </a:r>
          </a:p>
          <a:p>
            <a:pPr marL="0" indent="0">
              <a:buNone/>
            </a:pPr>
            <a:endParaRPr lang="en-US" dirty="0"/>
          </a:p>
          <a:p>
            <a:endParaRPr lang="en-US" dirty="0"/>
          </a:p>
        </p:txBody>
      </p:sp>
    </p:spTree>
    <p:extLst>
      <p:ext uri="{BB962C8B-B14F-4D97-AF65-F5344CB8AC3E}">
        <p14:creationId xmlns:p14="http://schemas.microsoft.com/office/powerpoint/2010/main" val="2213122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2" name="Title 1">
            <a:extLst>
              <a:ext uri="{FF2B5EF4-FFF2-40B4-BE49-F238E27FC236}">
                <a16:creationId xmlns:a16="http://schemas.microsoft.com/office/drawing/2014/main" id="{7F28789C-6463-80EE-B4D0-C08DE63BDE9D}"/>
              </a:ext>
            </a:extLst>
          </p:cNvPr>
          <p:cNvSpPr>
            <a:spLocks noGrp="1"/>
          </p:cNvSpPr>
          <p:nvPr>
            <p:ph type="title"/>
          </p:nvPr>
        </p:nvSpPr>
        <p:spPr/>
        <p:txBody>
          <a:bodyPr/>
          <a:lstStyle/>
          <a:p>
            <a:pPr algn="l"/>
            <a:r>
              <a:rPr lang="en-US" b="1" dirty="0"/>
              <a:t>ALGORITHM USED</a:t>
            </a:r>
            <a:r>
              <a:rPr lang="en-US" dirty="0"/>
              <a:t>:</a:t>
            </a:r>
          </a:p>
        </p:txBody>
      </p:sp>
      <p:sp>
        <p:nvSpPr>
          <p:cNvPr id="143" name="Google Shape;143;p16"/>
          <p:cNvSpPr txBox="1">
            <a:spLocks noGrp="1"/>
          </p:cNvSpPr>
          <p:nvPr>
            <p:ph idx="1"/>
          </p:nvPr>
        </p:nvSpPr>
        <p:spPr>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300"/>
              <a:buNone/>
            </a:pPr>
            <a:r>
              <a:rPr lang="en-US" sz="3000" i="1" u="sng" dirty="0"/>
              <a:t>INCEPTION V3</a:t>
            </a:r>
          </a:p>
          <a:p>
            <a:pPr marL="0" lvl="0" indent="0" algn="l" rtl="0">
              <a:lnSpc>
                <a:spcPct val="115000"/>
              </a:lnSpc>
              <a:spcBef>
                <a:spcPts val="0"/>
              </a:spcBef>
              <a:spcAft>
                <a:spcPts val="0"/>
              </a:spcAft>
              <a:buSzPts val="1300"/>
              <a:buNone/>
            </a:pPr>
            <a:endParaRPr sz="1400" i="1" u="sng" dirty="0"/>
          </a:p>
          <a:p>
            <a:pPr marL="0" lvl="0" indent="0" algn="l" rtl="0">
              <a:lnSpc>
                <a:spcPct val="115000"/>
              </a:lnSpc>
              <a:spcBef>
                <a:spcPts val="1600"/>
              </a:spcBef>
              <a:spcAft>
                <a:spcPts val="1600"/>
              </a:spcAft>
              <a:buSzPts val="1300"/>
              <a:buNone/>
            </a:pPr>
            <a:r>
              <a:rPr lang="en-US" sz="1100" b="1" i="0" dirty="0">
                <a:solidFill>
                  <a:srgbClr val="202122"/>
                </a:solidFill>
                <a:effectLst/>
                <a:latin typeface="Arial" panose="020B0604020202020204" pitchFamily="34" charset="0"/>
              </a:rPr>
              <a:t>Inception v3</a:t>
            </a:r>
            <a:r>
              <a:rPr lang="en-US" sz="1100" b="1" i="0" baseline="30000" dirty="0">
                <a:solidFill>
                  <a:srgbClr val="0645AD"/>
                </a:solidFill>
                <a:effectLst/>
                <a:latin typeface="Arial" panose="020B0604020202020204" pitchFamily="34" charset="0"/>
              </a:rPr>
              <a:t> </a:t>
            </a:r>
            <a:r>
              <a:rPr lang="en-US" sz="1100" b="0" i="0" dirty="0">
                <a:solidFill>
                  <a:srgbClr val="202122"/>
                </a:solidFill>
                <a:effectLst/>
                <a:latin typeface="Arial" panose="020B0604020202020204" pitchFamily="34" charset="0"/>
              </a:rPr>
              <a:t> is a </a:t>
            </a:r>
            <a:r>
              <a:rPr lang="en-US" sz="1100" b="0" i="0" dirty="0">
                <a:solidFill>
                  <a:schemeClr val="tx1">
                    <a:lumMod val="95000"/>
                    <a:lumOff val="5000"/>
                  </a:schemeClr>
                </a:solidFill>
                <a:effectLst/>
                <a:latin typeface="Arial" panose="020B0604020202020204" pitchFamily="34" charset="0"/>
              </a:rPr>
              <a:t>CONVOLUTIONAL NEURAL NETWORK </a:t>
            </a:r>
            <a:r>
              <a:rPr lang="en-US" sz="1100" b="0" i="0" dirty="0">
                <a:solidFill>
                  <a:srgbClr val="202122"/>
                </a:solidFill>
                <a:effectLst/>
                <a:latin typeface="Arial" panose="020B0604020202020204" pitchFamily="34" charset="0"/>
              </a:rPr>
              <a:t>for assisting in </a:t>
            </a:r>
            <a:r>
              <a:rPr lang="en-US" sz="1100" b="0" i="0" dirty="0">
                <a:solidFill>
                  <a:srgbClr val="0645AD"/>
                </a:solidFill>
                <a:effectLst/>
                <a:latin typeface="Arial" panose="020B0604020202020204" pitchFamily="34" charset="0"/>
              </a:rPr>
              <a:t> </a:t>
            </a:r>
            <a:r>
              <a:rPr lang="en-US" sz="1100" b="0" i="0" dirty="0">
                <a:solidFill>
                  <a:schemeClr val="tx1">
                    <a:lumMod val="75000"/>
                    <a:lumOff val="25000"/>
                  </a:schemeClr>
                </a:solidFill>
                <a:effectLst/>
                <a:latin typeface="Arial" panose="020B0604020202020204" pitchFamily="34" charset="0"/>
              </a:rPr>
              <a:t>IMAGE ANALYSIS</a:t>
            </a:r>
            <a:r>
              <a:rPr lang="en-US" sz="1100" b="0" i="0" dirty="0">
                <a:solidFill>
                  <a:srgbClr val="202122"/>
                </a:solidFill>
                <a:effectLst/>
                <a:latin typeface="Arial" panose="020B0604020202020204" pitchFamily="34" charset="0"/>
              </a:rPr>
              <a:t> and </a:t>
            </a:r>
            <a:r>
              <a:rPr lang="en-US" sz="1100" dirty="0">
                <a:solidFill>
                  <a:schemeClr val="tx1">
                    <a:lumMod val="75000"/>
                    <a:lumOff val="25000"/>
                  </a:schemeClr>
                </a:solidFill>
                <a:latin typeface="Arial" panose="020B0604020202020204" pitchFamily="34" charset="0"/>
              </a:rPr>
              <a:t>OBJECT</a:t>
            </a:r>
            <a:r>
              <a:rPr lang="en-US" sz="1100" b="0" i="0" u="none" strike="noStrike" dirty="0">
                <a:solidFill>
                  <a:schemeClr val="tx1">
                    <a:lumMod val="75000"/>
                    <a:lumOff val="25000"/>
                  </a:schemeClr>
                </a:solidFill>
                <a:effectLst/>
                <a:latin typeface="Arial" panose="020B0604020202020204" pitchFamily="34" charset="0"/>
                <a:hlinkClick r:id="rId3" tooltip="Object detection">
                  <a:extLst>
                    <a:ext uri="{A12FA001-AC4F-418D-AE19-62706E023703}">
                      <ahyp:hlinkClr xmlns:ahyp="http://schemas.microsoft.com/office/drawing/2018/hyperlinkcolor" val="tx"/>
                    </a:ext>
                  </a:extLst>
                </a:hlinkClick>
              </a:rPr>
              <a:t> detection</a:t>
            </a:r>
            <a:r>
              <a:rPr lang="en-US" sz="1100" b="0" i="0" dirty="0">
                <a:solidFill>
                  <a:srgbClr val="202122"/>
                </a:solidFill>
                <a:effectLst/>
                <a:latin typeface="Arial" panose="020B0604020202020204" pitchFamily="34" charset="0"/>
              </a:rPr>
              <a:t>, and got its start as a module for GOOGLENET. It is the third edition of Google's Inception Convolutional Neural Network, originally introduced during the ImageNet Recognition Challenge. The design of Inceptionv3 was intended to allow deeper networks while also keeping the number of parameters from growing too large: it has "under 25 million parameters", compared against 60 million for </a:t>
            </a:r>
            <a:r>
              <a:rPr lang="en-US" sz="1100" b="0" i="0" dirty="0">
                <a:solidFill>
                  <a:schemeClr val="tx1">
                    <a:lumMod val="95000"/>
                    <a:lumOff val="5000"/>
                  </a:schemeClr>
                </a:solidFill>
                <a:effectLst/>
                <a:latin typeface="Arial" panose="020B0604020202020204" pitchFamily="34" charset="0"/>
              </a:rPr>
              <a:t>ALEXNET</a:t>
            </a:r>
            <a:r>
              <a:rPr lang="en-US" sz="1100" b="0" i="0" dirty="0">
                <a:solidFill>
                  <a:srgbClr val="0645AD"/>
                </a:solidFill>
                <a:effectLst/>
                <a:latin typeface="Arial" panose="020B0604020202020204" pitchFamily="34" charset="0"/>
              </a:rPr>
              <a:t>.</a:t>
            </a:r>
            <a:endParaRPr sz="10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5F6F9-6FFA-4EC5-CBC5-854062E18599}"/>
              </a:ext>
            </a:extLst>
          </p:cNvPr>
          <p:cNvSpPr>
            <a:spLocks noGrp="1"/>
          </p:cNvSpPr>
          <p:nvPr>
            <p:ph type="title"/>
          </p:nvPr>
        </p:nvSpPr>
        <p:spPr/>
        <p:txBody>
          <a:bodyPr/>
          <a:lstStyle/>
          <a:p>
            <a:r>
              <a:rPr lang="en-US" b="1" dirty="0">
                <a:solidFill>
                  <a:srgbClr val="FF0000"/>
                </a:solidFill>
              </a:rPr>
              <a:t>CONCLUSION</a:t>
            </a:r>
            <a:br>
              <a:rPr lang="en-US" dirty="0"/>
            </a:br>
            <a:br>
              <a:rPr lang="en-US" dirty="0"/>
            </a:br>
            <a:endParaRPr lang="en-US" dirty="0"/>
          </a:p>
        </p:txBody>
      </p:sp>
      <p:sp>
        <p:nvSpPr>
          <p:cNvPr id="3" name="Text Placeholder 2">
            <a:extLst>
              <a:ext uri="{FF2B5EF4-FFF2-40B4-BE49-F238E27FC236}">
                <a16:creationId xmlns:a16="http://schemas.microsoft.com/office/drawing/2014/main" id="{70566179-9A6A-3C06-6F7E-4DE8215564CD}"/>
              </a:ext>
            </a:extLst>
          </p:cNvPr>
          <p:cNvSpPr>
            <a:spLocks noGrp="1"/>
          </p:cNvSpPr>
          <p:nvPr>
            <p:ph type="body" idx="1"/>
          </p:nvPr>
        </p:nvSpPr>
        <p:spPr/>
        <p:txBody>
          <a:bodyPr/>
          <a:lstStyle/>
          <a:p>
            <a:r>
              <a:rPr lang="en-US" dirty="0">
                <a:latin typeface="Algerian" panose="04020705040A02060702" pitchFamily="82" charset="0"/>
              </a:rPr>
              <a:t>THIS PROJECT FOCUSES ON USING DEEP LEARNING TECHNIQUES AS AN EFFIECIENT WAY OF DETECTING EMERGENCY VEHICLES SINCE THIS METHOD REDUCES THE CHANCE OF FAILURES AND HELPS IN ENSURING THAT THE EMERGENCY VEHICLES HAVE A HASLE-FREE MOVEMENT WHILE TRYING TO PERFORM THEIR DUTIES.NO HUMAN EFFORT IS REQUIRED.</a:t>
            </a:r>
          </a:p>
          <a:p>
            <a:r>
              <a:rPr lang="en-US" dirty="0">
                <a:latin typeface="Algerian" panose="04020705040A02060702" pitchFamily="82" charset="0"/>
              </a:rPr>
              <a:t>This model has achieved impressing results in detecting and identifying emergency vehicles of all kind.</a:t>
            </a:r>
          </a:p>
        </p:txBody>
      </p:sp>
    </p:spTree>
    <p:extLst>
      <p:ext uri="{BB962C8B-B14F-4D97-AF65-F5344CB8AC3E}">
        <p14:creationId xmlns:p14="http://schemas.microsoft.com/office/powerpoint/2010/main" val="3202324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780CE-49E0-DB90-0886-EFAA0DC826C1}"/>
              </a:ext>
            </a:extLst>
          </p:cNvPr>
          <p:cNvSpPr>
            <a:spLocks noGrp="1"/>
          </p:cNvSpPr>
          <p:nvPr>
            <p:ph type="title"/>
          </p:nvPr>
        </p:nvSpPr>
        <p:spPr/>
        <p:txBody>
          <a:bodyPr/>
          <a:lstStyle/>
          <a:p>
            <a:pPr algn="ctr"/>
            <a:r>
              <a:rPr lang="en-US" dirty="0"/>
              <a:t>THANKS</a:t>
            </a:r>
            <a:br>
              <a:rPr lang="en-US" dirty="0"/>
            </a:br>
            <a:endParaRPr lang="en-US" dirty="0"/>
          </a:p>
        </p:txBody>
      </p:sp>
      <p:sp>
        <p:nvSpPr>
          <p:cNvPr id="5" name="Text Placeholder 4">
            <a:extLst>
              <a:ext uri="{FF2B5EF4-FFF2-40B4-BE49-F238E27FC236}">
                <a16:creationId xmlns:a16="http://schemas.microsoft.com/office/drawing/2014/main" id="{E6421781-E17A-42C3-A6A2-40EB54C22B11}"/>
              </a:ext>
            </a:extLst>
          </p:cNvPr>
          <p:cNvSpPr>
            <a:spLocks noGrp="1"/>
          </p:cNvSpPr>
          <p:nvPr>
            <p:ph type="body" idx="1"/>
          </p:nvPr>
        </p:nvSpPr>
        <p:spPr/>
        <p:txBody>
          <a:bodyPr>
            <a:normAutofit/>
          </a:bodyPr>
          <a:lstStyle/>
          <a:p>
            <a:r>
              <a:rPr lang="en-US" dirty="0"/>
              <a:t>. </a:t>
            </a:r>
          </a:p>
        </p:txBody>
      </p:sp>
    </p:spTree>
    <p:extLst>
      <p:ext uri="{BB962C8B-B14F-4D97-AF65-F5344CB8AC3E}">
        <p14:creationId xmlns:p14="http://schemas.microsoft.com/office/powerpoint/2010/main" val="2474074225"/>
      </p:ext>
    </p:extLst>
  </p:cSld>
  <p:clrMapOvr>
    <a:masterClrMapping/>
  </p:clrMapOvr>
  <mc:AlternateContent xmlns:mc="http://schemas.openxmlformats.org/markup-compatibility/2006" xmlns:p14="http://schemas.microsoft.com/office/powerpoint/2010/main">
    <mc:Choice Requires="p14">
      <p:transition spd="slow" p14:dur="2000">
        <p:sndAc>
          <p:endSnd/>
        </p:sndAc>
      </p:transition>
    </mc:Choice>
    <mc:Fallback xmlns="">
      <p:transition spd="slow">
        <p:sndAc>
          <p:endSnd/>
        </p:sndAc>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932BCA70-7C0F-425B-AEA0-C9BDF9824584"/>
  <p:tag name="ISPRING_SCORM_RATE_SLIDES" val="1"/>
  <p:tag name="ISPRING_SCORM_PASSING_SCORE" val="100.0000000000"/>
  <p:tag name="ISPRING_SCORM_ENDPOINT" val="&lt;endpoint&gt;&lt;enable&gt;0&lt;/enable&gt;&lt;lrs&gt;http://&lt;/lrs&gt;&lt;auth&gt;0&lt;/auth&gt;&lt;login&gt;&lt;/login&gt;&lt;password&gt;&lt;/password&gt;&lt;key&gt;&lt;/key&gt;&lt;name&gt;&lt;/name&gt;&lt;email&gt;&lt;/email&gt;&lt;/endpoint&gt;&#10;"/>
  <p:tag name="ISPRINGONLINEFOLDERID" val="237"/>
  <p:tag name="ISPRINGONLINEFOLDERPATH" val="Каталог/Game On"/>
  <p:tag name="ISPRINGCLOUDFOLDERID" val="0"/>
  <p:tag name="ISPRINGCLOUDFOLDERPATH" val="Content List"/>
  <p:tag name="ISPRING_PLAYERS_CUSTOMIZATION" val="UEsDBBQAAgAIAG+6ZkZ7BdOSwAEAANoDAAAPAAAAbm9uZS9wbGF5ZXIueG1spZJPb9QwEMXPW6nfIfK99m4Rolo59ICUE0WVFhC3lTeZJqaOHTwTsvvtmfzZpFuQQOKQaPIy72fPs/X9sXbJT4hog0/FRq5FAj4PhfVlKr58zm7uxP376yvdOHOCmNgiFT54EEkBmEfbEPseDVWpeCFIhoqEXx63R7SpqIiarVJd18nujQyxVLfr9UZ9e/i4yyuozY31SMbnzF32ciuSJtoQLZ1S8W4trq9WA/ICZ5F7fInBtf3KKPNQqyYCgieIatz2bN3S38381MErOjWAgkdfDbMfTP78EIrWAfbaSo9tOyDqCYO20rS1mzufYMxTMTbsa0A0JaB0vhRq9Ko/mPWTM1hNHLzA9tymPTiLFYsjfejeL+r+bBmyVxNHXYJ0PUwwnGLWOpeBoTZCIZIIP1rLVdZjv85HsN6IcTnP3Xt8tl5il7PGVWZyCvH0gR18JFOUco5ejtHLwdTbh+ITF49TnLsFMgezhKArqt3bf86j7/6fOAp4Mq0jcV7B+gKOmeW/BDWPQsAz9pqkxsl+tTOVd9ce6hdX40Iadzdl8R1FQiaWwNewMGTUos8w9Zqm1fg5JTTHotXv91JPRC5/AVBLAQIAABQAAgAIAG+6ZkZ7BdOSwAEAANoDAAAPAAAAAAAAAAEAAAAAAAAAAABub25lL3BsYXllci54bWxQSwUGAAAAAAEAAQA9AAAA7QEAAAAA"/>
  <p:tag name="ISPRING_PRESENTATION_TITLE" val="9392046"/>
  <p:tag name="ISPRING_RESOURCE_PATHS_HASH_PRESENTER" val="f63079d5126db7668749ad8fd544bfec1b7e4bb"/>
</p:tagLst>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268</TotalTime>
  <Words>289</Words>
  <Application>Microsoft Office PowerPoint</Application>
  <PresentationFormat>On-screen Show (16:9)</PresentationFormat>
  <Paragraphs>24</Paragraphs>
  <Slides>7</Slides>
  <Notes>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7</vt:i4>
      </vt:variant>
    </vt:vector>
  </HeadingPairs>
  <TitlesOfParts>
    <vt:vector size="16" baseType="lpstr">
      <vt:lpstr>Algerian</vt:lpstr>
      <vt:lpstr>Arial</vt:lpstr>
      <vt:lpstr>Arial Black</vt:lpstr>
      <vt:lpstr>Calibri</vt:lpstr>
      <vt:lpstr>Calibri Light</vt:lpstr>
      <vt:lpstr>Nunito</vt:lpstr>
      <vt:lpstr>Tw Cen MT</vt:lpstr>
      <vt:lpstr>Retrospect</vt:lpstr>
      <vt:lpstr>Droplet</vt:lpstr>
      <vt:lpstr>WELCOME</vt:lpstr>
      <vt:lpstr>PROJECT  TOPIC:</vt:lpstr>
      <vt:lpstr>INTRODUCTION</vt:lpstr>
      <vt:lpstr>DATA COLLECTION</vt:lpstr>
      <vt:lpstr>ALGORITHM USED:</vt:lpstr>
      <vt:lpstr>CONCLUSION  </vt:lpstr>
      <vt:lpstr>THANKS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9392046</dc:title>
  <dc:creator>LENOVO</dc:creator>
  <cp:lastModifiedBy>DEEPTHI RK</cp:lastModifiedBy>
  <cp:revision>14</cp:revision>
  <dcterms:modified xsi:type="dcterms:W3CDTF">2023-01-13T17:39:41Z</dcterms:modified>
</cp:coreProperties>
</file>