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1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4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49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3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8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2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2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0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88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Visual Light Novel</a:t>
            </a:r>
            <a:br>
              <a:rPr lang="en-US" altLang="ko-KR" dirty="0" smtClean="0"/>
            </a:br>
            <a:r>
              <a:rPr lang="en-US" altLang="ko-KR" dirty="0" smtClean="0"/>
              <a:t>2D </a:t>
            </a:r>
            <a:r>
              <a:rPr lang="ko-KR" altLang="en-US" dirty="0" smtClean="0"/>
              <a:t>엔진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이드림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1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431837"/>
            <a:ext cx="10554574" cy="3883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그림과 스토리만 있다면 누구나 </a:t>
            </a:r>
            <a:r>
              <a:rPr lang="ko-KR" altLang="en-US" b="1" dirty="0" err="1" smtClean="0">
                <a:latin typeface="+mn-ea"/>
              </a:rPr>
              <a:t>비주얼</a:t>
            </a:r>
            <a:r>
              <a:rPr lang="ko-KR" altLang="en-US" b="1" dirty="0" smtClean="0">
                <a:latin typeface="+mn-ea"/>
              </a:rPr>
              <a:t> 노벨을 만들 수 있는 엔진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블루프린트와 툴 </a:t>
            </a:r>
            <a:r>
              <a:rPr lang="ko-KR" altLang="en-US" dirty="0" smtClean="0"/>
              <a:t>기반의 개발 환경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라이브러리 시스템으로 기존의 단편적인 구성에서 장편으로 개발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 등을 객체로 보관하여 필요에 따라서 자유롭게 꺼내서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체계화된 다중 엔딩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오픈소스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54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엔진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107986"/>
            <a:ext cx="10554574" cy="38641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Windows </a:t>
            </a:r>
            <a:r>
              <a:rPr lang="ko-KR" altLang="en-US" dirty="0" smtClean="0"/>
              <a:t>싱글 플랫폼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WinAPI </a:t>
            </a:r>
            <a:r>
              <a:rPr lang="ko-KR" altLang="en-US" dirty="0" smtClean="0"/>
              <a:t>다중 창 제어와 </a:t>
            </a:r>
            <a:r>
              <a:rPr lang="en-US" altLang="ko-KR" dirty="0" smtClean="0"/>
              <a:t>DirectX 11 </a:t>
            </a:r>
            <a:r>
              <a:rPr lang="ko-KR" altLang="en-US" dirty="0" smtClean="0"/>
              <a:t>기반의 프레임워크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WPF</a:t>
            </a:r>
            <a:r>
              <a:rPr lang="ko-KR" altLang="en-US" dirty="0"/>
              <a:t> </a:t>
            </a:r>
            <a:r>
              <a:rPr lang="ko-KR" altLang="en-US" dirty="0" smtClean="0"/>
              <a:t>와 엔진에서 제작된 </a:t>
            </a:r>
            <a:r>
              <a:rPr lang="en-US" altLang="ko-KR" dirty="0"/>
              <a:t>J</a:t>
            </a:r>
            <a:r>
              <a:rPr lang="en-US" altLang="ko-KR" dirty="0" smtClean="0"/>
              <a:t>son </a:t>
            </a:r>
            <a:r>
              <a:rPr lang="ko-KR" altLang="en-US" dirty="0" smtClean="0"/>
              <a:t>데이터를 기반으로 게임에서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# WPF 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쓰는건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WinAPI 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GUI 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전부 제작하기엔 매우 비효율적이라 판단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30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0000" y="4010025"/>
            <a:ext cx="10571998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진행도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9999" y="4010025"/>
            <a:ext cx="3673964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5157" y="325755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기초 설계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5157" y="4649569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Json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5157" y="512504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 배치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2949" y="3257549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사용자 지정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1081" y="3256954"/>
            <a:ext cx="181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객체 설계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38873" y="325695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대화문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선택지 설계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797" y="326588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엔진과 게임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 분할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0721" y="340265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29053" y="5118853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38873" y="462355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52949" y="4641235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94560" y="4675048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WPF </a:t>
            </a:r>
            <a:r>
              <a:rPr lang="ko-KR" altLang="en-US" dirty="0" smtClean="0"/>
              <a:t>툴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8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블루프린트</a:t>
            </a:r>
            <a:r>
              <a:rPr lang="ko-KR" altLang="en-US" dirty="0" smtClean="0"/>
              <a:t> 기초 설계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769" y="2061665"/>
            <a:ext cx="28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8199" y="2495758"/>
            <a:ext cx="40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메뉴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3757" y="3410880"/>
            <a:ext cx="28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7003" y="4513951"/>
            <a:ext cx="286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블루프린트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17011" y="2372277"/>
            <a:ext cx="85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07220" y="2372277"/>
            <a:ext cx="66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85998" y="2450599"/>
            <a:ext cx="583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데이터를 시각화하여 원하는 함수를 정의 및 호출 하며</a:t>
            </a:r>
            <a:endParaRPr lang="en-US" altLang="ko-KR" dirty="0" smtClean="0"/>
          </a:p>
          <a:p>
            <a:r>
              <a:rPr lang="ko-KR" altLang="en-US" dirty="0" smtClean="0"/>
              <a:t>편집 가능한 </a:t>
            </a:r>
            <a:r>
              <a:rPr lang="ko-KR" altLang="en-US" dirty="0" err="1" smtClean="0"/>
              <a:t>모든곳에서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5285998" y="3608485"/>
            <a:ext cx="6096000" cy="19236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err="1"/>
              <a:t>블루프린트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언리얼</a:t>
            </a:r>
            <a:r>
              <a:rPr lang="ko-KR" altLang="en-US" sz="2000" b="1" dirty="0"/>
              <a:t> 엔진 </a:t>
            </a:r>
            <a:r>
              <a:rPr lang="en-US" altLang="ko-KR" sz="2000" b="1" dirty="0"/>
              <a:t>4 </a:t>
            </a:r>
            <a:r>
              <a:rPr lang="ko-KR" altLang="en-US" sz="2000" b="1" dirty="0"/>
              <a:t>에서 착안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유형에 따라 실행 내용을 다르게 하고</a:t>
            </a:r>
            <a:endParaRPr lang="en-US" altLang="ko-KR" dirty="0"/>
          </a:p>
          <a:p>
            <a:r>
              <a:rPr lang="ko-KR" altLang="en-US" dirty="0"/>
              <a:t>그 실행에 필요한 데이터를 연결하여 적용하는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노드 데이터는 </a:t>
            </a:r>
            <a:r>
              <a:rPr lang="en-US" altLang="ko-KR" dirty="0" smtClean="0"/>
              <a:t>STL vector </a:t>
            </a:r>
            <a:r>
              <a:rPr lang="ko-KR" altLang="en-US" dirty="0" smtClean="0"/>
              <a:t>에 담아두고</a:t>
            </a:r>
            <a:endParaRPr lang="en-US" altLang="ko-KR" dirty="0" smtClean="0"/>
          </a:p>
          <a:p>
            <a:r>
              <a:rPr lang="ko-KR" altLang="en-US" dirty="0" smtClean="0"/>
              <a:t>실행 노드는 더블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리스트로 연결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44290" y="2385142"/>
            <a:ext cx="4300965" cy="2128810"/>
            <a:chOff x="444290" y="2385142"/>
            <a:chExt cx="4300965" cy="2128810"/>
          </a:xfrm>
        </p:grpSpPr>
        <p:grpSp>
          <p:nvGrpSpPr>
            <p:cNvPr id="24" name="그룹 23"/>
            <p:cNvGrpSpPr/>
            <p:nvPr/>
          </p:nvGrpSpPr>
          <p:grpSpPr>
            <a:xfrm>
              <a:off x="444290" y="2529632"/>
              <a:ext cx="4300965" cy="1984320"/>
              <a:chOff x="1204686" y="1594786"/>
              <a:chExt cx="5273116" cy="243283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48710" y="1807364"/>
                <a:ext cx="3785069" cy="2220259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0408" y="1594786"/>
                <a:ext cx="478301" cy="1157369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4686" y="2752155"/>
                <a:ext cx="744023" cy="1275468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3779" y="1807364"/>
                <a:ext cx="744023" cy="2220259"/>
              </a:xfrm>
              <a:prstGeom prst="rect">
                <a:avLst/>
              </a:prstGeom>
            </p:spPr>
          </p:pic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144" y="2385142"/>
              <a:ext cx="606857" cy="317877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143" y="4513951"/>
            <a:ext cx="3087256" cy="1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툴</a:t>
            </a:r>
            <a:r>
              <a:rPr lang="en-US" altLang="ko-KR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/>
              <a:t>Element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85998" y="2450599"/>
            <a:ext cx="63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장면의 </a:t>
            </a:r>
            <a:r>
              <a:rPr lang="ko-KR" altLang="en-US" dirty="0" err="1" smtClean="0"/>
              <a:t>기반이될</a:t>
            </a:r>
            <a:r>
              <a:rPr lang="ko-KR" altLang="en-US" dirty="0" smtClean="0"/>
              <a:t>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을 생성하는 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데이터를 </a:t>
            </a:r>
            <a:r>
              <a:rPr lang="ko-KR" altLang="en-US" dirty="0" smtClean="0"/>
              <a:t>블루프린트를 입혀 다시 가공해 </a:t>
            </a:r>
            <a:r>
              <a:rPr lang="en-US" altLang="ko-KR" dirty="0" smtClean="0"/>
              <a:t>Object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5285997" y="3436590"/>
            <a:ext cx="63821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/>
              <a:t>파츠화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r>
              <a:rPr lang="ko-KR" altLang="en-US" dirty="0" smtClean="0"/>
              <a:t>캐릭터의 </a:t>
            </a:r>
            <a:r>
              <a:rPr lang="ko-KR" altLang="en-US" dirty="0" err="1" smtClean="0"/>
              <a:t>스탠딩</a:t>
            </a:r>
            <a:r>
              <a:rPr lang="ko-KR" altLang="en-US" dirty="0" smtClean="0"/>
              <a:t> 이미지를 </a:t>
            </a:r>
            <a:r>
              <a:rPr lang="en-US" altLang="ko-KR" dirty="0" smtClean="0"/>
              <a:t>5 </a:t>
            </a:r>
            <a:r>
              <a:rPr lang="ko-KR" altLang="en-US" dirty="0" smtClean="0"/>
              <a:t>부분으로 나누어 기존의 이미지를 재활용하여 다양한 형태를 구현할 수 있는 구조이다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85997" y="4543773"/>
            <a:ext cx="63821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상태</a:t>
            </a:r>
            <a:endParaRPr lang="en-US" altLang="ko-KR" sz="2000" b="1" dirty="0" smtClean="0"/>
          </a:p>
          <a:p>
            <a:r>
              <a:rPr lang="ko-KR" altLang="en-US" dirty="0" smtClean="0"/>
              <a:t>같은 </a:t>
            </a:r>
            <a:r>
              <a:rPr lang="ko-KR" altLang="en-US" dirty="0" err="1" smtClean="0"/>
              <a:t>이름이여도</a:t>
            </a:r>
            <a:r>
              <a:rPr lang="ko-KR" altLang="en-US" dirty="0" smtClean="0"/>
              <a:t> 형태가 </a:t>
            </a:r>
            <a:r>
              <a:rPr lang="ko-KR" altLang="en-US" dirty="0" err="1" smtClean="0"/>
              <a:t>다를걸</a:t>
            </a:r>
            <a:r>
              <a:rPr lang="ko-KR" altLang="en-US" dirty="0" smtClean="0"/>
              <a:t> 고려해 </a:t>
            </a:r>
            <a:r>
              <a:rPr lang="ko-KR" altLang="en-US" dirty="0" err="1" smtClean="0"/>
              <a:t>상태값에</a:t>
            </a:r>
            <a:r>
              <a:rPr lang="ko-KR" altLang="en-US" dirty="0" smtClean="0"/>
              <a:t> 따른 이미지를 변경할 수 있도록 설계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6" y="2563027"/>
            <a:ext cx="4674845" cy="392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지정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85998" y="2450599"/>
            <a:ext cx="609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버튼</a:t>
            </a:r>
            <a:endParaRPr lang="en-US" altLang="ko-KR" sz="2000" b="1" dirty="0" smtClean="0"/>
          </a:p>
          <a:p>
            <a:r>
              <a:rPr lang="ko-KR" altLang="en-US" dirty="0" smtClean="0"/>
              <a:t>씬 전환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로드 와 같은 기능</a:t>
            </a:r>
            <a:r>
              <a:rPr lang="ko-KR" altLang="en-US" dirty="0" smtClean="0"/>
              <a:t>을 구현한다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285998" y="337619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err="1"/>
              <a:t>예약기능</a:t>
            </a:r>
            <a:endParaRPr lang="en-US" altLang="ko-KR" sz="2000" b="1" dirty="0"/>
          </a:p>
          <a:p>
            <a:r>
              <a:rPr lang="ko-KR" altLang="en-US" dirty="0" err="1"/>
              <a:t>대화창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배경 </a:t>
            </a:r>
            <a:r>
              <a:rPr lang="ko-KR" altLang="en-US" dirty="0" smtClean="0"/>
              <a:t>등 대화문에 의해 처리될 창을</a:t>
            </a:r>
            <a:endParaRPr lang="en-US" altLang="ko-KR" dirty="0" smtClean="0"/>
          </a:p>
          <a:p>
            <a:r>
              <a:rPr lang="ko-KR" altLang="en-US" dirty="0" smtClean="0"/>
              <a:t>배치한다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75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18712" y="2412787"/>
            <a:ext cx="10554574" cy="34069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다중 플랫폼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능력으로 부족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데이터 압축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능력으로 부족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Live2D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: DirectX9 </a:t>
            </a:r>
            <a:r>
              <a:rPr lang="ko-KR" altLang="en-US" dirty="0" smtClean="0"/>
              <a:t>기준으로 프레임워크가 되어있어서 적용하기 어렵다고 판단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Json </a:t>
            </a:r>
            <a:r>
              <a:rPr lang="ko-KR" altLang="en-US" dirty="0" smtClean="0"/>
              <a:t>암호화 </a:t>
            </a:r>
            <a:r>
              <a:rPr lang="en-US" altLang="ko-KR" dirty="0" smtClean="0"/>
              <a:t>: Crypto++ </a:t>
            </a:r>
            <a:r>
              <a:rPr lang="ko-KR" altLang="en-US" dirty="0" smtClean="0"/>
              <a:t>라이브러리를 사용할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14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131</TotalTime>
  <Words>275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Century Gothic</vt:lpstr>
      <vt:lpstr>맑은 고딕</vt:lpstr>
      <vt:lpstr>Wingdings</vt:lpstr>
      <vt:lpstr>Wingdings 2</vt:lpstr>
      <vt:lpstr>명언</vt:lpstr>
      <vt:lpstr>Visual Light Novel 2D 엔진 프로젝트</vt:lpstr>
      <vt:lpstr>개발 목표</vt:lpstr>
      <vt:lpstr>엔진 구조</vt:lpstr>
      <vt:lpstr>현재 진행도</vt:lpstr>
      <vt:lpstr>블루프린트 기초 설계</vt:lpstr>
      <vt:lpstr>툴 - Element</vt:lpstr>
      <vt:lpstr>사용자 지정 UI 설계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Light Novel 2D 엔진 프로젝트</dc:title>
  <dc:creator>Windows 사용자</dc:creator>
  <cp:lastModifiedBy>Windows 사용자</cp:lastModifiedBy>
  <cp:revision>44</cp:revision>
  <dcterms:created xsi:type="dcterms:W3CDTF">2018-10-30T14:09:23Z</dcterms:created>
  <dcterms:modified xsi:type="dcterms:W3CDTF">2018-11-06T13:17:29Z</dcterms:modified>
</cp:coreProperties>
</file>