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6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1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49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49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35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1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9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8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2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0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4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2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8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0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88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Visual Light Novel</a:t>
            </a:r>
            <a:br>
              <a:rPr lang="en-US" altLang="ko-KR" dirty="0" smtClean="0"/>
            </a:br>
            <a:r>
              <a:rPr lang="en-US" altLang="ko-KR" dirty="0" smtClean="0"/>
              <a:t>2D </a:t>
            </a:r>
            <a:r>
              <a:rPr lang="ko-KR" altLang="en-US" dirty="0" smtClean="0"/>
              <a:t>엔진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이드림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01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712" y="2431837"/>
            <a:ext cx="10554574" cy="38832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그림과 스토리만 있다면 누구나 </a:t>
            </a:r>
            <a:r>
              <a:rPr lang="ko-KR" altLang="en-US" b="1" dirty="0" err="1" smtClean="0">
                <a:latin typeface="+mn-ea"/>
              </a:rPr>
              <a:t>비주얼</a:t>
            </a:r>
            <a:r>
              <a:rPr lang="ko-KR" altLang="en-US" b="1" dirty="0" smtClean="0">
                <a:latin typeface="+mn-ea"/>
              </a:rPr>
              <a:t> 노벨을 만들 수 있는 엔진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WYSIWYG 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블루프린트</a:t>
            </a:r>
            <a:r>
              <a:rPr lang="ko-KR" altLang="en-US" dirty="0" smtClean="0"/>
              <a:t> 기반의 개발 환경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라이브러리 시스템으로 기존의 단편적인 구성에서 장편으로 개발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인물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장면 등을 객체로 보관하여 필요에 따라서 자유롭게 꺼내서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체계화된 다중 엔딩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GitHub </a:t>
            </a:r>
            <a:r>
              <a:rPr lang="ko-KR" altLang="en-US" dirty="0" smtClean="0"/>
              <a:t>오픈소스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547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엔진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712" y="2107986"/>
            <a:ext cx="10554574" cy="386418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Windows </a:t>
            </a:r>
            <a:r>
              <a:rPr lang="ko-KR" altLang="en-US" dirty="0" smtClean="0"/>
              <a:t>싱글 플랫폼</a:t>
            </a:r>
            <a:endParaRPr lang="en-US" altLang="ko-KR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WinAPI </a:t>
            </a:r>
            <a:r>
              <a:rPr lang="ko-KR" altLang="en-US" dirty="0" smtClean="0"/>
              <a:t>다중 창 제어로 엔진 구성</a:t>
            </a:r>
            <a:endParaRPr lang="en-US" altLang="ko-KR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DirectX 11 </a:t>
            </a:r>
            <a:r>
              <a:rPr lang="ko-KR" altLang="en-US" dirty="0" smtClean="0"/>
              <a:t>기반의 프레임워크</a:t>
            </a:r>
            <a:endParaRPr lang="en-US" altLang="ko-KR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엔진에서 제작된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데이터를 기반으로 게임에서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7305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0000" y="4010025"/>
            <a:ext cx="10571998" cy="533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진행도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10001" y="4010025"/>
            <a:ext cx="1638206" cy="533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5157" y="3257550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블루프린트</a:t>
            </a:r>
            <a:r>
              <a:rPr lang="ko-KR" altLang="en-US" dirty="0" smtClean="0"/>
              <a:t> 기초 설계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5157" y="4649569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Json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5157" y="5125045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이미지 배치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52949" y="3257549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사용자 지정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UI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91081" y="3256954"/>
            <a:ext cx="1818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객체 설계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38873" y="3256954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대화문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선택지 설계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24797" y="3265884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엔진과 게임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시스템 분할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10721" y="3402657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29053" y="4649569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블루프린트</a:t>
            </a:r>
            <a:r>
              <a:rPr lang="ko-KR" altLang="en-US" dirty="0" smtClean="0"/>
              <a:t> 적용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38873" y="4623554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블루프린트</a:t>
            </a:r>
            <a:r>
              <a:rPr lang="ko-KR" altLang="en-US" dirty="0" smtClean="0"/>
              <a:t> 적용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83963" y="4641235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블루프린트</a:t>
            </a:r>
            <a:r>
              <a:rPr lang="ko-KR" altLang="en-US" dirty="0" smtClean="0"/>
              <a:t>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85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블루프린트</a:t>
            </a:r>
            <a:r>
              <a:rPr lang="ko-KR" altLang="en-US" dirty="0" smtClean="0"/>
              <a:t> 기초 설계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444290" y="2385143"/>
            <a:ext cx="4300965" cy="3939742"/>
            <a:chOff x="1204686" y="1417638"/>
            <a:chExt cx="5273116" cy="483024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8710" y="1807364"/>
              <a:ext cx="3785069" cy="2220259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8710" y="1417638"/>
              <a:ext cx="744023" cy="38972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0408" y="1594786"/>
              <a:ext cx="478301" cy="1157369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4686" y="2752155"/>
              <a:ext cx="744023" cy="1275468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33779" y="1807364"/>
              <a:ext cx="744023" cy="2220259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48708" y="4027623"/>
              <a:ext cx="3785070" cy="2220260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983769" y="2061665"/>
            <a:ext cx="28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툴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8199" y="2495758"/>
            <a:ext cx="40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메뉴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3757" y="3410880"/>
            <a:ext cx="286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7003" y="4513951"/>
            <a:ext cx="2867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블루프린트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17011" y="2372277"/>
            <a:ext cx="85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게임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07220" y="2372277"/>
            <a:ext cx="66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계층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285998" y="2450599"/>
            <a:ext cx="5833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 오브젝트를 배치하고</a:t>
            </a:r>
            <a:endParaRPr lang="en-US" altLang="ko-KR" dirty="0" smtClean="0"/>
          </a:p>
          <a:p>
            <a:r>
              <a:rPr lang="ko-KR" altLang="en-US" dirty="0" smtClean="0"/>
              <a:t>블루프린트의 시퀀스를 이용한 </a:t>
            </a:r>
            <a:r>
              <a:rPr lang="ko-KR" altLang="en-US" dirty="0" err="1" smtClean="0"/>
              <a:t>트랜스폼</a:t>
            </a:r>
            <a:r>
              <a:rPr lang="ko-KR" altLang="en-US" dirty="0" smtClean="0"/>
              <a:t> 애니메이션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Json 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불러오기 까지 테스트 완료</a:t>
            </a:r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5285998" y="4283038"/>
            <a:ext cx="6096000" cy="19236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 dirty="0" err="1"/>
              <a:t>블루프린트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언리얼</a:t>
            </a:r>
            <a:r>
              <a:rPr lang="ko-KR" altLang="en-US" sz="2000" b="1" dirty="0"/>
              <a:t> 엔진 </a:t>
            </a:r>
            <a:r>
              <a:rPr lang="en-US" altLang="ko-KR" sz="2000" b="1" dirty="0"/>
              <a:t>4 </a:t>
            </a:r>
            <a:r>
              <a:rPr lang="ko-KR" altLang="en-US" sz="2000" b="1" dirty="0"/>
              <a:t>에서 착안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유형에 따라 실행 내용을 다르게 하고</a:t>
            </a:r>
            <a:endParaRPr lang="en-US" altLang="ko-KR" dirty="0"/>
          </a:p>
          <a:p>
            <a:r>
              <a:rPr lang="ko-KR" altLang="en-US" dirty="0"/>
              <a:t>그 실행에 필요한 데이터를 연결하여 적용하는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노드 데이터는 </a:t>
            </a:r>
            <a:r>
              <a:rPr lang="en-US" altLang="ko-KR" dirty="0" smtClean="0"/>
              <a:t>STL vector </a:t>
            </a:r>
            <a:r>
              <a:rPr lang="ko-KR" altLang="en-US" dirty="0" smtClean="0"/>
              <a:t>에 담아두고</a:t>
            </a:r>
            <a:endParaRPr lang="en-US" altLang="ko-KR" dirty="0" smtClean="0"/>
          </a:p>
          <a:p>
            <a:r>
              <a:rPr lang="ko-KR" altLang="en-US" dirty="0" smtClean="0"/>
              <a:t>실행 노드는 더블 </a:t>
            </a:r>
            <a:r>
              <a:rPr lang="ko-KR" altLang="en-US" dirty="0" err="1" smtClean="0"/>
              <a:t>링크드</a:t>
            </a:r>
            <a:r>
              <a:rPr lang="ko-KR" altLang="en-US" dirty="0" smtClean="0"/>
              <a:t> 리스트로 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035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818712" y="2412787"/>
            <a:ext cx="10554574" cy="340698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다중 플랫폼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능력으로 부족</a:t>
            </a:r>
            <a:endParaRPr lang="en-US" altLang="ko-KR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데이터 압축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능력으로 부족</a:t>
            </a:r>
            <a:endParaRPr lang="en-US" altLang="ko-KR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Live2D </a:t>
            </a:r>
            <a:r>
              <a:rPr lang="ko-KR" altLang="en-US" dirty="0" smtClean="0"/>
              <a:t>적용 </a:t>
            </a:r>
            <a:r>
              <a:rPr lang="en-US" altLang="ko-KR" dirty="0" smtClean="0"/>
              <a:t>: </a:t>
            </a:r>
            <a:r>
              <a:rPr lang="en-US" altLang="ko-KR" dirty="0" smtClean="0"/>
              <a:t>DirectX9 </a:t>
            </a:r>
            <a:r>
              <a:rPr lang="ko-KR" altLang="en-US" dirty="0" smtClean="0"/>
              <a:t>기준으로 프레임워크가 되어있어서 적용하기 어렵다고 판단</a:t>
            </a:r>
            <a:endParaRPr lang="en-US" altLang="ko-KR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Json </a:t>
            </a:r>
            <a:r>
              <a:rPr lang="ko-KR" altLang="en-US" dirty="0" smtClean="0"/>
              <a:t>암호화 </a:t>
            </a:r>
            <a:r>
              <a:rPr lang="en-US" altLang="ko-KR" dirty="0" smtClean="0"/>
              <a:t>: </a:t>
            </a:r>
            <a:r>
              <a:rPr lang="en-US" altLang="ko-KR" dirty="0" smtClean="0"/>
              <a:t>Crypto++ </a:t>
            </a:r>
            <a:r>
              <a:rPr lang="ko-KR" altLang="en-US" dirty="0" smtClean="0"/>
              <a:t>라이브러리를 사용할 예정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1142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100</TotalTime>
  <Words>193</Words>
  <Application>Microsoft Office PowerPoint</Application>
  <PresentationFormat>와이드스크린</PresentationFormat>
  <Paragraphs>55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Century Gothic</vt:lpstr>
      <vt:lpstr>맑은 고딕</vt:lpstr>
      <vt:lpstr>Wingdings</vt:lpstr>
      <vt:lpstr>Wingdings 2</vt:lpstr>
      <vt:lpstr>명언</vt:lpstr>
      <vt:lpstr>Visual Light Novel 2D 엔진 프로젝트</vt:lpstr>
      <vt:lpstr>개발 목표</vt:lpstr>
      <vt:lpstr>엔진 구조</vt:lpstr>
      <vt:lpstr>현재 진행도</vt:lpstr>
      <vt:lpstr>블루프린트 기초 설계</vt:lpstr>
      <vt:lpstr>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Light Novel 2D 엔진 프로젝트</dc:title>
  <dc:creator>Windows 사용자</dc:creator>
  <cp:lastModifiedBy>Windows 사용자</cp:lastModifiedBy>
  <cp:revision>13</cp:revision>
  <dcterms:created xsi:type="dcterms:W3CDTF">2018-10-30T14:09:23Z</dcterms:created>
  <dcterms:modified xsi:type="dcterms:W3CDTF">2018-10-31T09:21:03Z</dcterms:modified>
</cp:coreProperties>
</file>