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1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8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9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2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9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8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5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6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CB04-F926-4416-B63C-A9BF8B14D7A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977A-FA7C-47E4-B04C-DEB1E17C9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7824" y="713232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 Packages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877824" y="2200656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Functional Components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877824" y="3688080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Module </a:t>
            </a:r>
            <a:r>
              <a:rPr lang="en-GB" dirty="0" smtClean="0"/>
              <a:t>Descriptions / Specifications</a:t>
            </a:r>
            <a:endParaRPr lang="en-GB" dirty="0"/>
          </a:p>
        </p:txBody>
      </p:sp>
      <p:sp>
        <p:nvSpPr>
          <p:cNvPr id="7" name="Nach links gekrümmter Pfeil 6"/>
          <p:cNvSpPr/>
          <p:nvPr/>
        </p:nvSpPr>
        <p:spPr>
          <a:xfrm>
            <a:off x="4818888" y="1280160"/>
            <a:ext cx="438912" cy="12679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Nach links gekrümmter Pfeil 7"/>
          <p:cNvSpPr/>
          <p:nvPr/>
        </p:nvSpPr>
        <p:spPr>
          <a:xfrm>
            <a:off x="4818888" y="2731008"/>
            <a:ext cx="438912" cy="12679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Nach links gekrümmter Pfeil 8"/>
          <p:cNvSpPr/>
          <p:nvPr/>
        </p:nvSpPr>
        <p:spPr>
          <a:xfrm>
            <a:off x="5129784" y="1024128"/>
            <a:ext cx="438912" cy="32552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188720" y="4654296"/>
            <a:ext cx="822960" cy="740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ube 10"/>
          <p:cNvSpPr/>
          <p:nvPr/>
        </p:nvSpPr>
        <p:spPr>
          <a:xfrm>
            <a:off x="3378708" y="4654296"/>
            <a:ext cx="822960" cy="740664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ube 11"/>
          <p:cNvSpPr/>
          <p:nvPr/>
        </p:nvSpPr>
        <p:spPr>
          <a:xfrm>
            <a:off x="2283714" y="4672584"/>
            <a:ext cx="822960" cy="7406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be 12"/>
          <p:cNvSpPr/>
          <p:nvPr/>
        </p:nvSpPr>
        <p:spPr>
          <a:xfrm>
            <a:off x="1600200" y="5175504"/>
            <a:ext cx="822960" cy="7406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ube 13"/>
          <p:cNvSpPr/>
          <p:nvPr/>
        </p:nvSpPr>
        <p:spPr>
          <a:xfrm>
            <a:off x="2802636" y="5175504"/>
            <a:ext cx="822960" cy="740664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Gewitterblitz 14"/>
          <p:cNvSpPr/>
          <p:nvPr/>
        </p:nvSpPr>
        <p:spPr>
          <a:xfrm>
            <a:off x="1188720" y="4279392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Gewitterblitz 15"/>
          <p:cNvSpPr/>
          <p:nvPr/>
        </p:nvSpPr>
        <p:spPr>
          <a:xfrm>
            <a:off x="2423160" y="4244340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ewitterblitz 16"/>
          <p:cNvSpPr/>
          <p:nvPr/>
        </p:nvSpPr>
        <p:spPr>
          <a:xfrm>
            <a:off x="3557016" y="4248912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251460" y="910828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251460" y="239546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251460" y="384757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9488424" y="108942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Product</a:t>
            </a:r>
            <a:endParaRPr lang="en-GB" dirty="0"/>
          </a:p>
        </p:txBody>
      </p:sp>
      <p:sp>
        <p:nvSpPr>
          <p:cNvPr id="22" name="Rechteck 21"/>
          <p:cNvSpPr/>
          <p:nvPr/>
        </p:nvSpPr>
        <p:spPr>
          <a:xfrm>
            <a:off x="5638800" y="71323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high-level data classes</a:t>
            </a:r>
            <a:endParaRPr lang="en-GB" sz="1400" dirty="0"/>
          </a:p>
        </p:txBody>
      </p:sp>
      <p:sp>
        <p:nvSpPr>
          <p:cNvPr id="23" name="Rechteck 22"/>
          <p:cNvSpPr/>
          <p:nvPr/>
        </p:nvSpPr>
        <p:spPr>
          <a:xfrm>
            <a:off x="5638800" y="112471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Common understanding „</a:t>
            </a:r>
            <a:r>
              <a:rPr lang="en-GB" sz="1400" i="1" dirty="0" smtClean="0"/>
              <a:t>What do we mean by …</a:t>
            </a:r>
            <a:r>
              <a:rPr lang="en-GB" sz="1400" dirty="0" smtClean="0"/>
              <a:t>“</a:t>
            </a:r>
            <a:endParaRPr lang="en-GB" sz="1400" dirty="0"/>
          </a:p>
        </p:txBody>
      </p:sp>
      <p:sp>
        <p:nvSpPr>
          <p:cNvPr id="24" name="Rechteck 23"/>
          <p:cNvSpPr/>
          <p:nvPr/>
        </p:nvSpPr>
        <p:spPr>
          <a:xfrm>
            <a:off x="10067544" y="681358"/>
            <a:ext cx="1703832" cy="754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Glossary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5660136" y="2200656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functionality </a:t>
            </a:r>
            <a:r>
              <a:rPr lang="en-GB" sz="1400" smtClean="0"/>
              <a:t>and modelled </a:t>
            </a:r>
            <a:r>
              <a:rPr lang="en-GB" sz="1400" dirty="0" smtClean="0"/>
              <a:t>processes</a:t>
            </a:r>
            <a:endParaRPr lang="en-GB" sz="1400" dirty="0"/>
          </a:p>
        </p:txBody>
      </p:sp>
      <p:sp>
        <p:nvSpPr>
          <p:cNvPr id="26" name="Rechteck 25"/>
          <p:cNvSpPr/>
          <p:nvPr/>
        </p:nvSpPr>
        <p:spPr>
          <a:xfrm>
            <a:off x="5660136" y="2636520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 cases, interfaces, high-level data relations </a:t>
            </a:r>
            <a:endParaRPr lang="en-GB" sz="1400" dirty="0"/>
          </a:p>
        </p:txBody>
      </p:sp>
      <p:sp>
        <p:nvSpPr>
          <p:cNvPr id="27" name="Rechteck 26"/>
          <p:cNvSpPr/>
          <p:nvPr/>
        </p:nvSpPr>
        <p:spPr>
          <a:xfrm>
            <a:off x="10067544" y="2205359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29" name="Rechteck 28"/>
          <p:cNvSpPr/>
          <p:nvPr/>
        </p:nvSpPr>
        <p:spPr>
          <a:xfrm>
            <a:off x="5638800" y="3688080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implementation</a:t>
            </a:r>
            <a:endParaRPr lang="en-GB" sz="1400" dirty="0"/>
          </a:p>
        </p:txBody>
      </p:sp>
      <p:sp>
        <p:nvSpPr>
          <p:cNvPr id="30" name="Rechteck 29"/>
          <p:cNvSpPr/>
          <p:nvPr/>
        </p:nvSpPr>
        <p:spPr>
          <a:xfrm>
            <a:off x="5660136" y="4136136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models, API specification </a:t>
            </a:r>
            <a:endParaRPr lang="en-GB" sz="1400" dirty="0"/>
          </a:p>
        </p:txBody>
      </p:sp>
      <p:sp>
        <p:nvSpPr>
          <p:cNvPr id="31" name="Rechteck 30"/>
          <p:cNvSpPr/>
          <p:nvPr/>
        </p:nvSpPr>
        <p:spPr>
          <a:xfrm>
            <a:off x="10067544" y="3704975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Construction plans</a:t>
            </a:r>
            <a:endParaRPr lang="en-GB" dirty="0"/>
          </a:p>
        </p:txBody>
      </p:sp>
      <p:sp>
        <p:nvSpPr>
          <p:cNvPr id="32" name="Rechteck 31"/>
          <p:cNvSpPr/>
          <p:nvPr/>
        </p:nvSpPr>
        <p:spPr>
          <a:xfrm>
            <a:off x="5660136" y="510235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Tasks for developer teams</a:t>
            </a:r>
            <a:endParaRPr lang="en-GB" sz="1400" dirty="0"/>
          </a:p>
        </p:txBody>
      </p:sp>
      <p:sp>
        <p:nvSpPr>
          <p:cNvPr id="33" name="Gewitterblitz 32"/>
          <p:cNvSpPr/>
          <p:nvPr/>
        </p:nvSpPr>
        <p:spPr>
          <a:xfrm>
            <a:off x="7330440" y="4471416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/>
          <p:cNvSpPr/>
          <p:nvPr/>
        </p:nvSpPr>
        <p:spPr>
          <a:xfrm>
            <a:off x="10116312" y="5102352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6" name="Nach links gekrümmter Pfeil 35"/>
          <p:cNvSpPr/>
          <p:nvPr/>
        </p:nvSpPr>
        <p:spPr>
          <a:xfrm rot="10800000">
            <a:off x="298704" y="2651760"/>
            <a:ext cx="529077" cy="1265143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188720" y="136636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Level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5660136" y="136636"/>
            <a:ext cx="382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1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7824" y="713232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 Packages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877824" y="2200656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Functional Components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877824" y="3688080"/>
            <a:ext cx="384962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Module Descriptions / Specifications</a:t>
            </a:r>
            <a:endParaRPr lang="en-GB" dirty="0"/>
          </a:p>
        </p:txBody>
      </p:sp>
      <p:sp>
        <p:nvSpPr>
          <p:cNvPr id="7" name="Nach links gekrümmter Pfeil 6"/>
          <p:cNvSpPr/>
          <p:nvPr/>
        </p:nvSpPr>
        <p:spPr>
          <a:xfrm>
            <a:off x="4818888" y="1280160"/>
            <a:ext cx="438912" cy="12679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Nach links gekrümmter Pfeil 7"/>
          <p:cNvSpPr/>
          <p:nvPr/>
        </p:nvSpPr>
        <p:spPr>
          <a:xfrm>
            <a:off x="4818888" y="2731008"/>
            <a:ext cx="438912" cy="12679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Nach links gekrümmter Pfeil 8"/>
          <p:cNvSpPr/>
          <p:nvPr/>
        </p:nvSpPr>
        <p:spPr>
          <a:xfrm>
            <a:off x="5129784" y="1024128"/>
            <a:ext cx="438912" cy="32552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188720" y="4654296"/>
            <a:ext cx="822960" cy="740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ube 10"/>
          <p:cNvSpPr/>
          <p:nvPr/>
        </p:nvSpPr>
        <p:spPr>
          <a:xfrm>
            <a:off x="3378708" y="4654296"/>
            <a:ext cx="822960" cy="740664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ube 11"/>
          <p:cNvSpPr/>
          <p:nvPr/>
        </p:nvSpPr>
        <p:spPr>
          <a:xfrm>
            <a:off x="2283714" y="4672584"/>
            <a:ext cx="822960" cy="7406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be 12"/>
          <p:cNvSpPr/>
          <p:nvPr/>
        </p:nvSpPr>
        <p:spPr>
          <a:xfrm>
            <a:off x="1600200" y="5175504"/>
            <a:ext cx="822960" cy="7406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ube 13"/>
          <p:cNvSpPr/>
          <p:nvPr/>
        </p:nvSpPr>
        <p:spPr>
          <a:xfrm>
            <a:off x="2802636" y="5175504"/>
            <a:ext cx="822960" cy="740664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Gewitterblitz 14"/>
          <p:cNvSpPr/>
          <p:nvPr/>
        </p:nvSpPr>
        <p:spPr>
          <a:xfrm>
            <a:off x="1188720" y="4279392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Gewitterblitz 15"/>
          <p:cNvSpPr/>
          <p:nvPr/>
        </p:nvSpPr>
        <p:spPr>
          <a:xfrm>
            <a:off x="2423160" y="4244340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ewitterblitz 16"/>
          <p:cNvSpPr/>
          <p:nvPr/>
        </p:nvSpPr>
        <p:spPr>
          <a:xfrm>
            <a:off x="3557016" y="4248912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251460" y="910828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251460" y="239546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251460" y="384757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2" name="Rechteck 21"/>
          <p:cNvSpPr/>
          <p:nvPr/>
        </p:nvSpPr>
        <p:spPr>
          <a:xfrm>
            <a:off x="5638800" y="71323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high-level data classes</a:t>
            </a:r>
            <a:endParaRPr lang="en-GB" sz="1400" dirty="0"/>
          </a:p>
        </p:txBody>
      </p:sp>
      <p:sp>
        <p:nvSpPr>
          <p:cNvPr id="23" name="Rechteck 22"/>
          <p:cNvSpPr/>
          <p:nvPr/>
        </p:nvSpPr>
        <p:spPr>
          <a:xfrm>
            <a:off x="5638800" y="112471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Common understanding „</a:t>
            </a:r>
            <a:r>
              <a:rPr lang="en-GB" sz="1400" i="1" dirty="0" smtClean="0"/>
              <a:t>What do we mean by …</a:t>
            </a:r>
            <a:r>
              <a:rPr lang="en-GB" sz="1400" dirty="0" smtClean="0"/>
              <a:t>“</a:t>
            </a:r>
            <a:endParaRPr lang="en-GB" sz="1400" dirty="0"/>
          </a:p>
        </p:txBody>
      </p:sp>
      <p:sp>
        <p:nvSpPr>
          <p:cNvPr id="24" name="Rechteck 23"/>
          <p:cNvSpPr/>
          <p:nvPr/>
        </p:nvSpPr>
        <p:spPr>
          <a:xfrm>
            <a:off x="10067544" y="681358"/>
            <a:ext cx="1703832" cy="754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Glossary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5660136" y="2200656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functionality and modelled processes</a:t>
            </a:r>
            <a:endParaRPr lang="en-GB" sz="1400" dirty="0"/>
          </a:p>
        </p:txBody>
      </p:sp>
      <p:sp>
        <p:nvSpPr>
          <p:cNvPr id="26" name="Rechteck 25"/>
          <p:cNvSpPr/>
          <p:nvPr/>
        </p:nvSpPr>
        <p:spPr>
          <a:xfrm>
            <a:off x="5660136" y="2636520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 cases, interfaces, high-level data relations </a:t>
            </a:r>
            <a:endParaRPr lang="en-GB" sz="1400" dirty="0"/>
          </a:p>
        </p:txBody>
      </p:sp>
      <p:sp>
        <p:nvSpPr>
          <p:cNvPr id="27" name="Rechteck 26"/>
          <p:cNvSpPr/>
          <p:nvPr/>
        </p:nvSpPr>
        <p:spPr>
          <a:xfrm>
            <a:off x="10067544" y="2205359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29" name="Rechteck 28"/>
          <p:cNvSpPr/>
          <p:nvPr/>
        </p:nvSpPr>
        <p:spPr>
          <a:xfrm>
            <a:off x="5638800" y="3688080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Definition of implementation</a:t>
            </a:r>
            <a:endParaRPr lang="en-GB" sz="1400" dirty="0"/>
          </a:p>
        </p:txBody>
      </p:sp>
      <p:sp>
        <p:nvSpPr>
          <p:cNvPr id="30" name="Rechteck 29"/>
          <p:cNvSpPr/>
          <p:nvPr/>
        </p:nvSpPr>
        <p:spPr>
          <a:xfrm>
            <a:off x="5660136" y="4136136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models, API specification </a:t>
            </a:r>
            <a:endParaRPr lang="en-GB" sz="1400" dirty="0"/>
          </a:p>
        </p:txBody>
      </p:sp>
      <p:sp>
        <p:nvSpPr>
          <p:cNvPr id="31" name="Rechteck 30"/>
          <p:cNvSpPr/>
          <p:nvPr/>
        </p:nvSpPr>
        <p:spPr>
          <a:xfrm>
            <a:off x="10067544" y="3704975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Construction plans</a:t>
            </a:r>
            <a:endParaRPr lang="en-GB" dirty="0"/>
          </a:p>
        </p:txBody>
      </p:sp>
      <p:sp>
        <p:nvSpPr>
          <p:cNvPr id="32" name="Rechteck 31"/>
          <p:cNvSpPr/>
          <p:nvPr/>
        </p:nvSpPr>
        <p:spPr>
          <a:xfrm>
            <a:off x="5660136" y="5102352"/>
            <a:ext cx="3849624" cy="3108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Tasks for developer teams</a:t>
            </a:r>
            <a:endParaRPr lang="en-GB" sz="1400" dirty="0"/>
          </a:p>
        </p:txBody>
      </p:sp>
      <p:sp>
        <p:nvSpPr>
          <p:cNvPr id="33" name="Gewitterblitz 32"/>
          <p:cNvSpPr/>
          <p:nvPr/>
        </p:nvSpPr>
        <p:spPr>
          <a:xfrm>
            <a:off x="7330440" y="4471416"/>
            <a:ext cx="329184" cy="63093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/>
          <p:cNvSpPr/>
          <p:nvPr/>
        </p:nvSpPr>
        <p:spPr>
          <a:xfrm>
            <a:off x="10116312" y="5102352"/>
            <a:ext cx="1703832" cy="742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2" name="Wolke 1"/>
          <p:cNvSpPr/>
          <p:nvPr/>
        </p:nvSpPr>
        <p:spPr>
          <a:xfrm>
            <a:off x="10968228" y="4337304"/>
            <a:ext cx="1133856" cy="6726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ER-Diagrams</a:t>
            </a:r>
            <a:endParaRPr lang="en-GB" sz="1100" dirty="0"/>
          </a:p>
        </p:txBody>
      </p:sp>
      <p:sp>
        <p:nvSpPr>
          <p:cNvPr id="34" name="Wolke 33"/>
          <p:cNvSpPr/>
          <p:nvPr/>
        </p:nvSpPr>
        <p:spPr>
          <a:xfrm>
            <a:off x="10899648" y="1447800"/>
            <a:ext cx="1202436" cy="75285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High-level „ER-diagrams“</a:t>
            </a:r>
            <a:endParaRPr lang="en-GB" sz="1100" dirty="0"/>
          </a:p>
        </p:txBody>
      </p:sp>
      <p:sp>
        <p:nvSpPr>
          <p:cNvPr id="3" name="Nach links gekrümmter Pfeil 2"/>
          <p:cNvSpPr/>
          <p:nvPr/>
        </p:nvSpPr>
        <p:spPr>
          <a:xfrm rot="10800000">
            <a:off x="298704" y="2651760"/>
            <a:ext cx="529077" cy="1265143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9488424" y="108942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Product</a:t>
            </a:r>
            <a:endParaRPr lang="en-GB" dirty="0"/>
          </a:p>
        </p:txBody>
      </p:sp>
      <p:sp>
        <p:nvSpPr>
          <p:cNvPr id="37" name="Textfeld 36"/>
          <p:cNvSpPr txBox="1"/>
          <p:nvPr/>
        </p:nvSpPr>
        <p:spPr>
          <a:xfrm>
            <a:off x="1188720" y="136636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Level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5660136" y="136636"/>
            <a:ext cx="382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5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Glöckler, Falko</dc:creator>
  <cp:lastModifiedBy>Glöckler, Falko</cp:lastModifiedBy>
  <cp:revision>16</cp:revision>
  <dcterms:created xsi:type="dcterms:W3CDTF">2020-08-19T12:15:50Z</dcterms:created>
  <dcterms:modified xsi:type="dcterms:W3CDTF">2020-09-02T15:51:57Z</dcterms:modified>
</cp:coreProperties>
</file>