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E96-484C-B1A6-C44C9349F9A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E96-484C-B1A6-C44C9349F9A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4E96-484C-B1A6-C44C9349F9A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4E96-484C-B1A6-C44C9349F9A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E238CFFB-7D6F-505C-457E-0216B7EC27DB}"/>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DINAKARAN V</a:t>
            </a:r>
          </a:p>
          <a:p>
            <a:r>
              <a:rPr lang="en-US" sz="2400" dirty="0"/>
              <a:t>REGISTER NO:312214</a:t>
            </a:r>
            <a:r>
              <a:rPr lang="en-IN" sz="2400" dirty="0"/>
              <a:t>023</a:t>
            </a:r>
            <a:endParaRPr lang="en-US" sz="2400"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2241591236"/>
              </p:ext>
            </p:extLst>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445</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Sarathy S</cp:lastModifiedBy>
  <cp:revision>26</cp:revision>
  <dcterms:created xsi:type="dcterms:W3CDTF">2024-03-29T15:07:22Z</dcterms:created>
  <dcterms:modified xsi:type="dcterms:W3CDTF">2024-08-30T17:19:02Z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