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7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3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5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8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4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9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554C-AD82-4F74-8964-E17820BC974E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2756-4670-42AF-B9F1-FF07EDA2F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46838" y="716691"/>
            <a:ext cx="7705769" cy="5016843"/>
            <a:chOff x="814817" y="815545"/>
            <a:chExt cx="7705769" cy="50168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17" y="815545"/>
              <a:ext cx="4877529" cy="501684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79846" y="1407876"/>
              <a:ext cx="3640740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0" dirty="0" smtClean="0">
                  <a:ln w="9525">
                    <a:solidFill>
                      <a:srgbClr val="00B0F0"/>
                    </a:solidFill>
                  </a:ln>
                  <a:latin typeface="Cascadia Code" panose="020B0609020000020004" pitchFamily="49" charset="0"/>
                  <a:ea typeface="Fira Code" panose="020B0809050000020004" pitchFamily="49" charset="0"/>
                  <a:cs typeface="Cascadia Code" panose="020B0609020000020004" pitchFamily="49" charset="0"/>
                </a:rPr>
                <a:t>SJ</a:t>
              </a:r>
              <a:endParaRPr lang="en-IN" sz="23000" dirty="0">
                <a:ln w="9525">
                  <a:solidFill>
                    <a:srgbClr val="00B0F0"/>
                  </a:solidFill>
                </a:ln>
                <a:latin typeface="Cascadia Code" panose="020B0609020000020004" pitchFamily="49" charset="0"/>
                <a:ea typeface="Fira Code" panose="020B080905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6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2021-04-06T14:34:29Z</dcterms:created>
  <dcterms:modified xsi:type="dcterms:W3CDTF">2021-04-11T07:14:01Z</dcterms:modified>
</cp:coreProperties>
</file>