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E85B-7F41-BA4C-967290AA30B4}"/>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E85B-7F41-BA4C-967290AA30B4}"/>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E85B-7F41-BA4C-967290AA30B4}"/>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E85B-7F41-BA4C-967290AA30B4}"/>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Dinesh Kumar N</a:t>
            </a:r>
            <a:endParaRPr lang="en-US" sz="2400" dirty="0"/>
          </a:p>
          <a:p>
            <a:r>
              <a:rPr lang="en-US" sz="2400" dirty="0"/>
              <a:t>REGISTER NO:122</a:t>
            </a:r>
            <a:r>
              <a:rPr lang="en-GB" sz="2400"/>
              <a:t>18(asunm1323132200006)</a:t>
            </a:r>
            <a:endParaRPr lang="en-GB" sz="2400" dirty="0"/>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31</cp:revision>
  <dcterms:created xsi:type="dcterms:W3CDTF">2024-03-29T15:07:22Z</dcterms:created>
  <dcterms:modified xsi:type="dcterms:W3CDTF">2024-09-04T05:14:30Z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