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DINESH R</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458309" y="2222670"/>
            <a:ext cx="6248400" cy="2447826"/>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2024-04-08T12:17:11Z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