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2:29:22.832" v="24" actId="20577"/>
      <pc:docMkLst>
        <pc:docMk/>
      </pc:docMkLst>
      <pc:sldChg chg="modSp mod">
        <pc:chgData name="jerome x" userId="e17db1ce8bd0f2ab" providerId="LiveId" clId="{0808C8CC-FDE2-4C05-846F-8AA517F590E9}" dt="2024-04-08T12:29:22.832" v="24"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DINESH R</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458309" y="2222670"/>
            <a:ext cx="6248400" cy="2447826"/>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