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72" y="57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0418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9911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7427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9347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5277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07983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38671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78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89455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5151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6887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357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9539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2519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5753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1385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0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1369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81000" y="2971800"/>
            <a:ext cx="1066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:DINESH V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REGISTERNO      :312204462, 17890F856E513899A1C4DED878954F45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 :COMMERCE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 : KCS KASI NADAR COLLAGE OF ARTS &amp; SCEINCE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12725"/>
            <a:ext cx="48990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B75943-ED22-8B97-34A9-27C50C2E9326}"/>
              </a:ext>
            </a:extLst>
          </p:cNvPr>
          <p:cNvSpPr txBox="1"/>
          <p:nvPr/>
        </p:nvSpPr>
        <p:spPr>
          <a:xfrm>
            <a:off x="739775" y="1447800"/>
            <a:ext cx="97758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pivot chart.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dashboard.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pivot chart in dashboard.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interactive dashboard by putting all together elements. </a:t>
            </a:r>
          </a:p>
          <a:p>
            <a:pPr marL="514350" indent="-514350">
              <a:buFont typeface="+mj-lt"/>
              <a:buAutoNum type="romanLcPeriod"/>
            </a:pPr>
            <a:endParaRPr lang="en-IN" sz="2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E688B7-18BD-27E9-F18D-DC56EFD6501B}"/>
              </a:ext>
            </a:extLst>
          </p:cNvPr>
          <p:cNvSpPr txBox="1"/>
          <p:nvPr/>
        </p:nvSpPr>
        <p:spPr>
          <a:xfrm>
            <a:off x="5483925" y="69890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(click  to open  file)</a:t>
            </a:r>
            <a:endParaRPr lang="en-IN" b="1" dirty="0"/>
          </a:p>
        </p:txBody>
      </p:sp>
      <p:pic>
        <p:nvPicPr>
          <p:cNvPr id="22" name="Graphic 21" descr="Right pointing backhand index">
            <a:extLst>
              <a:ext uri="{FF2B5EF4-FFF2-40B4-BE49-F238E27FC236}">
                <a16:creationId xmlns:a16="http://schemas.microsoft.com/office/drawing/2014/main" id="{D042E19E-490B-18D5-A1DA-49199CC1B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026725" y="654970"/>
            <a:ext cx="457200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423281-1D15-2059-DE21-AF105A6EB4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39193"/>
            <a:ext cx="10362818" cy="5143129"/>
          </a:xfrm>
          <a:prstGeom prst="rect">
            <a:avLst/>
          </a:prstGeom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4B5896B-364D-FF23-D18F-E0C8DB738A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221173"/>
              </p:ext>
            </p:extLst>
          </p:nvPr>
        </p:nvGraphicFramePr>
        <p:xfrm>
          <a:off x="3772747" y="369570"/>
          <a:ext cx="1104900" cy="2651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6" imgW="380879" imgH="914590" progId="Excel.Sheet.12">
                  <p:embed/>
                </p:oleObj>
              </mc:Choice>
              <mc:Fallback>
                <p:oleObj name="Worksheet" showAsIcon="1" r:id="rId6" imgW="380879" imgH="9145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72747" y="369570"/>
                        <a:ext cx="1104900" cy="2651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D1998-550C-05D5-53BB-01B94A254EA6}"/>
              </a:ext>
            </a:extLst>
          </p:cNvPr>
          <p:cNvSpPr txBox="1"/>
          <p:nvPr/>
        </p:nvSpPr>
        <p:spPr>
          <a:xfrm>
            <a:off x="838200" y="18288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of employee expenditure and savings data has provided valuable insights into financial behaviors and patterns within the organization.: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Expenditure Patterns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 Insights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-49303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990599"/>
            <a:ext cx="6846254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25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Expenditure and Savings Analysis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6633528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4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4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AE0531-B7C5-5285-FDA4-8D7C70E3BDD3}"/>
              </a:ext>
            </a:extLst>
          </p:cNvPr>
          <p:cNvSpPr txBox="1"/>
          <p:nvPr/>
        </p:nvSpPr>
        <p:spPr>
          <a:xfrm>
            <a:off x="533400" y="1600200"/>
            <a:ext cx="86106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 IS EMPLOYEE SALARY AND SAVINGS ANALYSIS</a:t>
            </a:r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THEIR : 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employee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Expenditure 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 		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endParaRPr lang="en-US" sz="3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829627"/>
            <a:ext cx="562229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	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EAA941-6BB6-2A57-5CA0-B5AA6CF2A269}"/>
              </a:ext>
            </a:extLst>
          </p:cNvPr>
          <p:cNvSpPr txBox="1"/>
          <p:nvPr/>
        </p:nvSpPr>
        <p:spPr>
          <a:xfrm>
            <a:off x="381000" y="1524000"/>
            <a:ext cx="998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analysis I am going to ease the process of identify  the employees expenditure and savings analysis using  excel, with the help of below mentioned tools in  excel.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F0229-F6C9-FAC4-4E16-C224FF22531C}"/>
              </a:ext>
            </a:extLst>
          </p:cNvPr>
          <p:cNvSpPr txBox="1"/>
          <p:nvPr/>
        </p:nvSpPr>
        <p:spPr>
          <a:xfrm>
            <a:off x="381000" y="3154740"/>
            <a:ext cx="8277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CHART(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CHART,PIE CHART &amp; BAR CHART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990600"/>
            <a:ext cx="6082348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8B92B6-BD98-7999-E75C-B454CAEF6598}"/>
              </a:ext>
            </a:extLst>
          </p:cNvPr>
          <p:cNvSpPr txBox="1"/>
          <p:nvPr/>
        </p:nvSpPr>
        <p:spPr>
          <a:xfrm>
            <a:off x="457200" y="190500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Department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Department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Specialists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Managers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and Data Management Teams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1" y="451513"/>
            <a:ext cx="9658349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1C50A3-DC05-7596-94E8-05AF9BCCF552}"/>
              </a:ext>
            </a:extLst>
          </p:cNvPr>
          <p:cNvSpPr txBox="1"/>
          <p:nvPr/>
        </p:nvSpPr>
        <p:spPr>
          <a:xfrm>
            <a:off x="2971800" y="1476375"/>
            <a:ext cx="67056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Use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Data Management: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Analytical 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 and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 and Graphs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Analysis: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analyse different situation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5813"/>
            <a:ext cx="10681335" cy="7581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721AE-6499-198E-8F76-0EE48DE5C9ED}"/>
              </a:ext>
            </a:extLst>
          </p:cNvPr>
          <p:cNvSpPr txBox="1"/>
          <p:nvPr/>
        </p:nvSpPr>
        <p:spPr>
          <a:xfrm>
            <a:off x="755332" y="1175165"/>
            <a:ext cx="1052226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Overview: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information about employees within an organization about their expenditure and savings analysis. This data is used to calculate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progress metrics.</a:t>
            </a:r>
          </a:p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Fields: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employee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Expenditure 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 		</a:t>
            </a:r>
          </a:p>
          <a:p>
            <a:r>
              <a:rPr lang="en-US" b="1" dirty="0"/>
              <a:t>	</a:t>
            </a:r>
            <a:r>
              <a:rPr lang="en-US" dirty="0"/>
              <a:t>		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US"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25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2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Dashboards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Data Visualization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Analysis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Reports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576</TotalTime>
  <Words>365</Words>
  <Application>Microsoft Office PowerPoint</Application>
  <PresentationFormat>Widescreen</PresentationFormat>
  <Paragraphs>98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Roboto</vt:lpstr>
      <vt:lpstr>Times New Roman</vt:lpstr>
      <vt:lpstr>Trebuchet MS</vt:lpstr>
      <vt:lpstr>Wingdings</vt:lpstr>
      <vt:lpstr>Wingdings 3</vt:lpstr>
      <vt:lpstr>Facet</vt:lpstr>
      <vt:lpstr>Worksheet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Sethu Eswar</cp:lastModifiedBy>
  <cp:revision>30</cp:revision>
  <dcterms:created xsi:type="dcterms:W3CDTF">2024-03-29T15:07:22Z</dcterms:created>
  <dcterms:modified xsi:type="dcterms:W3CDTF">2024-08-27T06:43:16Z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