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1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2" name="Holder 3"/>
          <p:cNvSpPr>
            <a:spLocks noGrp="1"/>
          </p:cNvSpPr>
          <p:nvPr>
            <p:ph type="body" idx="1"/>
          </p:nvPr>
        </p:nvSpPr>
        <p:spPr>
          <a:xfrm>
            <a:off x="609600" y="1577340"/>
            <a:ext cx="10972800" cy="266700"/>
          </a:xfrm>
        </p:spPr>
        <p:txBody>
          <a:bodyPr bIns="0" lIns="0" rIns="0" tIns="0"/>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24764" y="2584767"/>
            <a:ext cx="11195251" cy="2758440"/>
          </a:xfrm>
          <a:prstGeom prst="rect"/>
          <a:noFill/>
        </p:spPr>
        <p:txBody>
          <a:bodyPr rtlCol="0" wrap="square">
            <a:spAutoFit/>
          </a:bodyPr>
          <a:p>
            <a:r>
              <a:rPr sz="2400" lang="en-US"/>
              <a:t>STUDENT NAME:</a:t>
            </a:r>
            <a:r>
              <a:rPr sz="2400" lang="en-US"/>
              <a:t> </a:t>
            </a:r>
            <a:r>
              <a:rPr b="1" sz="2400" lang="en-US"/>
              <a:t>D</a:t>
            </a:r>
            <a:r>
              <a:rPr b="1" sz="2400" lang="en-US"/>
              <a:t>I</a:t>
            </a:r>
            <a:r>
              <a:rPr b="1" sz="2400" lang="en-US"/>
              <a:t>N</a:t>
            </a:r>
            <a:r>
              <a:rPr b="1" sz="2400" lang="en-US"/>
              <a:t>E</a:t>
            </a:r>
            <a:r>
              <a:rPr b="1" sz="2400" lang="en-US"/>
              <a:t>S</a:t>
            </a:r>
            <a:r>
              <a:rPr b="1" sz="2400" lang="en-US"/>
              <a:t>H</a:t>
            </a:r>
            <a:r>
              <a:rPr b="1" sz="2400" lang="en-US"/>
              <a:t> </a:t>
            </a:r>
            <a:r>
              <a:rPr b="1" sz="2400" lang="en-US"/>
              <a:t>R</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1</a:t>
            </a:r>
            <a:r>
              <a:rPr b="1" dirty="0" sz="2400" lang="en-US"/>
              <a:t>2</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1</a:t>
            </a:r>
            <a:r>
              <a:rPr b="1" dirty="0" sz="2400" lang="en-US"/>
              <a:t>2</a:t>
            </a:r>
            <a:r>
              <a:rPr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b="1" dirty="0" sz="2400" lang="en-US"/>
              <a:t>L</a:t>
            </a:r>
            <a:r>
              <a:rPr b="1" dirty="0" sz="2400" lang="en-US"/>
              <a:t>EGE </a:t>
            </a:r>
            <a:r>
              <a:rPr b="1" dirty="0" sz="2400" lang="en-US"/>
              <a:t>V</a:t>
            </a:r>
            <a:r>
              <a:rPr b="1" dirty="0" sz="2400" lang="en-US"/>
              <a:t>Y</a:t>
            </a:r>
            <a:r>
              <a:rPr b="1" dirty="0" sz="2400" lang="en-US"/>
              <a:t>ASAPADI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8"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dirty="0" lang="en-IN"/>
              <a:t>Dataset Description</a:t>
            </a:r>
          </a:p>
        </p:txBody>
      </p:sp>
      <p:sp>
        <p:nvSpPr>
          <p:cNvPr id="1048682"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0"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3"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6"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18</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50"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63"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65"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3"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2024-03-20T00:07:22Z</dcterms:created>
  <dcterms:modified xsi:type="dcterms:W3CDTF">2024-09-14T05:56:29Z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c83fde7538ec4b06a01aa7f45dba5176</vt:lpwstr>
  </property>
</Properties>
</file>