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Office_Excel_2007_Workbook1.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F08-8B45-9E18-FF1ABF30EC03}"/>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8F08-8B45-9E18-FF1ABF30EC03}"/>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8F08-8B45-9E18-FF1ABF30EC03}"/>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8F08-8B45-9E18-FF1ABF30EC03}"/>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104870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1" name="Holder 3"/>
          <p:cNvSpPr>
            <a:spLocks noGrp="1"/>
          </p:cNvSpPr>
          <p:nvPr>
            <p:ph type="body" idx="1"/>
          </p:nvPr>
        </p:nvSpPr>
        <p:spPr/>
        <p:txBody>
          <a:bodyPr lIns="0" tIns="0" rIns="0" bIns="0"/>
          <a:lstStyle/>
          <a:p>
            <a:endParaRPr/>
          </a:p>
        </p:txBody>
      </p:sp>
      <p:sp>
        <p:nvSpPr>
          <p:cNvPr id="104869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69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6"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7"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70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70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2308324"/>
          </a:xfrm>
          <a:prstGeom prst="rect">
            <a:avLst/>
          </a:prstGeom>
          <a:noFill/>
        </p:spPr>
        <p:txBody>
          <a:bodyPr wrap="square" rtlCol="0">
            <a:spAutoFit/>
          </a:bodyPr>
          <a:lstStyle/>
          <a:p>
            <a:r>
              <a:rPr lang="en-US" sz="2400" dirty="0"/>
              <a:t>STUDENT NAME: DINESH.E </a:t>
            </a:r>
            <a:endParaRPr lang="zh-CN" altLang="en-US" dirty="0"/>
          </a:p>
          <a:p>
            <a:r>
              <a:rPr lang="en-US" sz="2400" dirty="0"/>
              <a:t>REGISTER NO:312206633</a:t>
            </a:r>
            <a:endParaRPr lang="zh-CN" altLang="en-US" dirty="0"/>
          </a:p>
          <a:p>
            <a:r>
              <a:rPr lang="en-US" sz="2400" dirty="0"/>
              <a:t>NAN MUDHALVAN ID:4DAB84AD7FDF1ACA18A4855B76C05270</a:t>
            </a:r>
            <a:endParaRPr lang="zh-CN" altLang="en-US" dirty="0"/>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1"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2" name="TextBox 1"/>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6"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8"/>
          <p:cNvSpPr txBox="1"/>
          <p:nvPr/>
        </p:nvSpPr>
        <p:spPr>
          <a:xfrm>
            <a:off x="834072" y="1695450"/>
            <a:ext cx="5862003" cy="4358640"/>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8"/>
          <p:cNvSpPr txBox="1"/>
          <p:nvPr/>
        </p:nvSpPr>
        <p:spPr>
          <a:xfrm>
            <a:off x="739775" y="2019300"/>
            <a:ext cx="5956300" cy="3444240"/>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1" name="TextBox 6"/>
          <p:cNvSpPr txBox="1"/>
          <p:nvPr/>
        </p:nvSpPr>
        <p:spPr>
          <a:xfrm>
            <a:off x="723900" y="1905000"/>
            <a:ext cx="5448300" cy="3444240"/>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5"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7" name="TextBox 7"/>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p:txBody>
          <a:bodyPr/>
          <a:lstStyle/>
          <a:p>
            <a:r>
              <a:rPr lang="en-IN" dirty="0"/>
              <a:t>Dataset Description</a:t>
            </a:r>
          </a:p>
        </p:txBody>
      </p:sp>
      <p:sp>
        <p:nvSpPr>
          <p:cNvPr id="1048669" name="TextBox 2"/>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4"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7" name="TextBox 9"/>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Dinesh Ekambaram</cp:lastModifiedBy>
  <cp:revision>2</cp:revision>
  <dcterms:created xsi:type="dcterms:W3CDTF">2024-03-29T04:07:22Z</dcterms:created>
  <dcterms:modified xsi:type="dcterms:W3CDTF">2024-09-13T03:11:07Z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de03584402da45c6802e8679e49280f7</vt:lpwstr>
  </property>
</Properties>
</file>