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24.11.2018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24.11.2018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IBM Coursera Advanced Data Science </a:t>
            </a:r>
            <a:br>
              <a:rPr lang="en-US" b="1" smtClean="0"/>
            </a:br>
            <a:r>
              <a:rPr lang="en-US" b="1" smtClean="0"/>
              <a:t>Capstone Project</a:t>
            </a:r>
            <a:br>
              <a:rPr lang="en-US" b="1" smtClean="0"/>
            </a:b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Links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  <vt:lpstr>Links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 </dc:title>
  <dc:creator>Nguyen, Ngoc</dc:creator>
  <cp:lastModifiedBy>Nguyen, Ngoc</cp:lastModifiedBy>
  <cp:revision>1</cp:revision>
  <dcterms:created xsi:type="dcterms:W3CDTF">2018-11-24T19:32:15Z</dcterms:created>
  <dcterms:modified xsi:type="dcterms:W3CDTF">2018-11-24T19:32:15Z</dcterms:modified>
</cp:coreProperties>
</file>