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21" r:id="rId6"/>
    <p:sldId id="325" r:id="rId7"/>
    <p:sldId id="308" r:id="rId8"/>
    <p:sldId id="323" r:id="rId9"/>
    <p:sldId id="326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otte Castelino (OSV)" initials="CC(" lastIdx="1" clrIdx="0">
    <p:extLst>
      <p:ext uri="{19B8F6BF-5375-455C-9EA6-DF929625EA0E}">
        <p15:presenceInfo xmlns:p15="http://schemas.microsoft.com/office/powerpoint/2012/main" xmlns="" userId="S-1-5-21-646715126-865746628-1157831247-2397060" providerId="AD"/>
      </p:ext>
    </p:extLst>
  </p:cmAuthor>
  <p:cmAuthor id="2" name="Castelino, Charlotte" initials="CC" lastIdx="1" clrIdx="1">
    <p:extLst>
      <p:ext uri="{19B8F6BF-5375-455C-9EA6-DF929625EA0E}">
        <p15:presenceInfo xmlns:p15="http://schemas.microsoft.com/office/powerpoint/2012/main" xmlns="" userId="Castelino, Charlo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F08510"/>
    <a:srgbClr val="D05400"/>
    <a:srgbClr val="FF6600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3922" autoAdjust="0"/>
  </p:normalViewPr>
  <p:slideViewPr>
    <p:cSldViewPr snapToGrid="0">
      <p:cViewPr>
        <p:scale>
          <a:sx n="76" d="100"/>
          <a:sy n="76" d="100"/>
        </p:scale>
        <p:origin x="-31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37363-76EF-419B-A99F-DAD4E35D5BF2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6491-5C5F-4C0D-A0C8-12F090002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16491-5C5F-4C0D-A0C8-12F090002E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41064" y="3345370"/>
            <a:ext cx="9375379" cy="734047"/>
          </a:xfrm>
        </p:spPr>
        <p:txBody>
          <a:bodyPr wrap="square">
            <a:spAutoFit/>
          </a:bodyPr>
          <a:lstStyle>
            <a:lvl1pPr algn="l">
              <a:defRPr sz="5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41065" y="4926446"/>
            <a:ext cx="9362659" cy="637822"/>
          </a:xfrm>
        </p:spPr>
        <p:txBody>
          <a:bodyPr>
            <a:noAutofit/>
          </a:bodyPr>
          <a:lstStyle>
            <a:lvl1pPr marL="0" marR="0" indent="0" algn="l" defTabSz="1089498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Author/Department/Subtitle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41063" y="5578203"/>
            <a:ext cx="9365773" cy="310620"/>
          </a:xfrm>
        </p:spPr>
        <p:txBody>
          <a:bodyPr/>
          <a:lstStyle>
            <a:lvl1pPr>
              <a:tabLst/>
              <a:defRPr sz="22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3981" y="1944094"/>
            <a:ext cx="1263283" cy="3129393"/>
            <a:chOff x="499892" y="1931934"/>
            <a:chExt cx="1260158" cy="3129393"/>
          </a:xfrm>
        </p:grpSpPr>
        <p:grpSp>
          <p:nvGrpSpPr>
            <p:cNvPr id="30" name="Group 18"/>
            <p:cNvGrpSpPr/>
            <p:nvPr userDrawn="1"/>
          </p:nvGrpSpPr>
          <p:grpSpPr>
            <a:xfrm rot="16200000">
              <a:off x="-434726" y="2866552"/>
              <a:ext cx="3129393" cy="1260158"/>
              <a:chOff x="998538" y="3063876"/>
              <a:chExt cx="2128837" cy="857250"/>
            </a:xfrm>
          </p:grpSpPr>
          <p:sp>
            <p:nvSpPr>
              <p:cNvPr id="32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4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7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0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2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31" name="Rectangle 30"/>
            <p:cNvSpPr/>
            <p:nvPr userDrawn="1"/>
          </p:nvSpPr>
          <p:spPr>
            <a:xfrm flipH="1">
              <a:off x="500063" y="3419475"/>
              <a:ext cx="838199" cy="1952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21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23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4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5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6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7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8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4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5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6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7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8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49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22" name="Rectangle 21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</p:spTree>
    <p:extLst>
      <p:ext uri="{BB962C8B-B14F-4D97-AF65-F5344CB8AC3E}">
        <p14:creationId xmlns:p14="http://schemas.microsoft.com/office/powerpoint/2010/main" val="1649655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FX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1479" y="6067785"/>
            <a:ext cx="1414472" cy="554852"/>
            <a:chOff x="539751" y="763588"/>
            <a:chExt cx="1033463" cy="406400"/>
          </a:xfrm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508126" y="974725"/>
              <a:ext cx="65088" cy="63500"/>
            </a:xfrm>
            <a:custGeom>
              <a:avLst/>
              <a:gdLst>
                <a:gd name="T0" fmla="*/ 146 w 163"/>
                <a:gd name="T1" fmla="*/ 62 h 162"/>
                <a:gd name="T2" fmla="*/ 129 w 163"/>
                <a:gd name="T3" fmla="*/ 32 h 162"/>
                <a:gd name="T4" fmla="*/ 100 w 163"/>
                <a:gd name="T5" fmla="*/ 16 h 162"/>
                <a:gd name="T6" fmla="*/ 63 w 163"/>
                <a:gd name="T7" fmla="*/ 16 h 162"/>
                <a:gd name="T8" fmla="*/ 34 w 163"/>
                <a:gd name="T9" fmla="*/ 32 h 162"/>
                <a:gd name="T10" fmla="*/ 17 w 163"/>
                <a:gd name="T11" fmla="*/ 62 h 162"/>
                <a:gd name="T12" fmla="*/ 17 w 163"/>
                <a:gd name="T13" fmla="*/ 100 h 162"/>
                <a:gd name="T14" fmla="*/ 34 w 163"/>
                <a:gd name="T15" fmla="*/ 130 h 162"/>
                <a:gd name="T16" fmla="*/ 63 w 163"/>
                <a:gd name="T17" fmla="*/ 146 h 162"/>
                <a:gd name="T18" fmla="*/ 100 w 163"/>
                <a:gd name="T19" fmla="*/ 146 h 162"/>
                <a:gd name="T20" fmla="*/ 129 w 163"/>
                <a:gd name="T21" fmla="*/ 130 h 162"/>
                <a:gd name="T22" fmla="*/ 146 w 163"/>
                <a:gd name="T23" fmla="*/ 100 h 162"/>
                <a:gd name="T24" fmla="*/ 64 w 163"/>
                <a:gd name="T25" fmla="*/ 84 h 162"/>
                <a:gd name="T26" fmla="*/ 49 w 163"/>
                <a:gd name="T27" fmla="*/ 129 h 162"/>
                <a:gd name="T28" fmla="*/ 86 w 163"/>
                <a:gd name="T29" fmla="*/ 31 h 162"/>
                <a:gd name="T30" fmla="*/ 108 w 163"/>
                <a:gd name="T31" fmla="*/ 37 h 162"/>
                <a:gd name="T32" fmla="*/ 116 w 163"/>
                <a:gd name="T33" fmla="*/ 58 h 162"/>
                <a:gd name="T34" fmla="*/ 107 w 163"/>
                <a:gd name="T35" fmla="*/ 75 h 162"/>
                <a:gd name="T36" fmla="*/ 99 w 163"/>
                <a:gd name="T37" fmla="*/ 79 h 162"/>
                <a:gd name="T38" fmla="*/ 110 w 163"/>
                <a:gd name="T39" fmla="*/ 90 h 162"/>
                <a:gd name="T40" fmla="*/ 113 w 163"/>
                <a:gd name="T41" fmla="*/ 109 h 162"/>
                <a:gd name="T42" fmla="*/ 116 w 163"/>
                <a:gd name="T43" fmla="*/ 125 h 162"/>
                <a:gd name="T44" fmla="*/ 101 w 163"/>
                <a:gd name="T45" fmla="*/ 129 h 162"/>
                <a:gd name="T46" fmla="*/ 97 w 163"/>
                <a:gd name="T47" fmla="*/ 107 h 162"/>
                <a:gd name="T48" fmla="*/ 93 w 163"/>
                <a:gd name="T49" fmla="*/ 91 h 162"/>
                <a:gd name="T50" fmla="*/ 88 w 163"/>
                <a:gd name="T51" fmla="*/ 86 h 162"/>
                <a:gd name="T52" fmla="*/ 78 w 163"/>
                <a:gd name="T53" fmla="*/ 84 h 162"/>
                <a:gd name="T54" fmla="*/ 82 w 163"/>
                <a:gd name="T55" fmla="*/ 72 h 162"/>
                <a:gd name="T56" fmla="*/ 96 w 163"/>
                <a:gd name="T57" fmla="*/ 68 h 162"/>
                <a:gd name="T58" fmla="*/ 100 w 163"/>
                <a:gd name="T59" fmla="*/ 58 h 162"/>
                <a:gd name="T60" fmla="*/ 96 w 163"/>
                <a:gd name="T61" fmla="*/ 48 h 162"/>
                <a:gd name="T62" fmla="*/ 82 w 163"/>
                <a:gd name="T63" fmla="*/ 44 h 162"/>
                <a:gd name="T64" fmla="*/ 64 w 163"/>
                <a:gd name="T65" fmla="*/ 72 h 162"/>
                <a:gd name="T66" fmla="*/ 0 w 163"/>
                <a:gd name="T67" fmla="*/ 81 h 162"/>
                <a:gd name="T68" fmla="*/ 8 w 163"/>
                <a:gd name="T69" fmla="*/ 44 h 162"/>
                <a:gd name="T70" fmla="*/ 31 w 163"/>
                <a:gd name="T71" fmla="*/ 17 h 162"/>
                <a:gd name="T72" fmla="*/ 63 w 163"/>
                <a:gd name="T73" fmla="*/ 2 h 162"/>
                <a:gd name="T74" fmla="*/ 100 w 163"/>
                <a:gd name="T75" fmla="*/ 2 h 162"/>
                <a:gd name="T76" fmla="*/ 132 w 163"/>
                <a:gd name="T77" fmla="*/ 17 h 162"/>
                <a:gd name="T78" fmla="*/ 155 w 163"/>
                <a:gd name="T79" fmla="*/ 44 h 162"/>
                <a:gd name="T80" fmla="*/ 163 w 163"/>
                <a:gd name="T81" fmla="*/ 81 h 162"/>
                <a:gd name="T82" fmla="*/ 155 w 163"/>
                <a:gd name="T83" fmla="*/ 118 h 162"/>
                <a:gd name="T84" fmla="*/ 132 w 163"/>
                <a:gd name="T85" fmla="*/ 145 h 162"/>
                <a:gd name="T86" fmla="*/ 100 w 163"/>
                <a:gd name="T87" fmla="*/ 160 h 162"/>
                <a:gd name="T88" fmla="*/ 63 w 163"/>
                <a:gd name="T89" fmla="*/ 160 h 162"/>
                <a:gd name="T90" fmla="*/ 31 w 163"/>
                <a:gd name="T91" fmla="*/ 145 h 162"/>
                <a:gd name="T92" fmla="*/ 8 w 163"/>
                <a:gd name="T93" fmla="*/ 118 h 162"/>
                <a:gd name="T94" fmla="*/ 0 w 163"/>
                <a:gd name="T95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62">
                  <a:moveTo>
                    <a:pt x="148" y="81"/>
                  </a:moveTo>
                  <a:lnTo>
                    <a:pt x="146" y="62"/>
                  </a:lnTo>
                  <a:lnTo>
                    <a:pt x="139" y="46"/>
                  </a:lnTo>
                  <a:lnTo>
                    <a:pt x="129" y="32"/>
                  </a:lnTo>
                  <a:lnTo>
                    <a:pt x="116" y="22"/>
                  </a:lnTo>
                  <a:lnTo>
                    <a:pt x="100" y="16"/>
                  </a:lnTo>
                  <a:lnTo>
                    <a:pt x="82" y="13"/>
                  </a:lnTo>
                  <a:lnTo>
                    <a:pt x="63" y="16"/>
                  </a:lnTo>
                  <a:lnTo>
                    <a:pt x="47" y="22"/>
                  </a:lnTo>
                  <a:lnTo>
                    <a:pt x="34" y="32"/>
                  </a:lnTo>
                  <a:lnTo>
                    <a:pt x="24" y="46"/>
                  </a:lnTo>
                  <a:lnTo>
                    <a:pt x="17" y="62"/>
                  </a:lnTo>
                  <a:lnTo>
                    <a:pt x="15" y="81"/>
                  </a:lnTo>
                  <a:lnTo>
                    <a:pt x="17" y="100"/>
                  </a:lnTo>
                  <a:lnTo>
                    <a:pt x="24" y="116"/>
                  </a:lnTo>
                  <a:lnTo>
                    <a:pt x="34" y="130"/>
                  </a:lnTo>
                  <a:lnTo>
                    <a:pt x="47" y="140"/>
                  </a:lnTo>
                  <a:lnTo>
                    <a:pt x="63" y="146"/>
                  </a:lnTo>
                  <a:lnTo>
                    <a:pt x="82" y="148"/>
                  </a:lnTo>
                  <a:lnTo>
                    <a:pt x="100" y="146"/>
                  </a:lnTo>
                  <a:lnTo>
                    <a:pt x="116" y="140"/>
                  </a:lnTo>
                  <a:lnTo>
                    <a:pt x="129" y="130"/>
                  </a:lnTo>
                  <a:lnTo>
                    <a:pt x="139" y="116"/>
                  </a:lnTo>
                  <a:lnTo>
                    <a:pt x="146" y="100"/>
                  </a:lnTo>
                  <a:lnTo>
                    <a:pt x="148" y="81"/>
                  </a:lnTo>
                  <a:close/>
                  <a:moveTo>
                    <a:pt x="64" y="84"/>
                  </a:moveTo>
                  <a:lnTo>
                    <a:pt x="64" y="129"/>
                  </a:lnTo>
                  <a:lnTo>
                    <a:pt x="49" y="129"/>
                  </a:lnTo>
                  <a:lnTo>
                    <a:pt x="49" y="31"/>
                  </a:lnTo>
                  <a:lnTo>
                    <a:pt x="86" y="31"/>
                  </a:lnTo>
                  <a:lnTo>
                    <a:pt x="99" y="32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07" y="75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105" y="82"/>
                  </a:lnTo>
                  <a:lnTo>
                    <a:pt x="110" y="90"/>
                  </a:lnTo>
                  <a:lnTo>
                    <a:pt x="112" y="102"/>
                  </a:lnTo>
                  <a:lnTo>
                    <a:pt x="113" y="109"/>
                  </a:lnTo>
                  <a:lnTo>
                    <a:pt x="115" y="117"/>
                  </a:lnTo>
                  <a:lnTo>
                    <a:pt x="116" y="125"/>
                  </a:lnTo>
                  <a:lnTo>
                    <a:pt x="118" y="129"/>
                  </a:lnTo>
                  <a:lnTo>
                    <a:pt x="101" y="129"/>
                  </a:lnTo>
                  <a:lnTo>
                    <a:pt x="98" y="118"/>
                  </a:lnTo>
                  <a:lnTo>
                    <a:pt x="97" y="107"/>
                  </a:lnTo>
                  <a:lnTo>
                    <a:pt x="95" y="96"/>
                  </a:lnTo>
                  <a:lnTo>
                    <a:pt x="93" y="91"/>
                  </a:lnTo>
                  <a:lnTo>
                    <a:pt x="91" y="88"/>
                  </a:lnTo>
                  <a:lnTo>
                    <a:pt x="88" y="86"/>
                  </a:lnTo>
                  <a:lnTo>
                    <a:pt x="84" y="85"/>
                  </a:lnTo>
                  <a:lnTo>
                    <a:pt x="78" y="84"/>
                  </a:lnTo>
                  <a:lnTo>
                    <a:pt x="64" y="84"/>
                  </a:lnTo>
                  <a:close/>
                  <a:moveTo>
                    <a:pt x="82" y="72"/>
                  </a:moveTo>
                  <a:lnTo>
                    <a:pt x="91" y="71"/>
                  </a:lnTo>
                  <a:lnTo>
                    <a:pt x="96" y="68"/>
                  </a:lnTo>
                  <a:lnTo>
                    <a:pt x="99" y="62"/>
                  </a:lnTo>
                  <a:lnTo>
                    <a:pt x="100" y="58"/>
                  </a:lnTo>
                  <a:lnTo>
                    <a:pt x="99" y="52"/>
                  </a:lnTo>
                  <a:lnTo>
                    <a:pt x="96" y="48"/>
                  </a:lnTo>
                  <a:lnTo>
                    <a:pt x="91" y="45"/>
                  </a:lnTo>
                  <a:lnTo>
                    <a:pt x="82" y="44"/>
                  </a:lnTo>
                  <a:lnTo>
                    <a:pt x="64" y="44"/>
                  </a:lnTo>
                  <a:lnTo>
                    <a:pt x="64" y="72"/>
                  </a:lnTo>
                  <a:lnTo>
                    <a:pt x="82" y="72"/>
                  </a:lnTo>
                  <a:close/>
                  <a:moveTo>
                    <a:pt x="0" y="81"/>
                  </a:moveTo>
                  <a:lnTo>
                    <a:pt x="2" y="61"/>
                  </a:lnTo>
                  <a:lnTo>
                    <a:pt x="8" y="44"/>
                  </a:lnTo>
                  <a:lnTo>
                    <a:pt x="18" y="29"/>
                  </a:lnTo>
                  <a:lnTo>
                    <a:pt x="31" y="17"/>
                  </a:lnTo>
                  <a:lnTo>
                    <a:pt x="46" y="7"/>
                  </a:lnTo>
                  <a:lnTo>
                    <a:pt x="63" y="2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7" y="7"/>
                  </a:lnTo>
                  <a:lnTo>
                    <a:pt x="132" y="17"/>
                  </a:lnTo>
                  <a:lnTo>
                    <a:pt x="145" y="29"/>
                  </a:lnTo>
                  <a:lnTo>
                    <a:pt x="155" y="44"/>
                  </a:lnTo>
                  <a:lnTo>
                    <a:pt x="161" y="61"/>
                  </a:lnTo>
                  <a:lnTo>
                    <a:pt x="163" y="81"/>
                  </a:lnTo>
                  <a:lnTo>
                    <a:pt x="161" y="101"/>
                  </a:lnTo>
                  <a:lnTo>
                    <a:pt x="155" y="118"/>
                  </a:lnTo>
                  <a:lnTo>
                    <a:pt x="145" y="133"/>
                  </a:lnTo>
                  <a:lnTo>
                    <a:pt x="132" y="145"/>
                  </a:lnTo>
                  <a:lnTo>
                    <a:pt x="117" y="155"/>
                  </a:lnTo>
                  <a:lnTo>
                    <a:pt x="100" y="160"/>
                  </a:lnTo>
                  <a:lnTo>
                    <a:pt x="82" y="162"/>
                  </a:lnTo>
                  <a:lnTo>
                    <a:pt x="63" y="160"/>
                  </a:lnTo>
                  <a:lnTo>
                    <a:pt x="46" y="155"/>
                  </a:lnTo>
                  <a:lnTo>
                    <a:pt x="31" y="145"/>
                  </a:lnTo>
                  <a:lnTo>
                    <a:pt x="18" y="133"/>
                  </a:lnTo>
                  <a:lnTo>
                    <a:pt x="8" y="118"/>
                  </a:lnTo>
                  <a:lnTo>
                    <a:pt x="2" y="10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539751" y="763588"/>
              <a:ext cx="936625" cy="279400"/>
            </a:xfrm>
            <a:custGeom>
              <a:avLst/>
              <a:gdLst>
                <a:gd name="T0" fmla="*/ 2047 w 2361"/>
                <a:gd name="T1" fmla="*/ 328 h 704"/>
                <a:gd name="T2" fmla="*/ 1734 w 2361"/>
                <a:gd name="T3" fmla="*/ 177 h 704"/>
                <a:gd name="T4" fmla="*/ 1175 w 2361"/>
                <a:gd name="T5" fmla="*/ 278 h 704"/>
                <a:gd name="T6" fmla="*/ 1093 w 2361"/>
                <a:gd name="T7" fmla="*/ 229 h 704"/>
                <a:gd name="T8" fmla="*/ 979 w 2361"/>
                <a:gd name="T9" fmla="*/ 233 h 704"/>
                <a:gd name="T10" fmla="*/ 877 w 2361"/>
                <a:gd name="T11" fmla="*/ 305 h 704"/>
                <a:gd name="T12" fmla="*/ 821 w 2361"/>
                <a:gd name="T13" fmla="*/ 356 h 704"/>
                <a:gd name="T14" fmla="*/ 736 w 2361"/>
                <a:gd name="T15" fmla="*/ 257 h 704"/>
                <a:gd name="T16" fmla="*/ 599 w 2361"/>
                <a:gd name="T17" fmla="*/ 222 h 704"/>
                <a:gd name="T18" fmla="*/ 455 w 2361"/>
                <a:gd name="T19" fmla="*/ 262 h 704"/>
                <a:gd name="T20" fmla="*/ 383 w 2361"/>
                <a:gd name="T21" fmla="*/ 248 h 704"/>
                <a:gd name="T22" fmla="*/ 402 w 2361"/>
                <a:gd name="T23" fmla="*/ 0 h 704"/>
                <a:gd name="T24" fmla="*/ 181 w 2361"/>
                <a:gd name="T25" fmla="*/ 394 h 704"/>
                <a:gd name="T26" fmla="*/ 355 w 2361"/>
                <a:gd name="T27" fmla="*/ 499 h 704"/>
                <a:gd name="T28" fmla="*/ 412 w 2361"/>
                <a:gd name="T29" fmla="*/ 623 h 704"/>
                <a:gd name="T30" fmla="*/ 527 w 2361"/>
                <a:gd name="T31" fmla="*/ 693 h 704"/>
                <a:gd name="T32" fmla="*/ 670 w 2361"/>
                <a:gd name="T33" fmla="*/ 695 h 704"/>
                <a:gd name="T34" fmla="*/ 779 w 2361"/>
                <a:gd name="T35" fmla="*/ 633 h 704"/>
                <a:gd name="T36" fmla="*/ 678 w 2361"/>
                <a:gd name="T37" fmla="*/ 549 h 704"/>
                <a:gd name="T38" fmla="*/ 633 w 2361"/>
                <a:gd name="T39" fmla="*/ 584 h 704"/>
                <a:gd name="T40" fmla="*/ 554 w 2361"/>
                <a:gd name="T41" fmla="*/ 575 h 704"/>
                <a:gd name="T42" fmla="*/ 509 w 2361"/>
                <a:gd name="T43" fmla="*/ 495 h 704"/>
                <a:gd name="T44" fmla="*/ 855 w 2361"/>
                <a:gd name="T45" fmla="*/ 590 h 704"/>
                <a:gd name="T46" fmla="*/ 947 w 2361"/>
                <a:gd name="T47" fmla="*/ 680 h 704"/>
                <a:gd name="T48" fmla="*/ 1071 w 2361"/>
                <a:gd name="T49" fmla="*/ 702 h 704"/>
                <a:gd name="T50" fmla="*/ 1158 w 2361"/>
                <a:gd name="T51" fmla="*/ 656 h 704"/>
                <a:gd name="T52" fmla="*/ 1959 w 2361"/>
                <a:gd name="T53" fmla="*/ 679 h 704"/>
                <a:gd name="T54" fmla="*/ 2161 w 2361"/>
                <a:gd name="T55" fmla="*/ 457 h 704"/>
                <a:gd name="T56" fmla="*/ 545 w 2361"/>
                <a:gd name="T57" fmla="*/ 344 h 704"/>
                <a:gd name="T58" fmla="*/ 621 w 2361"/>
                <a:gd name="T59" fmla="*/ 327 h 704"/>
                <a:gd name="T60" fmla="*/ 679 w 2361"/>
                <a:gd name="T61" fmla="*/ 375 h 704"/>
                <a:gd name="T62" fmla="*/ 660 w 2361"/>
                <a:gd name="T63" fmla="*/ 396 h 704"/>
                <a:gd name="T64" fmla="*/ 541 w 2361"/>
                <a:gd name="T65" fmla="*/ 396 h 704"/>
                <a:gd name="T66" fmla="*/ 1079 w 2361"/>
                <a:gd name="T67" fmla="*/ 577 h 704"/>
                <a:gd name="T68" fmla="*/ 1010 w 2361"/>
                <a:gd name="T69" fmla="*/ 541 h 704"/>
                <a:gd name="T70" fmla="*/ 985 w 2361"/>
                <a:gd name="T71" fmla="*/ 465 h 704"/>
                <a:gd name="T72" fmla="*/ 1004 w 2361"/>
                <a:gd name="T73" fmla="*/ 390 h 704"/>
                <a:gd name="T74" fmla="*/ 1060 w 2361"/>
                <a:gd name="T75" fmla="*/ 347 h 704"/>
                <a:gd name="T76" fmla="*/ 1132 w 2361"/>
                <a:gd name="T77" fmla="*/ 362 h 704"/>
                <a:gd name="T78" fmla="*/ 1167 w 2361"/>
                <a:gd name="T79" fmla="*/ 425 h 704"/>
                <a:gd name="T80" fmla="*/ 1167 w 2361"/>
                <a:gd name="T81" fmla="*/ 502 h 704"/>
                <a:gd name="T82" fmla="*/ 1132 w 2361"/>
                <a:gd name="T83" fmla="*/ 560 h 704"/>
                <a:gd name="T84" fmla="*/ 1699 w 2361"/>
                <a:gd name="T85" fmla="*/ 647 h 704"/>
                <a:gd name="T86" fmla="*/ 1701 w 2361"/>
                <a:gd name="T87" fmla="*/ 144 h 704"/>
                <a:gd name="T88" fmla="*/ 1699 w 2361"/>
                <a:gd name="T89" fmla="*/ 372 h 704"/>
                <a:gd name="T90" fmla="*/ 1699 w 2361"/>
                <a:gd name="T91" fmla="*/ 647 h 704"/>
                <a:gd name="T92" fmla="*/ 1736 w 2361"/>
                <a:gd name="T93" fmla="*/ 248 h 704"/>
                <a:gd name="T94" fmla="*/ 1530 w 2361"/>
                <a:gd name="T95" fmla="*/ 500 h 704"/>
                <a:gd name="T96" fmla="*/ 1972 w 2361"/>
                <a:gd name="T97" fmla="*/ 458 h 704"/>
                <a:gd name="T98" fmla="*/ 2143 w 2361"/>
                <a:gd name="T99" fmla="*/ 270 h 704"/>
                <a:gd name="T100" fmla="*/ 2138 w 2361"/>
                <a:gd name="T101" fmla="*/ 647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704">
                  <a:moveTo>
                    <a:pt x="2161" y="457"/>
                  </a:moveTo>
                  <a:lnTo>
                    <a:pt x="2359" y="236"/>
                  </a:lnTo>
                  <a:lnTo>
                    <a:pt x="2128" y="236"/>
                  </a:lnTo>
                  <a:lnTo>
                    <a:pt x="2047" y="328"/>
                  </a:lnTo>
                  <a:lnTo>
                    <a:pt x="1964" y="236"/>
                  </a:lnTo>
                  <a:lnTo>
                    <a:pt x="1526" y="236"/>
                  </a:lnTo>
                  <a:lnTo>
                    <a:pt x="1526" y="177"/>
                  </a:lnTo>
                  <a:lnTo>
                    <a:pt x="1734" y="177"/>
                  </a:lnTo>
                  <a:lnTo>
                    <a:pt x="1734" y="0"/>
                  </a:lnTo>
                  <a:lnTo>
                    <a:pt x="1176" y="0"/>
                  </a:lnTo>
                  <a:lnTo>
                    <a:pt x="1176" y="278"/>
                  </a:lnTo>
                  <a:lnTo>
                    <a:pt x="1175" y="278"/>
                  </a:lnTo>
                  <a:lnTo>
                    <a:pt x="1156" y="260"/>
                  </a:lnTo>
                  <a:lnTo>
                    <a:pt x="1136" y="246"/>
                  </a:lnTo>
                  <a:lnTo>
                    <a:pt x="1116" y="235"/>
                  </a:lnTo>
                  <a:lnTo>
                    <a:pt x="1093" y="229"/>
                  </a:lnTo>
                  <a:lnTo>
                    <a:pt x="1069" y="225"/>
                  </a:lnTo>
                  <a:lnTo>
                    <a:pt x="1044" y="224"/>
                  </a:lnTo>
                  <a:lnTo>
                    <a:pt x="1010" y="226"/>
                  </a:lnTo>
                  <a:lnTo>
                    <a:pt x="979" y="233"/>
                  </a:lnTo>
                  <a:lnTo>
                    <a:pt x="949" y="246"/>
                  </a:lnTo>
                  <a:lnTo>
                    <a:pt x="922" y="261"/>
                  </a:lnTo>
                  <a:lnTo>
                    <a:pt x="898" y="281"/>
                  </a:lnTo>
                  <a:lnTo>
                    <a:pt x="877" y="305"/>
                  </a:lnTo>
                  <a:lnTo>
                    <a:pt x="858" y="331"/>
                  </a:lnTo>
                  <a:lnTo>
                    <a:pt x="844" y="359"/>
                  </a:lnTo>
                  <a:lnTo>
                    <a:pt x="832" y="389"/>
                  </a:lnTo>
                  <a:lnTo>
                    <a:pt x="821" y="356"/>
                  </a:lnTo>
                  <a:lnTo>
                    <a:pt x="804" y="327"/>
                  </a:lnTo>
                  <a:lnTo>
                    <a:pt x="785" y="300"/>
                  </a:lnTo>
                  <a:lnTo>
                    <a:pt x="762" y="277"/>
                  </a:lnTo>
                  <a:lnTo>
                    <a:pt x="736" y="257"/>
                  </a:lnTo>
                  <a:lnTo>
                    <a:pt x="707" y="242"/>
                  </a:lnTo>
                  <a:lnTo>
                    <a:pt x="674" y="231"/>
                  </a:lnTo>
                  <a:lnTo>
                    <a:pt x="638" y="224"/>
                  </a:lnTo>
                  <a:lnTo>
                    <a:pt x="599" y="222"/>
                  </a:lnTo>
                  <a:lnTo>
                    <a:pt x="558" y="224"/>
                  </a:lnTo>
                  <a:lnTo>
                    <a:pt x="520" y="232"/>
                  </a:lnTo>
                  <a:lnTo>
                    <a:pt x="486" y="245"/>
                  </a:lnTo>
                  <a:lnTo>
                    <a:pt x="455" y="262"/>
                  </a:lnTo>
                  <a:lnTo>
                    <a:pt x="427" y="283"/>
                  </a:lnTo>
                  <a:lnTo>
                    <a:pt x="403" y="309"/>
                  </a:lnTo>
                  <a:lnTo>
                    <a:pt x="383" y="338"/>
                  </a:lnTo>
                  <a:lnTo>
                    <a:pt x="383" y="248"/>
                  </a:lnTo>
                  <a:lnTo>
                    <a:pt x="181" y="248"/>
                  </a:lnTo>
                  <a:lnTo>
                    <a:pt x="181" y="151"/>
                  </a:lnTo>
                  <a:lnTo>
                    <a:pt x="402" y="151"/>
                  </a:lnTo>
                  <a:lnTo>
                    <a:pt x="402" y="0"/>
                  </a:lnTo>
                  <a:lnTo>
                    <a:pt x="0" y="0"/>
                  </a:lnTo>
                  <a:lnTo>
                    <a:pt x="0" y="679"/>
                  </a:lnTo>
                  <a:lnTo>
                    <a:pt x="181" y="679"/>
                  </a:lnTo>
                  <a:lnTo>
                    <a:pt x="181" y="394"/>
                  </a:lnTo>
                  <a:lnTo>
                    <a:pt x="361" y="394"/>
                  </a:lnTo>
                  <a:lnTo>
                    <a:pt x="355" y="426"/>
                  </a:lnTo>
                  <a:lnTo>
                    <a:pt x="352" y="462"/>
                  </a:lnTo>
                  <a:lnTo>
                    <a:pt x="355" y="499"/>
                  </a:lnTo>
                  <a:lnTo>
                    <a:pt x="362" y="534"/>
                  </a:lnTo>
                  <a:lnTo>
                    <a:pt x="375" y="566"/>
                  </a:lnTo>
                  <a:lnTo>
                    <a:pt x="391" y="596"/>
                  </a:lnTo>
                  <a:lnTo>
                    <a:pt x="412" y="623"/>
                  </a:lnTo>
                  <a:lnTo>
                    <a:pt x="436" y="646"/>
                  </a:lnTo>
                  <a:lnTo>
                    <a:pt x="464" y="666"/>
                  </a:lnTo>
                  <a:lnTo>
                    <a:pt x="494" y="682"/>
                  </a:lnTo>
                  <a:lnTo>
                    <a:pt x="527" y="693"/>
                  </a:lnTo>
                  <a:lnTo>
                    <a:pt x="563" y="700"/>
                  </a:lnTo>
                  <a:lnTo>
                    <a:pt x="599" y="702"/>
                  </a:lnTo>
                  <a:lnTo>
                    <a:pt x="636" y="700"/>
                  </a:lnTo>
                  <a:lnTo>
                    <a:pt x="670" y="695"/>
                  </a:lnTo>
                  <a:lnTo>
                    <a:pt x="703" y="685"/>
                  </a:lnTo>
                  <a:lnTo>
                    <a:pt x="731" y="671"/>
                  </a:lnTo>
                  <a:lnTo>
                    <a:pt x="757" y="654"/>
                  </a:lnTo>
                  <a:lnTo>
                    <a:pt x="779" y="633"/>
                  </a:lnTo>
                  <a:lnTo>
                    <a:pt x="800" y="608"/>
                  </a:lnTo>
                  <a:lnTo>
                    <a:pt x="818" y="580"/>
                  </a:lnTo>
                  <a:lnTo>
                    <a:pt x="832" y="549"/>
                  </a:lnTo>
                  <a:lnTo>
                    <a:pt x="678" y="549"/>
                  </a:lnTo>
                  <a:lnTo>
                    <a:pt x="667" y="562"/>
                  </a:lnTo>
                  <a:lnTo>
                    <a:pt x="657" y="572"/>
                  </a:lnTo>
                  <a:lnTo>
                    <a:pt x="647" y="579"/>
                  </a:lnTo>
                  <a:lnTo>
                    <a:pt x="633" y="584"/>
                  </a:lnTo>
                  <a:lnTo>
                    <a:pt x="618" y="586"/>
                  </a:lnTo>
                  <a:lnTo>
                    <a:pt x="599" y="587"/>
                  </a:lnTo>
                  <a:lnTo>
                    <a:pt x="576" y="584"/>
                  </a:lnTo>
                  <a:lnTo>
                    <a:pt x="554" y="575"/>
                  </a:lnTo>
                  <a:lnTo>
                    <a:pt x="536" y="560"/>
                  </a:lnTo>
                  <a:lnTo>
                    <a:pt x="521" y="541"/>
                  </a:lnTo>
                  <a:lnTo>
                    <a:pt x="512" y="519"/>
                  </a:lnTo>
                  <a:lnTo>
                    <a:pt x="509" y="495"/>
                  </a:lnTo>
                  <a:lnTo>
                    <a:pt x="824" y="495"/>
                  </a:lnTo>
                  <a:lnTo>
                    <a:pt x="830" y="528"/>
                  </a:lnTo>
                  <a:lnTo>
                    <a:pt x="841" y="560"/>
                  </a:lnTo>
                  <a:lnTo>
                    <a:pt x="855" y="590"/>
                  </a:lnTo>
                  <a:lnTo>
                    <a:pt x="874" y="617"/>
                  </a:lnTo>
                  <a:lnTo>
                    <a:pt x="895" y="642"/>
                  </a:lnTo>
                  <a:lnTo>
                    <a:pt x="919" y="663"/>
                  </a:lnTo>
                  <a:lnTo>
                    <a:pt x="947" y="680"/>
                  </a:lnTo>
                  <a:lnTo>
                    <a:pt x="978" y="694"/>
                  </a:lnTo>
                  <a:lnTo>
                    <a:pt x="1011" y="702"/>
                  </a:lnTo>
                  <a:lnTo>
                    <a:pt x="1046" y="704"/>
                  </a:lnTo>
                  <a:lnTo>
                    <a:pt x="1071" y="702"/>
                  </a:lnTo>
                  <a:lnTo>
                    <a:pt x="1096" y="696"/>
                  </a:lnTo>
                  <a:lnTo>
                    <a:pt x="1119" y="687"/>
                  </a:lnTo>
                  <a:lnTo>
                    <a:pt x="1139" y="673"/>
                  </a:lnTo>
                  <a:lnTo>
                    <a:pt x="1158" y="656"/>
                  </a:lnTo>
                  <a:lnTo>
                    <a:pt x="1175" y="636"/>
                  </a:lnTo>
                  <a:lnTo>
                    <a:pt x="1176" y="636"/>
                  </a:lnTo>
                  <a:lnTo>
                    <a:pt x="1176" y="679"/>
                  </a:lnTo>
                  <a:lnTo>
                    <a:pt x="1959" y="679"/>
                  </a:lnTo>
                  <a:lnTo>
                    <a:pt x="2040" y="588"/>
                  </a:lnTo>
                  <a:lnTo>
                    <a:pt x="2123" y="679"/>
                  </a:lnTo>
                  <a:lnTo>
                    <a:pt x="2361" y="679"/>
                  </a:lnTo>
                  <a:lnTo>
                    <a:pt x="2161" y="457"/>
                  </a:lnTo>
                  <a:close/>
                  <a:moveTo>
                    <a:pt x="514" y="396"/>
                  </a:moveTo>
                  <a:lnTo>
                    <a:pt x="521" y="375"/>
                  </a:lnTo>
                  <a:lnTo>
                    <a:pt x="531" y="359"/>
                  </a:lnTo>
                  <a:lnTo>
                    <a:pt x="545" y="344"/>
                  </a:lnTo>
                  <a:lnTo>
                    <a:pt x="560" y="334"/>
                  </a:lnTo>
                  <a:lnTo>
                    <a:pt x="579" y="327"/>
                  </a:lnTo>
                  <a:lnTo>
                    <a:pt x="599" y="325"/>
                  </a:lnTo>
                  <a:lnTo>
                    <a:pt x="621" y="327"/>
                  </a:lnTo>
                  <a:lnTo>
                    <a:pt x="640" y="333"/>
                  </a:lnTo>
                  <a:lnTo>
                    <a:pt x="656" y="344"/>
                  </a:lnTo>
                  <a:lnTo>
                    <a:pt x="669" y="358"/>
                  </a:lnTo>
                  <a:lnTo>
                    <a:pt x="679" y="375"/>
                  </a:lnTo>
                  <a:lnTo>
                    <a:pt x="685" y="396"/>
                  </a:lnTo>
                  <a:lnTo>
                    <a:pt x="683" y="396"/>
                  </a:lnTo>
                  <a:lnTo>
                    <a:pt x="674" y="396"/>
                  </a:lnTo>
                  <a:lnTo>
                    <a:pt x="660" y="396"/>
                  </a:lnTo>
                  <a:lnTo>
                    <a:pt x="642" y="396"/>
                  </a:lnTo>
                  <a:lnTo>
                    <a:pt x="623" y="396"/>
                  </a:lnTo>
                  <a:lnTo>
                    <a:pt x="601" y="396"/>
                  </a:lnTo>
                  <a:lnTo>
                    <a:pt x="541" y="396"/>
                  </a:lnTo>
                  <a:lnTo>
                    <a:pt x="526" y="396"/>
                  </a:lnTo>
                  <a:lnTo>
                    <a:pt x="517" y="396"/>
                  </a:lnTo>
                  <a:lnTo>
                    <a:pt x="514" y="396"/>
                  </a:lnTo>
                  <a:close/>
                  <a:moveTo>
                    <a:pt x="1079" y="577"/>
                  </a:moveTo>
                  <a:lnTo>
                    <a:pt x="1058" y="574"/>
                  </a:lnTo>
                  <a:lnTo>
                    <a:pt x="1040" y="567"/>
                  </a:lnTo>
                  <a:lnTo>
                    <a:pt x="1023" y="556"/>
                  </a:lnTo>
                  <a:lnTo>
                    <a:pt x="1010" y="541"/>
                  </a:lnTo>
                  <a:lnTo>
                    <a:pt x="999" y="525"/>
                  </a:lnTo>
                  <a:lnTo>
                    <a:pt x="991" y="506"/>
                  </a:lnTo>
                  <a:lnTo>
                    <a:pt x="986" y="485"/>
                  </a:lnTo>
                  <a:lnTo>
                    <a:pt x="985" y="465"/>
                  </a:lnTo>
                  <a:lnTo>
                    <a:pt x="986" y="444"/>
                  </a:lnTo>
                  <a:lnTo>
                    <a:pt x="989" y="425"/>
                  </a:lnTo>
                  <a:lnTo>
                    <a:pt x="995" y="407"/>
                  </a:lnTo>
                  <a:lnTo>
                    <a:pt x="1004" y="390"/>
                  </a:lnTo>
                  <a:lnTo>
                    <a:pt x="1014" y="374"/>
                  </a:lnTo>
                  <a:lnTo>
                    <a:pt x="1026" y="362"/>
                  </a:lnTo>
                  <a:lnTo>
                    <a:pt x="1042" y="353"/>
                  </a:lnTo>
                  <a:lnTo>
                    <a:pt x="1060" y="347"/>
                  </a:lnTo>
                  <a:lnTo>
                    <a:pt x="1079" y="345"/>
                  </a:lnTo>
                  <a:lnTo>
                    <a:pt x="1100" y="347"/>
                  </a:lnTo>
                  <a:lnTo>
                    <a:pt x="1118" y="353"/>
                  </a:lnTo>
                  <a:lnTo>
                    <a:pt x="1132" y="362"/>
                  </a:lnTo>
                  <a:lnTo>
                    <a:pt x="1145" y="374"/>
                  </a:lnTo>
                  <a:lnTo>
                    <a:pt x="1155" y="390"/>
                  </a:lnTo>
                  <a:lnTo>
                    <a:pt x="1162" y="407"/>
                  </a:lnTo>
                  <a:lnTo>
                    <a:pt x="1167" y="425"/>
                  </a:lnTo>
                  <a:lnTo>
                    <a:pt x="1171" y="444"/>
                  </a:lnTo>
                  <a:lnTo>
                    <a:pt x="1172" y="465"/>
                  </a:lnTo>
                  <a:lnTo>
                    <a:pt x="1171" y="483"/>
                  </a:lnTo>
                  <a:lnTo>
                    <a:pt x="1167" y="502"/>
                  </a:lnTo>
                  <a:lnTo>
                    <a:pt x="1162" y="520"/>
                  </a:lnTo>
                  <a:lnTo>
                    <a:pt x="1154" y="535"/>
                  </a:lnTo>
                  <a:lnTo>
                    <a:pt x="1145" y="549"/>
                  </a:lnTo>
                  <a:lnTo>
                    <a:pt x="1132" y="560"/>
                  </a:lnTo>
                  <a:lnTo>
                    <a:pt x="1117" y="569"/>
                  </a:lnTo>
                  <a:lnTo>
                    <a:pt x="1100" y="575"/>
                  </a:lnTo>
                  <a:lnTo>
                    <a:pt x="1079" y="577"/>
                  </a:lnTo>
                  <a:close/>
                  <a:moveTo>
                    <a:pt x="1699" y="647"/>
                  </a:moveTo>
                  <a:lnTo>
                    <a:pt x="1350" y="647"/>
                  </a:lnTo>
                  <a:lnTo>
                    <a:pt x="1350" y="33"/>
                  </a:lnTo>
                  <a:lnTo>
                    <a:pt x="1701" y="33"/>
                  </a:lnTo>
                  <a:lnTo>
                    <a:pt x="1701" y="144"/>
                  </a:lnTo>
                  <a:lnTo>
                    <a:pt x="1494" y="144"/>
                  </a:lnTo>
                  <a:lnTo>
                    <a:pt x="1494" y="270"/>
                  </a:lnTo>
                  <a:lnTo>
                    <a:pt x="1699" y="270"/>
                  </a:lnTo>
                  <a:lnTo>
                    <a:pt x="1699" y="372"/>
                  </a:lnTo>
                  <a:lnTo>
                    <a:pt x="1491" y="372"/>
                  </a:lnTo>
                  <a:lnTo>
                    <a:pt x="1491" y="537"/>
                  </a:lnTo>
                  <a:lnTo>
                    <a:pt x="1699" y="537"/>
                  </a:lnTo>
                  <a:lnTo>
                    <a:pt x="1699" y="647"/>
                  </a:lnTo>
                  <a:close/>
                  <a:moveTo>
                    <a:pt x="1530" y="500"/>
                  </a:moveTo>
                  <a:lnTo>
                    <a:pt x="1530" y="410"/>
                  </a:lnTo>
                  <a:lnTo>
                    <a:pt x="1736" y="410"/>
                  </a:lnTo>
                  <a:lnTo>
                    <a:pt x="1736" y="248"/>
                  </a:lnTo>
                  <a:lnTo>
                    <a:pt x="1923" y="458"/>
                  </a:lnTo>
                  <a:lnTo>
                    <a:pt x="1736" y="668"/>
                  </a:lnTo>
                  <a:lnTo>
                    <a:pt x="1736" y="500"/>
                  </a:lnTo>
                  <a:lnTo>
                    <a:pt x="1530" y="500"/>
                  </a:lnTo>
                  <a:close/>
                  <a:moveTo>
                    <a:pt x="2040" y="538"/>
                  </a:moveTo>
                  <a:lnTo>
                    <a:pt x="1945" y="647"/>
                  </a:lnTo>
                  <a:lnTo>
                    <a:pt x="1803" y="647"/>
                  </a:lnTo>
                  <a:lnTo>
                    <a:pt x="1972" y="458"/>
                  </a:lnTo>
                  <a:lnTo>
                    <a:pt x="1803" y="270"/>
                  </a:lnTo>
                  <a:lnTo>
                    <a:pt x="1950" y="270"/>
                  </a:lnTo>
                  <a:lnTo>
                    <a:pt x="2048" y="377"/>
                  </a:lnTo>
                  <a:lnTo>
                    <a:pt x="2143" y="270"/>
                  </a:lnTo>
                  <a:lnTo>
                    <a:pt x="2285" y="270"/>
                  </a:lnTo>
                  <a:lnTo>
                    <a:pt x="2117" y="457"/>
                  </a:lnTo>
                  <a:lnTo>
                    <a:pt x="2287" y="647"/>
                  </a:lnTo>
                  <a:lnTo>
                    <a:pt x="2138" y="647"/>
                  </a:lnTo>
                  <a:lnTo>
                    <a:pt x="2040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068388" y="1069975"/>
              <a:ext cx="65088" cy="100013"/>
            </a:xfrm>
            <a:custGeom>
              <a:avLst/>
              <a:gdLst>
                <a:gd name="T0" fmla="*/ 60 w 163"/>
                <a:gd name="T1" fmla="*/ 251 h 252"/>
                <a:gd name="T2" fmla="*/ 29 w 163"/>
                <a:gd name="T3" fmla="*/ 241 h 252"/>
                <a:gd name="T4" fmla="*/ 7 w 163"/>
                <a:gd name="T5" fmla="*/ 218 h 252"/>
                <a:gd name="T6" fmla="*/ 0 w 163"/>
                <a:gd name="T7" fmla="*/ 183 h 252"/>
                <a:gd name="T8" fmla="*/ 23 w 163"/>
                <a:gd name="T9" fmla="*/ 199 h 252"/>
                <a:gd name="T10" fmla="*/ 39 w 163"/>
                <a:gd name="T11" fmla="*/ 222 h 252"/>
                <a:gd name="T12" fmla="*/ 65 w 163"/>
                <a:gd name="T13" fmla="*/ 232 h 252"/>
                <a:gd name="T14" fmla="*/ 91 w 163"/>
                <a:gd name="T15" fmla="*/ 233 h 252"/>
                <a:gd name="T16" fmla="*/ 115 w 163"/>
                <a:gd name="T17" fmla="*/ 228 h 252"/>
                <a:gd name="T18" fmla="*/ 132 w 163"/>
                <a:gd name="T19" fmla="*/ 216 h 252"/>
                <a:gd name="T20" fmla="*/ 141 w 163"/>
                <a:gd name="T21" fmla="*/ 191 h 252"/>
                <a:gd name="T22" fmla="*/ 133 w 163"/>
                <a:gd name="T23" fmla="*/ 164 h 252"/>
                <a:gd name="T24" fmla="*/ 114 w 163"/>
                <a:gd name="T25" fmla="*/ 146 h 252"/>
                <a:gd name="T26" fmla="*/ 83 w 163"/>
                <a:gd name="T27" fmla="*/ 134 h 252"/>
                <a:gd name="T28" fmla="*/ 40 w 163"/>
                <a:gd name="T29" fmla="*/ 116 h 252"/>
                <a:gd name="T30" fmla="*/ 15 w 163"/>
                <a:gd name="T31" fmla="*/ 92 h 252"/>
                <a:gd name="T32" fmla="*/ 7 w 163"/>
                <a:gd name="T33" fmla="*/ 58 h 252"/>
                <a:gd name="T34" fmla="*/ 15 w 163"/>
                <a:gd name="T35" fmla="*/ 28 h 252"/>
                <a:gd name="T36" fmla="*/ 38 w 163"/>
                <a:gd name="T37" fmla="*/ 10 h 252"/>
                <a:gd name="T38" fmla="*/ 70 w 163"/>
                <a:gd name="T39" fmla="*/ 1 h 252"/>
                <a:gd name="T40" fmla="*/ 102 w 163"/>
                <a:gd name="T41" fmla="*/ 1 h 252"/>
                <a:gd name="T42" fmla="*/ 131 w 163"/>
                <a:gd name="T43" fmla="*/ 9 h 252"/>
                <a:gd name="T44" fmla="*/ 153 w 163"/>
                <a:gd name="T45" fmla="*/ 28 h 252"/>
                <a:gd name="T46" fmla="*/ 161 w 163"/>
                <a:gd name="T47" fmla="*/ 59 h 252"/>
                <a:gd name="T48" fmla="*/ 136 w 163"/>
                <a:gd name="T49" fmla="*/ 45 h 252"/>
                <a:gd name="T50" fmla="*/ 123 w 163"/>
                <a:gd name="T51" fmla="*/ 28 h 252"/>
                <a:gd name="T52" fmla="*/ 101 w 163"/>
                <a:gd name="T53" fmla="*/ 20 h 252"/>
                <a:gd name="T54" fmla="*/ 73 w 163"/>
                <a:gd name="T55" fmla="*/ 20 h 252"/>
                <a:gd name="T56" fmla="*/ 47 w 163"/>
                <a:gd name="T57" fmla="*/ 27 h 252"/>
                <a:gd name="T58" fmla="*/ 32 w 163"/>
                <a:gd name="T59" fmla="*/ 45 h 252"/>
                <a:gd name="T60" fmla="*/ 31 w 163"/>
                <a:gd name="T61" fmla="*/ 70 h 252"/>
                <a:gd name="T62" fmla="*/ 42 w 163"/>
                <a:gd name="T63" fmla="*/ 89 h 252"/>
                <a:gd name="T64" fmla="*/ 70 w 163"/>
                <a:gd name="T65" fmla="*/ 105 h 252"/>
                <a:gd name="T66" fmla="*/ 110 w 163"/>
                <a:gd name="T67" fmla="*/ 119 h 252"/>
                <a:gd name="T68" fmla="*/ 139 w 163"/>
                <a:gd name="T69" fmla="*/ 134 h 252"/>
                <a:gd name="T70" fmla="*/ 157 w 163"/>
                <a:gd name="T71" fmla="*/ 157 h 252"/>
                <a:gd name="T72" fmla="*/ 163 w 163"/>
                <a:gd name="T73" fmla="*/ 190 h 252"/>
                <a:gd name="T74" fmla="*/ 156 w 163"/>
                <a:gd name="T75" fmla="*/ 221 h 252"/>
                <a:gd name="T76" fmla="*/ 136 w 163"/>
                <a:gd name="T77" fmla="*/ 241 h 252"/>
                <a:gd name="T78" fmla="*/ 108 w 163"/>
                <a:gd name="T79" fmla="*/ 250 h 252"/>
                <a:gd name="T80" fmla="*/ 78 w 163"/>
                <a:gd name="T8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52">
                  <a:moveTo>
                    <a:pt x="78" y="252"/>
                  </a:moveTo>
                  <a:lnTo>
                    <a:pt x="60" y="251"/>
                  </a:lnTo>
                  <a:lnTo>
                    <a:pt x="43" y="247"/>
                  </a:lnTo>
                  <a:lnTo>
                    <a:pt x="29" y="241"/>
                  </a:lnTo>
                  <a:lnTo>
                    <a:pt x="16" y="230"/>
                  </a:lnTo>
                  <a:lnTo>
                    <a:pt x="7" y="218"/>
                  </a:lnTo>
                  <a:lnTo>
                    <a:pt x="2" y="202"/>
                  </a:lnTo>
                  <a:lnTo>
                    <a:pt x="0" y="183"/>
                  </a:lnTo>
                  <a:lnTo>
                    <a:pt x="21" y="183"/>
                  </a:lnTo>
                  <a:lnTo>
                    <a:pt x="23" y="199"/>
                  </a:lnTo>
                  <a:lnTo>
                    <a:pt x="30" y="212"/>
                  </a:lnTo>
                  <a:lnTo>
                    <a:pt x="39" y="222"/>
                  </a:lnTo>
                  <a:lnTo>
                    <a:pt x="51" y="228"/>
                  </a:lnTo>
                  <a:lnTo>
                    <a:pt x="65" y="232"/>
                  </a:lnTo>
                  <a:lnTo>
                    <a:pt x="79" y="234"/>
                  </a:lnTo>
                  <a:lnTo>
                    <a:pt x="91" y="233"/>
                  </a:lnTo>
                  <a:lnTo>
                    <a:pt x="103" y="231"/>
                  </a:lnTo>
                  <a:lnTo>
                    <a:pt x="115" y="228"/>
                  </a:lnTo>
                  <a:lnTo>
                    <a:pt x="125" y="223"/>
                  </a:lnTo>
                  <a:lnTo>
                    <a:pt x="132" y="216"/>
                  </a:lnTo>
                  <a:lnTo>
                    <a:pt x="139" y="204"/>
                  </a:lnTo>
                  <a:lnTo>
                    <a:pt x="141" y="191"/>
                  </a:lnTo>
                  <a:lnTo>
                    <a:pt x="139" y="176"/>
                  </a:lnTo>
                  <a:lnTo>
                    <a:pt x="133" y="164"/>
                  </a:lnTo>
                  <a:lnTo>
                    <a:pt x="125" y="154"/>
                  </a:lnTo>
                  <a:lnTo>
                    <a:pt x="114" y="146"/>
                  </a:lnTo>
                  <a:lnTo>
                    <a:pt x="99" y="140"/>
                  </a:lnTo>
                  <a:lnTo>
                    <a:pt x="83" y="134"/>
                  </a:lnTo>
                  <a:lnTo>
                    <a:pt x="59" y="125"/>
                  </a:lnTo>
                  <a:lnTo>
                    <a:pt x="40" y="116"/>
                  </a:lnTo>
                  <a:lnTo>
                    <a:pt x="24" y="106"/>
                  </a:lnTo>
                  <a:lnTo>
                    <a:pt x="15" y="92"/>
                  </a:lnTo>
                  <a:lnTo>
                    <a:pt x="9" y="77"/>
                  </a:lnTo>
                  <a:lnTo>
                    <a:pt x="7" y="58"/>
                  </a:lnTo>
                  <a:lnTo>
                    <a:pt x="9" y="41"/>
                  </a:lnTo>
                  <a:lnTo>
                    <a:pt x="15" y="28"/>
                  </a:lnTo>
                  <a:lnTo>
                    <a:pt x="25" y="17"/>
                  </a:lnTo>
                  <a:lnTo>
                    <a:pt x="38" y="10"/>
                  </a:lnTo>
                  <a:lnTo>
                    <a:pt x="53" y="4"/>
                  </a:lnTo>
                  <a:lnTo>
                    <a:pt x="70" y="1"/>
                  </a:lnTo>
                  <a:lnTo>
                    <a:pt x="87" y="0"/>
                  </a:lnTo>
                  <a:lnTo>
                    <a:pt x="102" y="1"/>
                  </a:lnTo>
                  <a:lnTo>
                    <a:pt x="118" y="4"/>
                  </a:lnTo>
                  <a:lnTo>
                    <a:pt x="131" y="9"/>
                  </a:lnTo>
                  <a:lnTo>
                    <a:pt x="144" y="17"/>
                  </a:lnTo>
                  <a:lnTo>
                    <a:pt x="153" y="28"/>
                  </a:lnTo>
                  <a:lnTo>
                    <a:pt x="159" y="41"/>
                  </a:lnTo>
                  <a:lnTo>
                    <a:pt x="161" y="59"/>
                  </a:lnTo>
                  <a:lnTo>
                    <a:pt x="140" y="59"/>
                  </a:lnTo>
                  <a:lnTo>
                    <a:pt x="136" y="45"/>
                  </a:lnTo>
                  <a:lnTo>
                    <a:pt x="131" y="35"/>
                  </a:lnTo>
                  <a:lnTo>
                    <a:pt x="123" y="28"/>
                  </a:lnTo>
                  <a:lnTo>
                    <a:pt x="113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3" y="20"/>
                  </a:lnTo>
                  <a:lnTo>
                    <a:pt x="60" y="23"/>
                  </a:lnTo>
                  <a:lnTo>
                    <a:pt x="47" y="27"/>
                  </a:lnTo>
                  <a:lnTo>
                    <a:pt x="38" y="35"/>
                  </a:lnTo>
                  <a:lnTo>
                    <a:pt x="32" y="45"/>
                  </a:lnTo>
                  <a:lnTo>
                    <a:pt x="30" y="58"/>
                  </a:lnTo>
                  <a:lnTo>
                    <a:pt x="31" y="70"/>
                  </a:lnTo>
                  <a:lnTo>
                    <a:pt x="35" y="80"/>
                  </a:lnTo>
                  <a:lnTo>
                    <a:pt x="42" y="89"/>
                  </a:lnTo>
                  <a:lnTo>
                    <a:pt x="55" y="97"/>
                  </a:lnTo>
                  <a:lnTo>
                    <a:pt x="70" y="105"/>
                  </a:lnTo>
                  <a:lnTo>
                    <a:pt x="92" y="113"/>
                  </a:lnTo>
                  <a:lnTo>
                    <a:pt x="110" y="119"/>
                  </a:lnTo>
                  <a:lnTo>
                    <a:pt x="126" y="126"/>
                  </a:lnTo>
                  <a:lnTo>
                    <a:pt x="139" y="134"/>
                  </a:lnTo>
                  <a:lnTo>
                    <a:pt x="150" y="144"/>
                  </a:lnTo>
                  <a:lnTo>
                    <a:pt x="157" y="157"/>
                  </a:lnTo>
                  <a:lnTo>
                    <a:pt x="162" y="171"/>
                  </a:lnTo>
                  <a:lnTo>
                    <a:pt x="163" y="190"/>
                  </a:lnTo>
                  <a:lnTo>
                    <a:pt x="161" y="207"/>
                  </a:lnTo>
                  <a:lnTo>
                    <a:pt x="156" y="221"/>
                  </a:lnTo>
                  <a:lnTo>
                    <a:pt x="147" y="232"/>
                  </a:lnTo>
                  <a:lnTo>
                    <a:pt x="136" y="241"/>
                  </a:lnTo>
                  <a:lnTo>
                    <a:pt x="123" y="246"/>
                  </a:lnTo>
                  <a:lnTo>
                    <a:pt x="108" y="250"/>
                  </a:lnTo>
                  <a:lnTo>
                    <a:pt x="94" y="252"/>
                  </a:lnTo>
                  <a:lnTo>
                    <a:pt x="78" y="2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143001" y="1098550"/>
              <a:ext cx="58738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7 w 147"/>
                <a:gd name="T5" fmla="*/ 125 h 179"/>
                <a:gd name="T6" fmla="*/ 32 w 147"/>
                <a:gd name="T7" fmla="*/ 137 h 179"/>
                <a:gd name="T8" fmla="*/ 41 w 147"/>
                <a:gd name="T9" fmla="*/ 149 h 179"/>
                <a:gd name="T10" fmla="*/ 50 w 147"/>
                <a:gd name="T11" fmla="*/ 157 h 179"/>
                <a:gd name="T12" fmla="*/ 64 w 147"/>
                <a:gd name="T13" fmla="*/ 162 h 179"/>
                <a:gd name="T14" fmla="*/ 78 w 147"/>
                <a:gd name="T15" fmla="*/ 164 h 179"/>
                <a:gd name="T16" fmla="*/ 92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6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2 w 147"/>
                <a:gd name="T35" fmla="*/ 165 h 179"/>
                <a:gd name="T36" fmla="*/ 108 w 147"/>
                <a:gd name="T37" fmla="*/ 174 h 179"/>
                <a:gd name="T38" fmla="*/ 94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4 w 147"/>
                <a:gd name="T49" fmla="*/ 147 h 179"/>
                <a:gd name="T50" fmla="*/ 7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6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59 w 147"/>
                <a:gd name="T69" fmla="*/ 3 h 179"/>
                <a:gd name="T70" fmla="*/ 78 w 147"/>
                <a:gd name="T71" fmla="*/ 0 h 179"/>
                <a:gd name="T72" fmla="*/ 97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3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4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7 w 147"/>
                <a:gd name="T105" fmla="*/ 16 h 179"/>
                <a:gd name="T106" fmla="*/ 61 w 147"/>
                <a:gd name="T107" fmla="*/ 19 h 179"/>
                <a:gd name="T108" fmla="*/ 46 w 147"/>
                <a:gd name="T109" fmla="*/ 26 h 179"/>
                <a:gd name="T110" fmla="*/ 36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7" y="125"/>
                  </a:lnTo>
                  <a:lnTo>
                    <a:pt x="32" y="137"/>
                  </a:lnTo>
                  <a:lnTo>
                    <a:pt x="41" y="149"/>
                  </a:lnTo>
                  <a:lnTo>
                    <a:pt x="50" y="157"/>
                  </a:lnTo>
                  <a:lnTo>
                    <a:pt x="64" y="162"/>
                  </a:lnTo>
                  <a:lnTo>
                    <a:pt x="78" y="164"/>
                  </a:lnTo>
                  <a:lnTo>
                    <a:pt x="92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6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2" y="165"/>
                  </a:lnTo>
                  <a:lnTo>
                    <a:pt x="108" y="174"/>
                  </a:lnTo>
                  <a:lnTo>
                    <a:pt x="94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6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3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4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7" y="16"/>
                  </a:lnTo>
                  <a:lnTo>
                    <a:pt x="61" y="19"/>
                  </a:lnTo>
                  <a:lnTo>
                    <a:pt x="46" y="26"/>
                  </a:lnTo>
                  <a:lnTo>
                    <a:pt x="36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4" name="Freeform 11"/>
            <p:cNvSpPr>
              <a:spLocks/>
            </p:cNvSpPr>
            <p:nvPr userDrawn="1"/>
          </p:nvSpPr>
          <p:spPr bwMode="auto">
            <a:xfrm>
              <a:off x="1216026" y="1098550"/>
              <a:ext cx="31750" cy="69850"/>
            </a:xfrm>
            <a:custGeom>
              <a:avLst/>
              <a:gdLst>
                <a:gd name="T0" fmla="*/ 67 w 80"/>
                <a:gd name="T1" fmla="*/ 20 h 176"/>
                <a:gd name="T2" fmla="*/ 54 w 80"/>
                <a:gd name="T3" fmla="*/ 22 h 176"/>
                <a:gd name="T4" fmla="*/ 44 w 80"/>
                <a:gd name="T5" fmla="*/ 27 h 176"/>
                <a:gd name="T6" fmla="*/ 35 w 80"/>
                <a:gd name="T7" fmla="*/ 35 h 176"/>
                <a:gd name="T8" fmla="*/ 29 w 80"/>
                <a:gd name="T9" fmla="*/ 44 h 176"/>
                <a:gd name="T10" fmla="*/ 25 w 80"/>
                <a:gd name="T11" fmla="*/ 54 h 176"/>
                <a:gd name="T12" fmla="*/ 22 w 80"/>
                <a:gd name="T13" fmla="*/ 67 h 176"/>
                <a:gd name="T14" fmla="*/ 22 w 80"/>
                <a:gd name="T15" fmla="*/ 79 h 176"/>
                <a:gd name="T16" fmla="*/ 22 w 80"/>
                <a:gd name="T17" fmla="*/ 176 h 176"/>
                <a:gd name="T18" fmla="*/ 1 w 80"/>
                <a:gd name="T19" fmla="*/ 176 h 176"/>
                <a:gd name="T20" fmla="*/ 1 w 80"/>
                <a:gd name="T21" fmla="*/ 55 h 176"/>
                <a:gd name="T22" fmla="*/ 0 w 80"/>
                <a:gd name="T23" fmla="*/ 5 h 176"/>
                <a:gd name="T24" fmla="*/ 20 w 80"/>
                <a:gd name="T25" fmla="*/ 5 h 176"/>
                <a:gd name="T26" fmla="*/ 22 w 80"/>
                <a:gd name="T27" fmla="*/ 30 h 176"/>
                <a:gd name="T28" fmla="*/ 30 w 80"/>
                <a:gd name="T29" fmla="*/ 17 h 176"/>
                <a:gd name="T30" fmla="*/ 41 w 80"/>
                <a:gd name="T31" fmla="*/ 8 h 176"/>
                <a:gd name="T32" fmla="*/ 55 w 80"/>
                <a:gd name="T33" fmla="*/ 3 h 176"/>
                <a:gd name="T34" fmla="*/ 71 w 80"/>
                <a:gd name="T35" fmla="*/ 0 h 176"/>
                <a:gd name="T36" fmla="*/ 76 w 80"/>
                <a:gd name="T37" fmla="*/ 2 h 176"/>
                <a:gd name="T38" fmla="*/ 80 w 80"/>
                <a:gd name="T39" fmla="*/ 2 h 176"/>
                <a:gd name="T40" fmla="*/ 80 w 80"/>
                <a:gd name="T41" fmla="*/ 22 h 176"/>
                <a:gd name="T42" fmla="*/ 76 w 80"/>
                <a:gd name="T43" fmla="*/ 21 h 176"/>
                <a:gd name="T44" fmla="*/ 72 w 80"/>
                <a:gd name="T45" fmla="*/ 21 h 176"/>
                <a:gd name="T46" fmla="*/ 67 w 80"/>
                <a:gd name="T47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76">
                  <a:moveTo>
                    <a:pt x="67" y="20"/>
                  </a:moveTo>
                  <a:lnTo>
                    <a:pt x="54" y="22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9" y="44"/>
                  </a:lnTo>
                  <a:lnTo>
                    <a:pt x="25" y="54"/>
                  </a:lnTo>
                  <a:lnTo>
                    <a:pt x="22" y="67"/>
                  </a:lnTo>
                  <a:lnTo>
                    <a:pt x="22" y="79"/>
                  </a:lnTo>
                  <a:lnTo>
                    <a:pt x="22" y="176"/>
                  </a:lnTo>
                  <a:lnTo>
                    <a:pt x="1" y="176"/>
                  </a:lnTo>
                  <a:lnTo>
                    <a:pt x="1" y="55"/>
                  </a:lnTo>
                  <a:lnTo>
                    <a:pt x="0" y="5"/>
                  </a:lnTo>
                  <a:lnTo>
                    <a:pt x="20" y="5"/>
                  </a:lnTo>
                  <a:lnTo>
                    <a:pt x="22" y="30"/>
                  </a:lnTo>
                  <a:lnTo>
                    <a:pt x="30" y="17"/>
                  </a:lnTo>
                  <a:lnTo>
                    <a:pt x="41" y="8"/>
                  </a:lnTo>
                  <a:lnTo>
                    <a:pt x="55" y="3"/>
                  </a:lnTo>
                  <a:lnTo>
                    <a:pt x="71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22"/>
                  </a:lnTo>
                  <a:lnTo>
                    <a:pt x="76" y="21"/>
                  </a:lnTo>
                  <a:lnTo>
                    <a:pt x="72" y="21"/>
                  </a:lnTo>
                  <a:lnTo>
                    <a:pt x="67" y="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1249363" y="1100138"/>
              <a:ext cx="60325" cy="68263"/>
            </a:xfrm>
            <a:custGeom>
              <a:avLst/>
              <a:gdLst>
                <a:gd name="T0" fmla="*/ 61 w 150"/>
                <a:gd name="T1" fmla="*/ 171 h 171"/>
                <a:gd name="T2" fmla="*/ 0 w 150"/>
                <a:gd name="T3" fmla="*/ 0 h 171"/>
                <a:gd name="T4" fmla="*/ 24 w 150"/>
                <a:gd name="T5" fmla="*/ 0 h 171"/>
                <a:gd name="T6" fmla="*/ 77 w 150"/>
                <a:gd name="T7" fmla="*/ 149 h 171"/>
                <a:gd name="T8" fmla="*/ 131 w 150"/>
                <a:gd name="T9" fmla="*/ 0 h 171"/>
                <a:gd name="T10" fmla="*/ 150 w 150"/>
                <a:gd name="T11" fmla="*/ 0 h 171"/>
                <a:gd name="T12" fmla="*/ 88 w 150"/>
                <a:gd name="T13" fmla="*/ 171 h 171"/>
                <a:gd name="T14" fmla="*/ 61 w 150"/>
                <a:gd name="T1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71">
                  <a:moveTo>
                    <a:pt x="61" y="171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77" y="149"/>
                  </a:lnTo>
                  <a:lnTo>
                    <a:pt x="131" y="0"/>
                  </a:lnTo>
                  <a:lnTo>
                    <a:pt x="150" y="0"/>
                  </a:lnTo>
                  <a:lnTo>
                    <a:pt x="88" y="171"/>
                  </a:lnTo>
                  <a:lnTo>
                    <a:pt x="61" y="1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6" name="Freeform 13"/>
            <p:cNvSpPr>
              <a:spLocks noEditPoints="1"/>
            </p:cNvSpPr>
            <p:nvPr userDrawn="1"/>
          </p:nvSpPr>
          <p:spPr bwMode="auto">
            <a:xfrm>
              <a:off x="1316038" y="1071563"/>
              <a:ext cx="9525" cy="96838"/>
            </a:xfrm>
            <a:custGeom>
              <a:avLst/>
              <a:gdLst>
                <a:gd name="T0" fmla="*/ 0 w 24"/>
                <a:gd name="T1" fmla="*/ 25 h 244"/>
                <a:gd name="T2" fmla="*/ 0 w 24"/>
                <a:gd name="T3" fmla="*/ 0 h 244"/>
                <a:gd name="T4" fmla="*/ 24 w 24"/>
                <a:gd name="T5" fmla="*/ 0 h 244"/>
                <a:gd name="T6" fmla="*/ 24 w 24"/>
                <a:gd name="T7" fmla="*/ 25 h 244"/>
                <a:gd name="T8" fmla="*/ 0 w 24"/>
                <a:gd name="T9" fmla="*/ 25 h 244"/>
                <a:gd name="T10" fmla="*/ 2 w 24"/>
                <a:gd name="T11" fmla="*/ 244 h 244"/>
                <a:gd name="T12" fmla="*/ 2 w 24"/>
                <a:gd name="T13" fmla="*/ 73 h 244"/>
                <a:gd name="T14" fmla="*/ 22 w 24"/>
                <a:gd name="T15" fmla="*/ 73 h 244"/>
                <a:gd name="T16" fmla="*/ 22 w 24"/>
                <a:gd name="T17" fmla="*/ 244 h 244"/>
                <a:gd name="T18" fmla="*/ 2 w 24"/>
                <a:gd name="T1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4">
                  <a:moveTo>
                    <a:pt x="0" y="2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close/>
                  <a:moveTo>
                    <a:pt x="2" y="244"/>
                  </a:moveTo>
                  <a:lnTo>
                    <a:pt x="2" y="73"/>
                  </a:lnTo>
                  <a:lnTo>
                    <a:pt x="22" y="73"/>
                  </a:lnTo>
                  <a:lnTo>
                    <a:pt x="22" y="244"/>
                  </a:lnTo>
                  <a:lnTo>
                    <a:pt x="2" y="2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1341438" y="1098550"/>
              <a:ext cx="58738" cy="71438"/>
            </a:xfrm>
            <a:custGeom>
              <a:avLst/>
              <a:gdLst>
                <a:gd name="T0" fmla="*/ 22 w 147"/>
                <a:gd name="T1" fmla="*/ 90 h 179"/>
                <a:gd name="T2" fmla="*/ 23 w 147"/>
                <a:gd name="T3" fmla="*/ 110 h 179"/>
                <a:gd name="T4" fmla="*/ 28 w 147"/>
                <a:gd name="T5" fmla="*/ 127 h 179"/>
                <a:gd name="T6" fmla="*/ 35 w 147"/>
                <a:gd name="T7" fmla="*/ 141 h 179"/>
                <a:gd name="T8" fmla="*/ 44 w 147"/>
                <a:gd name="T9" fmla="*/ 151 h 179"/>
                <a:gd name="T10" fmla="*/ 54 w 147"/>
                <a:gd name="T11" fmla="*/ 158 h 179"/>
                <a:gd name="T12" fmla="*/ 67 w 147"/>
                <a:gd name="T13" fmla="*/ 162 h 179"/>
                <a:gd name="T14" fmla="*/ 79 w 147"/>
                <a:gd name="T15" fmla="*/ 164 h 179"/>
                <a:gd name="T16" fmla="*/ 93 w 147"/>
                <a:gd name="T17" fmla="*/ 162 h 179"/>
                <a:gd name="T18" fmla="*/ 103 w 147"/>
                <a:gd name="T19" fmla="*/ 158 h 179"/>
                <a:gd name="T20" fmla="*/ 112 w 147"/>
                <a:gd name="T21" fmla="*/ 152 h 179"/>
                <a:gd name="T22" fmla="*/ 119 w 147"/>
                <a:gd name="T23" fmla="*/ 144 h 179"/>
                <a:gd name="T24" fmla="*/ 124 w 147"/>
                <a:gd name="T25" fmla="*/ 135 h 179"/>
                <a:gd name="T26" fmla="*/ 127 w 147"/>
                <a:gd name="T27" fmla="*/ 125 h 179"/>
                <a:gd name="T28" fmla="*/ 147 w 147"/>
                <a:gd name="T29" fmla="*/ 125 h 179"/>
                <a:gd name="T30" fmla="*/ 140 w 147"/>
                <a:gd name="T31" fmla="*/ 142 h 179"/>
                <a:gd name="T32" fmla="*/ 133 w 147"/>
                <a:gd name="T33" fmla="*/ 155 h 179"/>
                <a:gd name="T34" fmla="*/ 124 w 147"/>
                <a:gd name="T35" fmla="*/ 165 h 179"/>
                <a:gd name="T36" fmla="*/ 111 w 147"/>
                <a:gd name="T37" fmla="*/ 174 h 179"/>
                <a:gd name="T38" fmla="*/ 97 w 147"/>
                <a:gd name="T39" fmla="*/ 178 h 179"/>
                <a:gd name="T40" fmla="*/ 78 w 147"/>
                <a:gd name="T41" fmla="*/ 179 h 179"/>
                <a:gd name="T42" fmla="*/ 64 w 147"/>
                <a:gd name="T43" fmla="*/ 178 h 179"/>
                <a:gd name="T44" fmla="*/ 49 w 147"/>
                <a:gd name="T45" fmla="*/ 175 h 179"/>
                <a:gd name="T46" fmla="*/ 36 w 147"/>
                <a:gd name="T47" fmla="*/ 168 h 179"/>
                <a:gd name="T48" fmla="*/ 23 w 147"/>
                <a:gd name="T49" fmla="*/ 158 h 179"/>
                <a:gd name="T50" fmla="*/ 14 w 147"/>
                <a:gd name="T51" fmla="*/ 147 h 179"/>
                <a:gd name="T52" fmla="*/ 7 w 147"/>
                <a:gd name="T53" fmla="*/ 131 h 179"/>
                <a:gd name="T54" fmla="*/ 1 w 147"/>
                <a:gd name="T55" fmla="*/ 113 h 179"/>
                <a:gd name="T56" fmla="*/ 0 w 147"/>
                <a:gd name="T57" fmla="*/ 90 h 179"/>
                <a:gd name="T58" fmla="*/ 1 w 147"/>
                <a:gd name="T59" fmla="*/ 68 h 179"/>
                <a:gd name="T60" fmla="*/ 7 w 147"/>
                <a:gd name="T61" fmla="*/ 49 h 179"/>
                <a:gd name="T62" fmla="*/ 14 w 147"/>
                <a:gd name="T63" fmla="*/ 34 h 179"/>
                <a:gd name="T64" fmla="*/ 23 w 147"/>
                <a:gd name="T65" fmla="*/ 21 h 179"/>
                <a:gd name="T66" fmla="*/ 36 w 147"/>
                <a:gd name="T67" fmla="*/ 12 h 179"/>
                <a:gd name="T68" fmla="*/ 49 w 147"/>
                <a:gd name="T69" fmla="*/ 6 h 179"/>
                <a:gd name="T70" fmla="*/ 64 w 147"/>
                <a:gd name="T71" fmla="*/ 2 h 179"/>
                <a:gd name="T72" fmla="*/ 78 w 147"/>
                <a:gd name="T73" fmla="*/ 0 h 179"/>
                <a:gd name="T74" fmla="*/ 97 w 147"/>
                <a:gd name="T75" fmla="*/ 3 h 179"/>
                <a:gd name="T76" fmla="*/ 111 w 147"/>
                <a:gd name="T77" fmla="*/ 7 h 179"/>
                <a:gd name="T78" fmla="*/ 124 w 147"/>
                <a:gd name="T79" fmla="*/ 14 h 179"/>
                <a:gd name="T80" fmla="*/ 133 w 147"/>
                <a:gd name="T81" fmla="*/ 24 h 179"/>
                <a:gd name="T82" fmla="*/ 140 w 147"/>
                <a:gd name="T83" fmla="*/ 38 h 179"/>
                <a:gd name="T84" fmla="*/ 147 w 147"/>
                <a:gd name="T85" fmla="*/ 54 h 179"/>
                <a:gd name="T86" fmla="*/ 127 w 147"/>
                <a:gd name="T87" fmla="*/ 54 h 179"/>
                <a:gd name="T88" fmla="*/ 124 w 147"/>
                <a:gd name="T89" fmla="*/ 45 h 179"/>
                <a:gd name="T90" fmla="*/ 119 w 147"/>
                <a:gd name="T91" fmla="*/ 36 h 179"/>
                <a:gd name="T92" fmla="*/ 112 w 147"/>
                <a:gd name="T93" fmla="*/ 29 h 179"/>
                <a:gd name="T94" fmla="*/ 103 w 147"/>
                <a:gd name="T95" fmla="*/ 22 h 179"/>
                <a:gd name="T96" fmla="*/ 93 w 147"/>
                <a:gd name="T97" fmla="*/ 18 h 179"/>
                <a:gd name="T98" fmla="*/ 79 w 147"/>
                <a:gd name="T99" fmla="*/ 16 h 179"/>
                <a:gd name="T100" fmla="*/ 67 w 147"/>
                <a:gd name="T101" fmla="*/ 18 h 179"/>
                <a:gd name="T102" fmla="*/ 54 w 147"/>
                <a:gd name="T103" fmla="*/ 22 h 179"/>
                <a:gd name="T104" fmla="*/ 44 w 147"/>
                <a:gd name="T105" fmla="*/ 29 h 179"/>
                <a:gd name="T106" fmla="*/ 35 w 147"/>
                <a:gd name="T107" fmla="*/ 39 h 179"/>
                <a:gd name="T108" fmla="*/ 28 w 147"/>
                <a:gd name="T109" fmla="*/ 52 h 179"/>
                <a:gd name="T110" fmla="*/ 23 w 147"/>
                <a:gd name="T111" fmla="*/ 70 h 179"/>
                <a:gd name="T112" fmla="*/ 22 w 147"/>
                <a:gd name="T113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179">
                  <a:moveTo>
                    <a:pt x="22" y="90"/>
                  </a:moveTo>
                  <a:lnTo>
                    <a:pt x="23" y="110"/>
                  </a:lnTo>
                  <a:lnTo>
                    <a:pt x="28" y="127"/>
                  </a:lnTo>
                  <a:lnTo>
                    <a:pt x="35" y="141"/>
                  </a:lnTo>
                  <a:lnTo>
                    <a:pt x="44" y="151"/>
                  </a:lnTo>
                  <a:lnTo>
                    <a:pt x="54" y="158"/>
                  </a:lnTo>
                  <a:lnTo>
                    <a:pt x="67" y="162"/>
                  </a:lnTo>
                  <a:lnTo>
                    <a:pt x="79" y="164"/>
                  </a:lnTo>
                  <a:lnTo>
                    <a:pt x="93" y="162"/>
                  </a:lnTo>
                  <a:lnTo>
                    <a:pt x="103" y="158"/>
                  </a:lnTo>
                  <a:lnTo>
                    <a:pt x="112" y="152"/>
                  </a:lnTo>
                  <a:lnTo>
                    <a:pt x="119" y="144"/>
                  </a:lnTo>
                  <a:lnTo>
                    <a:pt x="124" y="135"/>
                  </a:lnTo>
                  <a:lnTo>
                    <a:pt x="127" y="125"/>
                  </a:lnTo>
                  <a:lnTo>
                    <a:pt x="147" y="125"/>
                  </a:lnTo>
                  <a:lnTo>
                    <a:pt x="140" y="142"/>
                  </a:lnTo>
                  <a:lnTo>
                    <a:pt x="133" y="155"/>
                  </a:lnTo>
                  <a:lnTo>
                    <a:pt x="124" y="165"/>
                  </a:lnTo>
                  <a:lnTo>
                    <a:pt x="111" y="174"/>
                  </a:lnTo>
                  <a:lnTo>
                    <a:pt x="97" y="178"/>
                  </a:lnTo>
                  <a:lnTo>
                    <a:pt x="78" y="179"/>
                  </a:lnTo>
                  <a:lnTo>
                    <a:pt x="64" y="178"/>
                  </a:lnTo>
                  <a:lnTo>
                    <a:pt x="49" y="175"/>
                  </a:lnTo>
                  <a:lnTo>
                    <a:pt x="36" y="168"/>
                  </a:lnTo>
                  <a:lnTo>
                    <a:pt x="23" y="158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0"/>
                  </a:lnTo>
                  <a:lnTo>
                    <a:pt x="1" y="68"/>
                  </a:lnTo>
                  <a:lnTo>
                    <a:pt x="7" y="49"/>
                  </a:lnTo>
                  <a:lnTo>
                    <a:pt x="14" y="34"/>
                  </a:lnTo>
                  <a:lnTo>
                    <a:pt x="23" y="21"/>
                  </a:lnTo>
                  <a:lnTo>
                    <a:pt x="36" y="12"/>
                  </a:lnTo>
                  <a:lnTo>
                    <a:pt x="49" y="6"/>
                  </a:lnTo>
                  <a:lnTo>
                    <a:pt x="64" y="2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7"/>
                  </a:lnTo>
                  <a:lnTo>
                    <a:pt x="124" y="14"/>
                  </a:lnTo>
                  <a:lnTo>
                    <a:pt x="133" y="24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27" y="54"/>
                  </a:lnTo>
                  <a:lnTo>
                    <a:pt x="124" y="45"/>
                  </a:lnTo>
                  <a:lnTo>
                    <a:pt x="119" y="36"/>
                  </a:lnTo>
                  <a:lnTo>
                    <a:pt x="112" y="29"/>
                  </a:lnTo>
                  <a:lnTo>
                    <a:pt x="103" y="22"/>
                  </a:lnTo>
                  <a:lnTo>
                    <a:pt x="93" y="18"/>
                  </a:lnTo>
                  <a:lnTo>
                    <a:pt x="79" y="16"/>
                  </a:lnTo>
                  <a:lnTo>
                    <a:pt x="67" y="18"/>
                  </a:lnTo>
                  <a:lnTo>
                    <a:pt x="54" y="22"/>
                  </a:lnTo>
                  <a:lnTo>
                    <a:pt x="44" y="29"/>
                  </a:lnTo>
                  <a:lnTo>
                    <a:pt x="35" y="39"/>
                  </a:lnTo>
                  <a:lnTo>
                    <a:pt x="28" y="52"/>
                  </a:lnTo>
                  <a:lnTo>
                    <a:pt x="23" y="70"/>
                  </a:lnTo>
                  <a:lnTo>
                    <a:pt x="22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1408113" y="1098550"/>
              <a:ext cx="57150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6 w 147"/>
                <a:gd name="T5" fmla="*/ 125 h 179"/>
                <a:gd name="T6" fmla="*/ 33 w 147"/>
                <a:gd name="T7" fmla="*/ 137 h 179"/>
                <a:gd name="T8" fmla="*/ 40 w 147"/>
                <a:gd name="T9" fmla="*/ 149 h 179"/>
                <a:gd name="T10" fmla="*/ 50 w 147"/>
                <a:gd name="T11" fmla="*/ 157 h 179"/>
                <a:gd name="T12" fmla="*/ 63 w 147"/>
                <a:gd name="T13" fmla="*/ 162 h 179"/>
                <a:gd name="T14" fmla="*/ 78 w 147"/>
                <a:gd name="T15" fmla="*/ 164 h 179"/>
                <a:gd name="T16" fmla="*/ 91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5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1 w 147"/>
                <a:gd name="T35" fmla="*/ 165 h 179"/>
                <a:gd name="T36" fmla="*/ 108 w 147"/>
                <a:gd name="T37" fmla="*/ 174 h 179"/>
                <a:gd name="T38" fmla="*/ 93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3 w 147"/>
                <a:gd name="T49" fmla="*/ 147 h 179"/>
                <a:gd name="T50" fmla="*/ 6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5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60 w 147"/>
                <a:gd name="T69" fmla="*/ 3 h 179"/>
                <a:gd name="T70" fmla="*/ 78 w 147"/>
                <a:gd name="T71" fmla="*/ 0 h 179"/>
                <a:gd name="T72" fmla="*/ 96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2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3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6 w 147"/>
                <a:gd name="T105" fmla="*/ 16 h 179"/>
                <a:gd name="T106" fmla="*/ 60 w 147"/>
                <a:gd name="T107" fmla="*/ 19 h 179"/>
                <a:gd name="T108" fmla="*/ 46 w 147"/>
                <a:gd name="T109" fmla="*/ 26 h 179"/>
                <a:gd name="T110" fmla="*/ 35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6" y="125"/>
                  </a:lnTo>
                  <a:lnTo>
                    <a:pt x="33" y="137"/>
                  </a:lnTo>
                  <a:lnTo>
                    <a:pt x="40" y="149"/>
                  </a:lnTo>
                  <a:lnTo>
                    <a:pt x="50" y="157"/>
                  </a:lnTo>
                  <a:lnTo>
                    <a:pt x="63" y="162"/>
                  </a:lnTo>
                  <a:lnTo>
                    <a:pt x="78" y="164"/>
                  </a:lnTo>
                  <a:lnTo>
                    <a:pt x="91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5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1" y="165"/>
                  </a:lnTo>
                  <a:lnTo>
                    <a:pt x="108" y="174"/>
                  </a:lnTo>
                  <a:lnTo>
                    <a:pt x="93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3" y="147"/>
                  </a:lnTo>
                  <a:lnTo>
                    <a:pt x="6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5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60" y="3"/>
                  </a:lnTo>
                  <a:lnTo>
                    <a:pt x="78" y="0"/>
                  </a:lnTo>
                  <a:lnTo>
                    <a:pt x="96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2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3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6" y="16"/>
                  </a:lnTo>
                  <a:lnTo>
                    <a:pt x="60" y="19"/>
                  </a:lnTo>
                  <a:lnTo>
                    <a:pt x="46" y="26"/>
                  </a:lnTo>
                  <a:lnTo>
                    <a:pt x="35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9" name="Freeform 16"/>
            <p:cNvSpPr>
              <a:spLocks/>
            </p:cNvSpPr>
            <p:nvPr userDrawn="1"/>
          </p:nvSpPr>
          <p:spPr bwMode="auto">
            <a:xfrm>
              <a:off x="1473201" y="1098550"/>
              <a:ext cx="49213" cy="71438"/>
            </a:xfrm>
            <a:custGeom>
              <a:avLst/>
              <a:gdLst>
                <a:gd name="T0" fmla="*/ 45 w 126"/>
                <a:gd name="T1" fmla="*/ 178 h 179"/>
                <a:gd name="T2" fmla="*/ 18 w 126"/>
                <a:gd name="T3" fmla="*/ 167 h 179"/>
                <a:gd name="T4" fmla="*/ 2 w 126"/>
                <a:gd name="T5" fmla="*/ 143 h 179"/>
                <a:gd name="T6" fmla="*/ 21 w 126"/>
                <a:gd name="T7" fmla="*/ 125 h 179"/>
                <a:gd name="T8" fmla="*/ 28 w 126"/>
                <a:gd name="T9" fmla="*/ 150 h 179"/>
                <a:gd name="T10" fmla="*/ 49 w 126"/>
                <a:gd name="T11" fmla="*/ 162 h 179"/>
                <a:gd name="T12" fmla="*/ 76 w 126"/>
                <a:gd name="T13" fmla="*/ 162 h 179"/>
                <a:gd name="T14" fmla="*/ 97 w 126"/>
                <a:gd name="T15" fmla="*/ 152 h 179"/>
                <a:gd name="T16" fmla="*/ 104 w 126"/>
                <a:gd name="T17" fmla="*/ 130 h 179"/>
                <a:gd name="T18" fmla="*/ 98 w 126"/>
                <a:gd name="T19" fmla="*/ 114 h 179"/>
                <a:gd name="T20" fmla="*/ 82 w 126"/>
                <a:gd name="T21" fmla="*/ 104 h 179"/>
                <a:gd name="T22" fmla="*/ 61 w 126"/>
                <a:gd name="T23" fmla="*/ 98 h 179"/>
                <a:gd name="T24" fmla="*/ 38 w 126"/>
                <a:gd name="T25" fmla="*/ 90 h 179"/>
                <a:gd name="T26" fmla="*/ 18 w 126"/>
                <a:gd name="T27" fmla="*/ 79 h 179"/>
                <a:gd name="T28" fmla="*/ 7 w 126"/>
                <a:gd name="T29" fmla="*/ 61 h 179"/>
                <a:gd name="T30" fmla="*/ 7 w 126"/>
                <a:gd name="T31" fmla="*/ 34 h 179"/>
                <a:gd name="T32" fmla="*/ 19 w 126"/>
                <a:gd name="T33" fmla="*/ 14 h 179"/>
                <a:gd name="T34" fmla="*/ 40 w 126"/>
                <a:gd name="T35" fmla="*/ 4 h 179"/>
                <a:gd name="T36" fmla="*/ 64 w 126"/>
                <a:gd name="T37" fmla="*/ 0 h 179"/>
                <a:gd name="T38" fmla="*/ 94 w 126"/>
                <a:gd name="T39" fmla="*/ 6 h 179"/>
                <a:gd name="T40" fmla="*/ 114 w 126"/>
                <a:gd name="T41" fmla="*/ 21 h 179"/>
                <a:gd name="T42" fmla="*/ 123 w 126"/>
                <a:gd name="T43" fmla="*/ 49 h 179"/>
                <a:gd name="T44" fmla="*/ 100 w 126"/>
                <a:gd name="T45" fmla="*/ 38 h 179"/>
                <a:gd name="T46" fmla="*/ 88 w 126"/>
                <a:gd name="T47" fmla="*/ 22 h 179"/>
                <a:gd name="T48" fmla="*/ 65 w 126"/>
                <a:gd name="T49" fmla="*/ 17 h 179"/>
                <a:gd name="T50" fmla="*/ 47 w 126"/>
                <a:gd name="T51" fmla="*/ 20 h 179"/>
                <a:gd name="T52" fmla="*/ 33 w 126"/>
                <a:gd name="T53" fmla="*/ 29 h 179"/>
                <a:gd name="T54" fmla="*/ 26 w 126"/>
                <a:gd name="T55" fmla="*/ 46 h 179"/>
                <a:gd name="T56" fmla="*/ 33 w 126"/>
                <a:gd name="T57" fmla="*/ 63 h 179"/>
                <a:gd name="T58" fmla="*/ 49 w 126"/>
                <a:gd name="T59" fmla="*/ 72 h 179"/>
                <a:gd name="T60" fmla="*/ 70 w 126"/>
                <a:gd name="T61" fmla="*/ 78 h 179"/>
                <a:gd name="T62" fmla="*/ 93 w 126"/>
                <a:gd name="T63" fmla="*/ 86 h 179"/>
                <a:gd name="T64" fmla="*/ 112 w 126"/>
                <a:gd name="T65" fmla="*/ 96 h 179"/>
                <a:gd name="T66" fmla="*/ 125 w 126"/>
                <a:gd name="T67" fmla="*/ 115 h 179"/>
                <a:gd name="T68" fmla="*/ 125 w 126"/>
                <a:gd name="T69" fmla="*/ 142 h 179"/>
                <a:gd name="T70" fmla="*/ 112 w 126"/>
                <a:gd name="T71" fmla="*/ 163 h 179"/>
                <a:gd name="T72" fmla="*/ 90 w 126"/>
                <a:gd name="T73" fmla="*/ 176 h 179"/>
                <a:gd name="T74" fmla="*/ 62 w 126"/>
                <a:gd name="T7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79">
                  <a:moveTo>
                    <a:pt x="62" y="179"/>
                  </a:moveTo>
                  <a:lnTo>
                    <a:pt x="45" y="178"/>
                  </a:lnTo>
                  <a:lnTo>
                    <a:pt x="30" y="174"/>
                  </a:lnTo>
                  <a:lnTo>
                    <a:pt x="18" y="167"/>
                  </a:lnTo>
                  <a:lnTo>
                    <a:pt x="9" y="156"/>
                  </a:lnTo>
                  <a:lnTo>
                    <a:pt x="2" y="143"/>
                  </a:lnTo>
                  <a:lnTo>
                    <a:pt x="0" y="125"/>
                  </a:lnTo>
                  <a:lnTo>
                    <a:pt x="21" y="125"/>
                  </a:lnTo>
                  <a:lnTo>
                    <a:pt x="23" y="140"/>
                  </a:lnTo>
                  <a:lnTo>
                    <a:pt x="28" y="150"/>
                  </a:lnTo>
                  <a:lnTo>
                    <a:pt x="38" y="158"/>
                  </a:lnTo>
                  <a:lnTo>
                    <a:pt x="49" y="162"/>
                  </a:lnTo>
                  <a:lnTo>
                    <a:pt x="63" y="164"/>
                  </a:lnTo>
                  <a:lnTo>
                    <a:pt x="76" y="162"/>
                  </a:lnTo>
                  <a:lnTo>
                    <a:pt x="88" y="158"/>
                  </a:lnTo>
                  <a:lnTo>
                    <a:pt x="97" y="152"/>
                  </a:lnTo>
                  <a:lnTo>
                    <a:pt x="102" y="143"/>
                  </a:lnTo>
                  <a:lnTo>
                    <a:pt x="104" y="130"/>
                  </a:lnTo>
                  <a:lnTo>
                    <a:pt x="103" y="121"/>
                  </a:lnTo>
                  <a:lnTo>
                    <a:pt x="98" y="114"/>
                  </a:lnTo>
                  <a:lnTo>
                    <a:pt x="91" y="108"/>
                  </a:lnTo>
                  <a:lnTo>
                    <a:pt x="82" y="104"/>
                  </a:lnTo>
                  <a:lnTo>
                    <a:pt x="72" y="101"/>
                  </a:lnTo>
                  <a:lnTo>
                    <a:pt x="61" y="98"/>
                  </a:lnTo>
                  <a:lnTo>
                    <a:pt x="49" y="94"/>
                  </a:lnTo>
                  <a:lnTo>
                    <a:pt x="38" y="90"/>
                  </a:lnTo>
                  <a:lnTo>
                    <a:pt x="27" y="86"/>
                  </a:lnTo>
                  <a:lnTo>
                    <a:pt x="18" y="79"/>
                  </a:lnTo>
                  <a:lnTo>
                    <a:pt x="11" y="71"/>
                  </a:lnTo>
                  <a:lnTo>
                    <a:pt x="7" y="61"/>
                  </a:lnTo>
                  <a:lnTo>
                    <a:pt x="5" y="48"/>
                  </a:lnTo>
                  <a:lnTo>
                    <a:pt x="7" y="34"/>
                  </a:lnTo>
                  <a:lnTo>
                    <a:pt x="12" y="23"/>
                  </a:lnTo>
                  <a:lnTo>
                    <a:pt x="19" y="14"/>
                  </a:lnTo>
                  <a:lnTo>
                    <a:pt x="28" y="8"/>
                  </a:lnTo>
                  <a:lnTo>
                    <a:pt x="40" y="4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79" y="2"/>
                  </a:lnTo>
                  <a:lnTo>
                    <a:pt x="94" y="6"/>
                  </a:lnTo>
                  <a:lnTo>
                    <a:pt x="105" y="12"/>
                  </a:lnTo>
                  <a:lnTo>
                    <a:pt x="114" y="21"/>
                  </a:lnTo>
                  <a:lnTo>
                    <a:pt x="121" y="33"/>
                  </a:lnTo>
                  <a:lnTo>
                    <a:pt x="123" y="49"/>
                  </a:lnTo>
                  <a:lnTo>
                    <a:pt x="102" y="49"/>
                  </a:lnTo>
                  <a:lnTo>
                    <a:pt x="100" y="38"/>
                  </a:lnTo>
                  <a:lnTo>
                    <a:pt x="95" y="30"/>
                  </a:lnTo>
                  <a:lnTo>
                    <a:pt x="88" y="22"/>
                  </a:lnTo>
                  <a:lnTo>
                    <a:pt x="77" y="19"/>
                  </a:lnTo>
                  <a:lnTo>
                    <a:pt x="65" y="17"/>
                  </a:lnTo>
                  <a:lnTo>
                    <a:pt x="55" y="18"/>
                  </a:lnTo>
                  <a:lnTo>
                    <a:pt x="47" y="20"/>
                  </a:lnTo>
                  <a:lnTo>
                    <a:pt x="39" y="23"/>
                  </a:lnTo>
                  <a:lnTo>
                    <a:pt x="33" y="29"/>
                  </a:lnTo>
                  <a:lnTo>
                    <a:pt x="28" y="37"/>
                  </a:lnTo>
                  <a:lnTo>
                    <a:pt x="26" y="46"/>
                  </a:lnTo>
                  <a:lnTo>
                    <a:pt x="28" y="55"/>
                  </a:lnTo>
                  <a:lnTo>
                    <a:pt x="33" y="63"/>
                  </a:lnTo>
                  <a:lnTo>
                    <a:pt x="40" y="68"/>
                  </a:lnTo>
                  <a:lnTo>
                    <a:pt x="49" y="72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81" y="81"/>
                  </a:lnTo>
                  <a:lnTo>
                    <a:pt x="93" y="86"/>
                  </a:lnTo>
                  <a:lnTo>
                    <a:pt x="103" y="90"/>
                  </a:lnTo>
                  <a:lnTo>
                    <a:pt x="112" y="96"/>
                  </a:lnTo>
                  <a:lnTo>
                    <a:pt x="120" y="104"/>
                  </a:lnTo>
                  <a:lnTo>
                    <a:pt x="125" y="115"/>
                  </a:lnTo>
                  <a:lnTo>
                    <a:pt x="126" y="127"/>
                  </a:lnTo>
                  <a:lnTo>
                    <a:pt x="125" y="142"/>
                  </a:lnTo>
                  <a:lnTo>
                    <a:pt x="120" y="154"/>
                  </a:lnTo>
                  <a:lnTo>
                    <a:pt x="112" y="163"/>
                  </a:lnTo>
                  <a:lnTo>
                    <a:pt x="102" y="171"/>
                  </a:lnTo>
                  <a:lnTo>
                    <a:pt x="90" y="176"/>
                  </a:lnTo>
                  <a:lnTo>
                    <a:pt x="76" y="179"/>
                  </a:lnTo>
                  <a:lnTo>
                    <a:pt x="62" y="17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</p:grpSp>
    </p:spTree>
    <p:extLst>
      <p:ext uri="{BB962C8B-B14F-4D97-AF65-F5344CB8AC3E}">
        <p14:creationId xmlns:p14="http://schemas.microsoft.com/office/powerpoint/2010/main" val="31698725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FX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59176" y="268294"/>
            <a:ext cx="10273029" cy="9175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1479" y="6067785"/>
            <a:ext cx="1414472" cy="554852"/>
            <a:chOff x="539751" y="763588"/>
            <a:chExt cx="1033463" cy="406400"/>
          </a:xfrm>
        </p:grpSpPr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1508126" y="974725"/>
              <a:ext cx="65088" cy="63500"/>
            </a:xfrm>
            <a:custGeom>
              <a:avLst/>
              <a:gdLst>
                <a:gd name="T0" fmla="*/ 146 w 163"/>
                <a:gd name="T1" fmla="*/ 62 h 162"/>
                <a:gd name="T2" fmla="*/ 129 w 163"/>
                <a:gd name="T3" fmla="*/ 32 h 162"/>
                <a:gd name="T4" fmla="*/ 100 w 163"/>
                <a:gd name="T5" fmla="*/ 16 h 162"/>
                <a:gd name="T6" fmla="*/ 63 w 163"/>
                <a:gd name="T7" fmla="*/ 16 h 162"/>
                <a:gd name="T8" fmla="*/ 34 w 163"/>
                <a:gd name="T9" fmla="*/ 32 h 162"/>
                <a:gd name="T10" fmla="*/ 17 w 163"/>
                <a:gd name="T11" fmla="*/ 62 h 162"/>
                <a:gd name="T12" fmla="*/ 17 w 163"/>
                <a:gd name="T13" fmla="*/ 100 h 162"/>
                <a:gd name="T14" fmla="*/ 34 w 163"/>
                <a:gd name="T15" fmla="*/ 130 h 162"/>
                <a:gd name="T16" fmla="*/ 63 w 163"/>
                <a:gd name="T17" fmla="*/ 146 h 162"/>
                <a:gd name="T18" fmla="*/ 100 w 163"/>
                <a:gd name="T19" fmla="*/ 146 h 162"/>
                <a:gd name="T20" fmla="*/ 129 w 163"/>
                <a:gd name="T21" fmla="*/ 130 h 162"/>
                <a:gd name="T22" fmla="*/ 146 w 163"/>
                <a:gd name="T23" fmla="*/ 100 h 162"/>
                <a:gd name="T24" fmla="*/ 64 w 163"/>
                <a:gd name="T25" fmla="*/ 84 h 162"/>
                <a:gd name="T26" fmla="*/ 49 w 163"/>
                <a:gd name="T27" fmla="*/ 129 h 162"/>
                <a:gd name="T28" fmla="*/ 86 w 163"/>
                <a:gd name="T29" fmla="*/ 31 h 162"/>
                <a:gd name="T30" fmla="*/ 108 w 163"/>
                <a:gd name="T31" fmla="*/ 37 h 162"/>
                <a:gd name="T32" fmla="*/ 116 w 163"/>
                <a:gd name="T33" fmla="*/ 58 h 162"/>
                <a:gd name="T34" fmla="*/ 107 w 163"/>
                <a:gd name="T35" fmla="*/ 75 h 162"/>
                <a:gd name="T36" fmla="*/ 99 w 163"/>
                <a:gd name="T37" fmla="*/ 79 h 162"/>
                <a:gd name="T38" fmla="*/ 110 w 163"/>
                <a:gd name="T39" fmla="*/ 90 h 162"/>
                <a:gd name="T40" fmla="*/ 113 w 163"/>
                <a:gd name="T41" fmla="*/ 109 h 162"/>
                <a:gd name="T42" fmla="*/ 116 w 163"/>
                <a:gd name="T43" fmla="*/ 125 h 162"/>
                <a:gd name="T44" fmla="*/ 101 w 163"/>
                <a:gd name="T45" fmla="*/ 129 h 162"/>
                <a:gd name="T46" fmla="*/ 97 w 163"/>
                <a:gd name="T47" fmla="*/ 107 h 162"/>
                <a:gd name="T48" fmla="*/ 93 w 163"/>
                <a:gd name="T49" fmla="*/ 91 h 162"/>
                <a:gd name="T50" fmla="*/ 88 w 163"/>
                <a:gd name="T51" fmla="*/ 86 h 162"/>
                <a:gd name="T52" fmla="*/ 78 w 163"/>
                <a:gd name="T53" fmla="*/ 84 h 162"/>
                <a:gd name="T54" fmla="*/ 82 w 163"/>
                <a:gd name="T55" fmla="*/ 72 h 162"/>
                <a:gd name="T56" fmla="*/ 96 w 163"/>
                <a:gd name="T57" fmla="*/ 68 h 162"/>
                <a:gd name="T58" fmla="*/ 100 w 163"/>
                <a:gd name="T59" fmla="*/ 58 h 162"/>
                <a:gd name="T60" fmla="*/ 96 w 163"/>
                <a:gd name="T61" fmla="*/ 48 h 162"/>
                <a:gd name="T62" fmla="*/ 82 w 163"/>
                <a:gd name="T63" fmla="*/ 44 h 162"/>
                <a:gd name="T64" fmla="*/ 64 w 163"/>
                <a:gd name="T65" fmla="*/ 72 h 162"/>
                <a:gd name="T66" fmla="*/ 0 w 163"/>
                <a:gd name="T67" fmla="*/ 81 h 162"/>
                <a:gd name="T68" fmla="*/ 8 w 163"/>
                <a:gd name="T69" fmla="*/ 44 h 162"/>
                <a:gd name="T70" fmla="*/ 31 w 163"/>
                <a:gd name="T71" fmla="*/ 17 h 162"/>
                <a:gd name="T72" fmla="*/ 63 w 163"/>
                <a:gd name="T73" fmla="*/ 2 h 162"/>
                <a:gd name="T74" fmla="*/ 100 w 163"/>
                <a:gd name="T75" fmla="*/ 2 h 162"/>
                <a:gd name="T76" fmla="*/ 132 w 163"/>
                <a:gd name="T77" fmla="*/ 17 h 162"/>
                <a:gd name="T78" fmla="*/ 155 w 163"/>
                <a:gd name="T79" fmla="*/ 44 h 162"/>
                <a:gd name="T80" fmla="*/ 163 w 163"/>
                <a:gd name="T81" fmla="*/ 81 h 162"/>
                <a:gd name="T82" fmla="*/ 155 w 163"/>
                <a:gd name="T83" fmla="*/ 118 h 162"/>
                <a:gd name="T84" fmla="*/ 132 w 163"/>
                <a:gd name="T85" fmla="*/ 145 h 162"/>
                <a:gd name="T86" fmla="*/ 100 w 163"/>
                <a:gd name="T87" fmla="*/ 160 h 162"/>
                <a:gd name="T88" fmla="*/ 63 w 163"/>
                <a:gd name="T89" fmla="*/ 160 h 162"/>
                <a:gd name="T90" fmla="*/ 31 w 163"/>
                <a:gd name="T91" fmla="*/ 145 h 162"/>
                <a:gd name="T92" fmla="*/ 8 w 163"/>
                <a:gd name="T93" fmla="*/ 118 h 162"/>
                <a:gd name="T94" fmla="*/ 0 w 163"/>
                <a:gd name="T95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62">
                  <a:moveTo>
                    <a:pt x="148" y="81"/>
                  </a:moveTo>
                  <a:lnTo>
                    <a:pt x="146" y="62"/>
                  </a:lnTo>
                  <a:lnTo>
                    <a:pt x="139" y="46"/>
                  </a:lnTo>
                  <a:lnTo>
                    <a:pt x="129" y="32"/>
                  </a:lnTo>
                  <a:lnTo>
                    <a:pt x="116" y="22"/>
                  </a:lnTo>
                  <a:lnTo>
                    <a:pt x="100" y="16"/>
                  </a:lnTo>
                  <a:lnTo>
                    <a:pt x="82" y="13"/>
                  </a:lnTo>
                  <a:lnTo>
                    <a:pt x="63" y="16"/>
                  </a:lnTo>
                  <a:lnTo>
                    <a:pt x="47" y="22"/>
                  </a:lnTo>
                  <a:lnTo>
                    <a:pt x="34" y="32"/>
                  </a:lnTo>
                  <a:lnTo>
                    <a:pt x="24" y="46"/>
                  </a:lnTo>
                  <a:lnTo>
                    <a:pt x="17" y="62"/>
                  </a:lnTo>
                  <a:lnTo>
                    <a:pt x="15" y="81"/>
                  </a:lnTo>
                  <a:lnTo>
                    <a:pt x="17" y="100"/>
                  </a:lnTo>
                  <a:lnTo>
                    <a:pt x="24" y="116"/>
                  </a:lnTo>
                  <a:lnTo>
                    <a:pt x="34" y="130"/>
                  </a:lnTo>
                  <a:lnTo>
                    <a:pt x="47" y="140"/>
                  </a:lnTo>
                  <a:lnTo>
                    <a:pt x="63" y="146"/>
                  </a:lnTo>
                  <a:lnTo>
                    <a:pt x="82" y="148"/>
                  </a:lnTo>
                  <a:lnTo>
                    <a:pt x="100" y="146"/>
                  </a:lnTo>
                  <a:lnTo>
                    <a:pt x="116" y="140"/>
                  </a:lnTo>
                  <a:lnTo>
                    <a:pt x="129" y="130"/>
                  </a:lnTo>
                  <a:lnTo>
                    <a:pt x="139" y="116"/>
                  </a:lnTo>
                  <a:lnTo>
                    <a:pt x="146" y="100"/>
                  </a:lnTo>
                  <a:lnTo>
                    <a:pt x="148" y="81"/>
                  </a:lnTo>
                  <a:close/>
                  <a:moveTo>
                    <a:pt x="64" y="84"/>
                  </a:moveTo>
                  <a:lnTo>
                    <a:pt x="64" y="129"/>
                  </a:lnTo>
                  <a:lnTo>
                    <a:pt x="49" y="129"/>
                  </a:lnTo>
                  <a:lnTo>
                    <a:pt x="49" y="31"/>
                  </a:lnTo>
                  <a:lnTo>
                    <a:pt x="86" y="31"/>
                  </a:lnTo>
                  <a:lnTo>
                    <a:pt x="99" y="32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07" y="75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105" y="82"/>
                  </a:lnTo>
                  <a:lnTo>
                    <a:pt x="110" y="90"/>
                  </a:lnTo>
                  <a:lnTo>
                    <a:pt x="112" y="102"/>
                  </a:lnTo>
                  <a:lnTo>
                    <a:pt x="113" y="109"/>
                  </a:lnTo>
                  <a:lnTo>
                    <a:pt x="115" y="117"/>
                  </a:lnTo>
                  <a:lnTo>
                    <a:pt x="116" y="125"/>
                  </a:lnTo>
                  <a:lnTo>
                    <a:pt x="118" y="129"/>
                  </a:lnTo>
                  <a:lnTo>
                    <a:pt x="101" y="129"/>
                  </a:lnTo>
                  <a:lnTo>
                    <a:pt x="98" y="118"/>
                  </a:lnTo>
                  <a:lnTo>
                    <a:pt x="97" y="107"/>
                  </a:lnTo>
                  <a:lnTo>
                    <a:pt x="95" y="96"/>
                  </a:lnTo>
                  <a:lnTo>
                    <a:pt x="93" y="91"/>
                  </a:lnTo>
                  <a:lnTo>
                    <a:pt x="91" y="88"/>
                  </a:lnTo>
                  <a:lnTo>
                    <a:pt x="88" y="86"/>
                  </a:lnTo>
                  <a:lnTo>
                    <a:pt x="84" y="85"/>
                  </a:lnTo>
                  <a:lnTo>
                    <a:pt x="78" y="84"/>
                  </a:lnTo>
                  <a:lnTo>
                    <a:pt x="64" y="84"/>
                  </a:lnTo>
                  <a:close/>
                  <a:moveTo>
                    <a:pt x="82" y="72"/>
                  </a:moveTo>
                  <a:lnTo>
                    <a:pt x="91" y="71"/>
                  </a:lnTo>
                  <a:lnTo>
                    <a:pt x="96" y="68"/>
                  </a:lnTo>
                  <a:lnTo>
                    <a:pt x="99" y="62"/>
                  </a:lnTo>
                  <a:lnTo>
                    <a:pt x="100" y="58"/>
                  </a:lnTo>
                  <a:lnTo>
                    <a:pt x="99" y="52"/>
                  </a:lnTo>
                  <a:lnTo>
                    <a:pt x="96" y="48"/>
                  </a:lnTo>
                  <a:lnTo>
                    <a:pt x="91" y="45"/>
                  </a:lnTo>
                  <a:lnTo>
                    <a:pt x="82" y="44"/>
                  </a:lnTo>
                  <a:lnTo>
                    <a:pt x="64" y="44"/>
                  </a:lnTo>
                  <a:lnTo>
                    <a:pt x="64" y="72"/>
                  </a:lnTo>
                  <a:lnTo>
                    <a:pt x="82" y="72"/>
                  </a:lnTo>
                  <a:close/>
                  <a:moveTo>
                    <a:pt x="0" y="81"/>
                  </a:moveTo>
                  <a:lnTo>
                    <a:pt x="2" y="61"/>
                  </a:lnTo>
                  <a:lnTo>
                    <a:pt x="8" y="44"/>
                  </a:lnTo>
                  <a:lnTo>
                    <a:pt x="18" y="29"/>
                  </a:lnTo>
                  <a:lnTo>
                    <a:pt x="31" y="17"/>
                  </a:lnTo>
                  <a:lnTo>
                    <a:pt x="46" y="7"/>
                  </a:lnTo>
                  <a:lnTo>
                    <a:pt x="63" y="2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7" y="7"/>
                  </a:lnTo>
                  <a:lnTo>
                    <a:pt x="132" y="17"/>
                  </a:lnTo>
                  <a:lnTo>
                    <a:pt x="145" y="29"/>
                  </a:lnTo>
                  <a:lnTo>
                    <a:pt x="155" y="44"/>
                  </a:lnTo>
                  <a:lnTo>
                    <a:pt x="161" y="61"/>
                  </a:lnTo>
                  <a:lnTo>
                    <a:pt x="163" y="81"/>
                  </a:lnTo>
                  <a:lnTo>
                    <a:pt x="161" y="101"/>
                  </a:lnTo>
                  <a:lnTo>
                    <a:pt x="155" y="118"/>
                  </a:lnTo>
                  <a:lnTo>
                    <a:pt x="145" y="133"/>
                  </a:lnTo>
                  <a:lnTo>
                    <a:pt x="132" y="145"/>
                  </a:lnTo>
                  <a:lnTo>
                    <a:pt x="117" y="155"/>
                  </a:lnTo>
                  <a:lnTo>
                    <a:pt x="100" y="160"/>
                  </a:lnTo>
                  <a:lnTo>
                    <a:pt x="82" y="162"/>
                  </a:lnTo>
                  <a:lnTo>
                    <a:pt x="63" y="160"/>
                  </a:lnTo>
                  <a:lnTo>
                    <a:pt x="46" y="155"/>
                  </a:lnTo>
                  <a:lnTo>
                    <a:pt x="31" y="145"/>
                  </a:lnTo>
                  <a:lnTo>
                    <a:pt x="18" y="133"/>
                  </a:lnTo>
                  <a:lnTo>
                    <a:pt x="8" y="118"/>
                  </a:lnTo>
                  <a:lnTo>
                    <a:pt x="2" y="10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539751" y="763588"/>
              <a:ext cx="936625" cy="279400"/>
            </a:xfrm>
            <a:custGeom>
              <a:avLst/>
              <a:gdLst>
                <a:gd name="T0" fmla="*/ 2047 w 2361"/>
                <a:gd name="T1" fmla="*/ 328 h 704"/>
                <a:gd name="T2" fmla="*/ 1734 w 2361"/>
                <a:gd name="T3" fmla="*/ 177 h 704"/>
                <a:gd name="T4" fmla="*/ 1175 w 2361"/>
                <a:gd name="T5" fmla="*/ 278 h 704"/>
                <a:gd name="T6" fmla="*/ 1093 w 2361"/>
                <a:gd name="T7" fmla="*/ 229 h 704"/>
                <a:gd name="T8" fmla="*/ 979 w 2361"/>
                <a:gd name="T9" fmla="*/ 233 h 704"/>
                <a:gd name="T10" fmla="*/ 877 w 2361"/>
                <a:gd name="T11" fmla="*/ 305 h 704"/>
                <a:gd name="T12" fmla="*/ 821 w 2361"/>
                <a:gd name="T13" fmla="*/ 356 h 704"/>
                <a:gd name="T14" fmla="*/ 736 w 2361"/>
                <a:gd name="T15" fmla="*/ 257 h 704"/>
                <a:gd name="T16" fmla="*/ 599 w 2361"/>
                <a:gd name="T17" fmla="*/ 222 h 704"/>
                <a:gd name="T18" fmla="*/ 455 w 2361"/>
                <a:gd name="T19" fmla="*/ 262 h 704"/>
                <a:gd name="T20" fmla="*/ 383 w 2361"/>
                <a:gd name="T21" fmla="*/ 248 h 704"/>
                <a:gd name="T22" fmla="*/ 402 w 2361"/>
                <a:gd name="T23" fmla="*/ 0 h 704"/>
                <a:gd name="T24" fmla="*/ 181 w 2361"/>
                <a:gd name="T25" fmla="*/ 394 h 704"/>
                <a:gd name="T26" fmla="*/ 355 w 2361"/>
                <a:gd name="T27" fmla="*/ 499 h 704"/>
                <a:gd name="T28" fmla="*/ 412 w 2361"/>
                <a:gd name="T29" fmla="*/ 623 h 704"/>
                <a:gd name="T30" fmla="*/ 527 w 2361"/>
                <a:gd name="T31" fmla="*/ 693 h 704"/>
                <a:gd name="T32" fmla="*/ 670 w 2361"/>
                <a:gd name="T33" fmla="*/ 695 h 704"/>
                <a:gd name="T34" fmla="*/ 779 w 2361"/>
                <a:gd name="T35" fmla="*/ 633 h 704"/>
                <a:gd name="T36" fmla="*/ 678 w 2361"/>
                <a:gd name="T37" fmla="*/ 549 h 704"/>
                <a:gd name="T38" fmla="*/ 633 w 2361"/>
                <a:gd name="T39" fmla="*/ 584 h 704"/>
                <a:gd name="T40" fmla="*/ 554 w 2361"/>
                <a:gd name="T41" fmla="*/ 575 h 704"/>
                <a:gd name="T42" fmla="*/ 509 w 2361"/>
                <a:gd name="T43" fmla="*/ 495 h 704"/>
                <a:gd name="T44" fmla="*/ 855 w 2361"/>
                <a:gd name="T45" fmla="*/ 590 h 704"/>
                <a:gd name="T46" fmla="*/ 947 w 2361"/>
                <a:gd name="T47" fmla="*/ 680 h 704"/>
                <a:gd name="T48" fmla="*/ 1071 w 2361"/>
                <a:gd name="T49" fmla="*/ 702 h 704"/>
                <a:gd name="T50" fmla="*/ 1158 w 2361"/>
                <a:gd name="T51" fmla="*/ 656 h 704"/>
                <a:gd name="T52" fmla="*/ 1959 w 2361"/>
                <a:gd name="T53" fmla="*/ 679 h 704"/>
                <a:gd name="T54" fmla="*/ 2161 w 2361"/>
                <a:gd name="T55" fmla="*/ 457 h 704"/>
                <a:gd name="T56" fmla="*/ 545 w 2361"/>
                <a:gd name="T57" fmla="*/ 344 h 704"/>
                <a:gd name="T58" fmla="*/ 621 w 2361"/>
                <a:gd name="T59" fmla="*/ 327 h 704"/>
                <a:gd name="T60" fmla="*/ 679 w 2361"/>
                <a:gd name="T61" fmla="*/ 375 h 704"/>
                <a:gd name="T62" fmla="*/ 660 w 2361"/>
                <a:gd name="T63" fmla="*/ 396 h 704"/>
                <a:gd name="T64" fmla="*/ 541 w 2361"/>
                <a:gd name="T65" fmla="*/ 396 h 704"/>
                <a:gd name="T66" fmla="*/ 1079 w 2361"/>
                <a:gd name="T67" fmla="*/ 577 h 704"/>
                <a:gd name="T68" fmla="*/ 1010 w 2361"/>
                <a:gd name="T69" fmla="*/ 541 h 704"/>
                <a:gd name="T70" fmla="*/ 985 w 2361"/>
                <a:gd name="T71" fmla="*/ 465 h 704"/>
                <a:gd name="T72" fmla="*/ 1004 w 2361"/>
                <a:gd name="T73" fmla="*/ 390 h 704"/>
                <a:gd name="T74" fmla="*/ 1060 w 2361"/>
                <a:gd name="T75" fmla="*/ 347 h 704"/>
                <a:gd name="T76" fmla="*/ 1132 w 2361"/>
                <a:gd name="T77" fmla="*/ 362 h 704"/>
                <a:gd name="T78" fmla="*/ 1167 w 2361"/>
                <a:gd name="T79" fmla="*/ 425 h 704"/>
                <a:gd name="T80" fmla="*/ 1167 w 2361"/>
                <a:gd name="T81" fmla="*/ 502 h 704"/>
                <a:gd name="T82" fmla="*/ 1132 w 2361"/>
                <a:gd name="T83" fmla="*/ 560 h 704"/>
                <a:gd name="T84" fmla="*/ 1699 w 2361"/>
                <a:gd name="T85" fmla="*/ 647 h 704"/>
                <a:gd name="T86" fmla="*/ 1701 w 2361"/>
                <a:gd name="T87" fmla="*/ 144 h 704"/>
                <a:gd name="T88" fmla="*/ 1699 w 2361"/>
                <a:gd name="T89" fmla="*/ 372 h 704"/>
                <a:gd name="T90" fmla="*/ 1699 w 2361"/>
                <a:gd name="T91" fmla="*/ 647 h 704"/>
                <a:gd name="T92" fmla="*/ 1736 w 2361"/>
                <a:gd name="T93" fmla="*/ 248 h 704"/>
                <a:gd name="T94" fmla="*/ 1530 w 2361"/>
                <a:gd name="T95" fmla="*/ 500 h 704"/>
                <a:gd name="T96" fmla="*/ 1972 w 2361"/>
                <a:gd name="T97" fmla="*/ 458 h 704"/>
                <a:gd name="T98" fmla="*/ 2143 w 2361"/>
                <a:gd name="T99" fmla="*/ 270 h 704"/>
                <a:gd name="T100" fmla="*/ 2138 w 2361"/>
                <a:gd name="T101" fmla="*/ 647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704">
                  <a:moveTo>
                    <a:pt x="2161" y="457"/>
                  </a:moveTo>
                  <a:lnTo>
                    <a:pt x="2359" y="236"/>
                  </a:lnTo>
                  <a:lnTo>
                    <a:pt x="2128" y="236"/>
                  </a:lnTo>
                  <a:lnTo>
                    <a:pt x="2047" y="328"/>
                  </a:lnTo>
                  <a:lnTo>
                    <a:pt x="1964" y="236"/>
                  </a:lnTo>
                  <a:lnTo>
                    <a:pt x="1526" y="236"/>
                  </a:lnTo>
                  <a:lnTo>
                    <a:pt x="1526" y="177"/>
                  </a:lnTo>
                  <a:lnTo>
                    <a:pt x="1734" y="177"/>
                  </a:lnTo>
                  <a:lnTo>
                    <a:pt x="1734" y="0"/>
                  </a:lnTo>
                  <a:lnTo>
                    <a:pt x="1176" y="0"/>
                  </a:lnTo>
                  <a:lnTo>
                    <a:pt x="1176" y="278"/>
                  </a:lnTo>
                  <a:lnTo>
                    <a:pt x="1175" y="278"/>
                  </a:lnTo>
                  <a:lnTo>
                    <a:pt x="1156" y="260"/>
                  </a:lnTo>
                  <a:lnTo>
                    <a:pt x="1136" y="246"/>
                  </a:lnTo>
                  <a:lnTo>
                    <a:pt x="1116" y="235"/>
                  </a:lnTo>
                  <a:lnTo>
                    <a:pt x="1093" y="229"/>
                  </a:lnTo>
                  <a:lnTo>
                    <a:pt x="1069" y="225"/>
                  </a:lnTo>
                  <a:lnTo>
                    <a:pt x="1044" y="224"/>
                  </a:lnTo>
                  <a:lnTo>
                    <a:pt x="1010" y="226"/>
                  </a:lnTo>
                  <a:lnTo>
                    <a:pt x="979" y="233"/>
                  </a:lnTo>
                  <a:lnTo>
                    <a:pt x="949" y="246"/>
                  </a:lnTo>
                  <a:lnTo>
                    <a:pt x="922" y="261"/>
                  </a:lnTo>
                  <a:lnTo>
                    <a:pt x="898" y="281"/>
                  </a:lnTo>
                  <a:lnTo>
                    <a:pt x="877" y="305"/>
                  </a:lnTo>
                  <a:lnTo>
                    <a:pt x="858" y="331"/>
                  </a:lnTo>
                  <a:lnTo>
                    <a:pt x="844" y="359"/>
                  </a:lnTo>
                  <a:lnTo>
                    <a:pt x="832" y="389"/>
                  </a:lnTo>
                  <a:lnTo>
                    <a:pt x="821" y="356"/>
                  </a:lnTo>
                  <a:lnTo>
                    <a:pt x="804" y="327"/>
                  </a:lnTo>
                  <a:lnTo>
                    <a:pt x="785" y="300"/>
                  </a:lnTo>
                  <a:lnTo>
                    <a:pt x="762" y="277"/>
                  </a:lnTo>
                  <a:lnTo>
                    <a:pt x="736" y="257"/>
                  </a:lnTo>
                  <a:lnTo>
                    <a:pt x="707" y="242"/>
                  </a:lnTo>
                  <a:lnTo>
                    <a:pt x="674" y="231"/>
                  </a:lnTo>
                  <a:lnTo>
                    <a:pt x="638" y="224"/>
                  </a:lnTo>
                  <a:lnTo>
                    <a:pt x="599" y="222"/>
                  </a:lnTo>
                  <a:lnTo>
                    <a:pt x="558" y="224"/>
                  </a:lnTo>
                  <a:lnTo>
                    <a:pt x="520" y="232"/>
                  </a:lnTo>
                  <a:lnTo>
                    <a:pt x="486" y="245"/>
                  </a:lnTo>
                  <a:lnTo>
                    <a:pt x="455" y="262"/>
                  </a:lnTo>
                  <a:lnTo>
                    <a:pt x="427" y="283"/>
                  </a:lnTo>
                  <a:lnTo>
                    <a:pt x="403" y="309"/>
                  </a:lnTo>
                  <a:lnTo>
                    <a:pt x="383" y="338"/>
                  </a:lnTo>
                  <a:lnTo>
                    <a:pt x="383" y="248"/>
                  </a:lnTo>
                  <a:lnTo>
                    <a:pt x="181" y="248"/>
                  </a:lnTo>
                  <a:lnTo>
                    <a:pt x="181" y="151"/>
                  </a:lnTo>
                  <a:lnTo>
                    <a:pt x="402" y="151"/>
                  </a:lnTo>
                  <a:lnTo>
                    <a:pt x="402" y="0"/>
                  </a:lnTo>
                  <a:lnTo>
                    <a:pt x="0" y="0"/>
                  </a:lnTo>
                  <a:lnTo>
                    <a:pt x="0" y="679"/>
                  </a:lnTo>
                  <a:lnTo>
                    <a:pt x="181" y="679"/>
                  </a:lnTo>
                  <a:lnTo>
                    <a:pt x="181" y="394"/>
                  </a:lnTo>
                  <a:lnTo>
                    <a:pt x="361" y="394"/>
                  </a:lnTo>
                  <a:lnTo>
                    <a:pt x="355" y="426"/>
                  </a:lnTo>
                  <a:lnTo>
                    <a:pt x="352" y="462"/>
                  </a:lnTo>
                  <a:lnTo>
                    <a:pt x="355" y="499"/>
                  </a:lnTo>
                  <a:lnTo>
                    <a:pt x="362" y="534"/>
                  </a:lnTo>
                  <a:lnTo>
                    <a:pt x="375" y="566"/>
                  </a:lnTo>
                  <a:lnTo>
                    <a:pt x="391" y="596"/>
                  </a:lnTo>
                  <a:lnTo>
                    <a:pt x="412" y="623"/>
                  </a:lnTo>
                  <a:lnTo>
                    <a:pt x="436" y="646"/>
                  </a:lnTo>
                  <a:lnTo>
                    <a:pt x="464" y="666"/>
                  </a:lnTo>
                  <a:lnTo>
                    <a:pt x="494" y="682"/>
                  </a:lnTo>
                  <a:lnTo>
                    <a:pt x="527" y="693"/>
                  </a:lnTo>
                  <a:lnTo>
                    <a:pt x="563" y="700"/>
                  </a:lnTo>
                  <a:lnTo>
                    <a:pt x="599" y="702"/>
                  </a:lnTo>
                  <a:lnTo>
                    <a:pt x="636" y="700"/>
                  </a:lnTo>
                  <a:lnTo>
                    <a:pt x="670" y="695"/>
                  </a:lnTo>
                  <a:lnTo>
                    <a:pt x="703" y="685"/>
                  </a:lnTo>
                  <a:lnTo>
                    <a:pt x="731" y="671"/>
                  </a:lnTo>
                  <a:lnTo>
                    <a:pt x="757" y="654"/>
                  </a:lnTo>
                  <a:lnTo>
                    <a:pt x="779" y="633"/>
                  </a:lnTo>
                  <a:lnTo>
                    <a:pt x="800" y="608"/>
                  </a:lnTo>
                  <a:lnTo>
                    <a:pt x="818" y="580"/>
                  </a:lnTo>
                  <a:lnTo>
                    <a:pt x="832" y="549"/>
                  </a:lnTo>
                  <a:lnTo>
                    <a:pt x="678" y="549"/>
                  </a:lnTo>
                  <a:lnTo>
                    <a:pt x="667" y="562"/>
                  </a:lnTo>
                  <a:lnTo>
                    <a:pt x="657" y="572"/>
                  </a:lnTo>
                  <a:lnTo>
                    <a:pt x="647" y="579"/>
                  </a:lnTo>
                  <a:lnTo>
                    <a:pt x="633" y="584"/>
                  </a:lnTo>
                  <a:lnTo>
                    <a:pt x="618" y="586"/>
                  </a:lnTo>
                  <a:lnTo>
                    <a:pt x="599" y="587"/>
                  </a:lnTo>
                  <a:lnTo>
                    <a:pt x="576" y="584"/>
                  </a:lnTo>
                  <a:lnTo>
                    <a:pt x="554" y="575"/>
                  </a:lnTo>
                  <a:lnTo>
                    <a:pt x="536" y="560"/>
                  </a:lnTo>
                  <a:lnTo>
                    <a:pt x="521" y="541"/>
                  </a:lnTo>
                  <a:lnTo>
                    <a:pt x="512" y="519"/>
                  </a:lnTo>
                  <a:lnTo>
                    <a:pt x="509" y="495"/>
                  </a:lnTo>
                  <a:lnTo>
                    <a:pt x="824" y="495"/>
                  </a:lnTo>
                  <a:lnTo>
                    <a:pt x="830" y="528"/>
                  </a:lnTo>
                  <a:lnTo>
                    <a:pt x="841" y="560"/>
                  </a:lnTo>
                  <a:lnTo>
                    <a:pt x="855" y="590"/>
                  </a:lnTo>
                  <a:lnTo>
                    <a:pt x="874" y="617"/>
                  </a:lnTo>
                  <a:lnTo>
                    <a:pt x="895" y="642"/>
                  </a:lnTo>
                  <a:lnTo>
                    <a:pt x="919" y="663"/>
                  </a:lnTo>
                  <a:lnTo>
                    <a:pt x="947" y="680"/>
                  </a:lnTo>
                  <a:lnTo>
                    <a:pt x="978" y="694"/>
                  </a:lnTo>
                  <a:lnTo>
                    <a:pt x="1011" y="702"/>
                  </a:lnTo>
                  <a:lnTo>
                    <a:pt x="1046" y="704"/>
                  </a:lnTo>
                  <a:lnTo>
                    <a:pt x="1071" y="702"/>
                  </a:lnTo>
                  <a:lnTo>
                    <a:pt x="1096" y="696"/>
                  </a:lnTo>
                  <a:lnTo>
                    <a:pt x="1119" y="687"/>
                  </a:lnTo>
                  <a:lnTo>
                    <a:pt x="1139" y="673"/>
                  </a:lnTo>
                  <a:lnTo>
                    <a:pt x="1158" y="656"/>
                  </a:lnTo>
                  <a:lnTo>
                    <a:pt x="1175" y="636"/>
                  </a:lnTo>
                  <a:lnTo>
                    <a:pt x="1176" y="636"/>
                  </a:lnTo>
                  <a:lnTo>
                    <a:pt x="1176" y="679"/>
                  </a:lnTo>
                  <a:lnTo>
                    <a:pt x="1959" y="679"/>
                  </a:lnTo>
                  <a:lnTo>
                    <a:pt x="2040" y="588"/>
                  </a:lnTo>
                  <a:lnTo>
                    <a:pt x="2123" y="679"/>
                  </a:lnTo>
                  <a:lnTo>
                    <a:pt x="2361" y="679"/>
                  </a:lnTo>
                  <a:lnTo>
                    <a:pt x="2161" y="457"/>
                  </a:lnTo>
                  <a:close/>
                  <a:moveTo>
                    <a:pt x="514" y="396"/>
                  </a:moveTo>
                  <a:lnTo>
                    <a:pt x="521" y="375"/>
                  </a:lnTo>
                  <a:lnTo>
                    <a:pt x="531" y="359"/>
                  </a:lnTo>
                  <a:lnTo>
                    <a:pt x="545" y="344"/>
                  </a:lnTo>
                  <a:lnTo>
                    <a:pt x="560" y="334"/>
                  </a:lnTo>
                  <a:lnTo>
                    <a:pt x="579" y="327"/>
                  </a:lnTo>
                  <a:lnTo>
                    <a:pt x="599" y="325"/>
                  </a:lnTo>
                  <a:lnTo>
                    <a:pt x="621" y="327"/>
                  </a:lnTo>
                  <a:lnTo>
                    <a:pt x="640" y="333"/>
                  </a:lnTo>
                  <a:lnTo>
                    <a:pt x="656" y="344"/>
                  </a:lnTo>
                  <a:lnTo>
                    <a:pt x="669" y="358"/>
                  </a:lnTo>
                  <a:lnTo>
                    <a:pt x="679" y="375"/>
                  </a:lnTo>
                  <a:lnTo>
                    <a:pt x="685" y="396"/>
                  </a:lnTo>
                  <a:lnTo>
                    <a:pt x="683" y="396"/>
                  </a:lnTo>
                  <a:lnTo>
                    <a:pt x="674" y="396"/>
                  </a:lnTo>
                  <a:lnTo>
                    <a:pt x="660" y="396"/>
                  </a:lnTo>
                  <a:lnTo>
                    <a:pt x="642" y="396"/>
                  </a:lnTo>
                  <a:lnTo>
                    <a:pt x="623" y="396"/>
                  </a:lnTo>
                  <a:lnTo>
                    <a:pt x="601" y="396"/>
                  </a:lnTo>
                  <a:lnTo>
                    <a:pt x="541" y="396"/>
                  </a:lnTo>
                  <a:lnTo>
                    <a:pt x="526" y="396"/>
                  </a:lnTo>
                  <a:lnTo>
                    <a:pt x="517" y="396"/>
                  </a:lnTo>
                  <a:lnTo>
                    <a:pt x="514" y="396"/>
                  </a:lnTo>
                  <a:close/>
                  <a:moveTo>
                    <a:pt x="1079" y="577"/>
                  </a:moveTo>
                  <a:lnTo>
                    <a:pt x="1058" y="574"/>
                  </a:lnTo>
                  <a:lnTo>
                    <a:pt x="1040" y="567"/>
                  </a:lnTo>
                  <a:lnTo>
                    <a:pt x="1023" y="556"/>
                  </a:lnTo>
                  <a:lnTo>
                    <a:pt x="1010" y="541"/>
                  </a:lnTo>
                  <a:lnTo>
                    <a:pt x="999" y="525"/>
                  </a:lnTo>
                  <a:lnTo>
                    <a:pt x="991" y="506"/>
                  </a:lnTo>
                  <a:lnTo>
                    <a:pt x="986" y="485"/>
                  </a:lnTo>
                  <a:lnTo>
                    <a:pt x="985" y="465"/>
                  </a:lnTo>
                  <a:lnTo>
                    <a:pt x="986" y="444"/>
                  </a:lnTo>
                  <a:lnTo>
                    <a:pt x="989" y="425"/>
                  </a:lnTo>
                  <a:lnTo>
                    <a:pt x="995" y="407"/>
                  </a:lnTo>
                  <a:lnTo>
                    <a:pt x="1004" y="390"/>
                  </a:lnTo>
                  <a:lnTo>
                    <a:pt x="1014" y="374"/>
                  </a:lnTo>
                  <a:lnTo>
                    <a:pt x="1026" y="362"/>
                  </a:lnTo>
                  <a:lnTo>
                    <a:pt x="1042" y="353"/>
                  </a:lnTo>
                  <a:lnTo>
                    <a:pt x="1060" y="347"/>
                  </a:lnTo>
                  <a:lnTo>
                    <a:pt x="1079" y="345"/>
                  </a:lnTo>
                  <a:lnTo>
                    <a:pt x="1100" y="347"/>
                  </a:lnTo>
                  <a:lnTo>
                    <a:pt x="1118" y="353"/>
                  </a:lnTo>
                  <a:lnTo>
                    <a:pt x="1132" y="362"/>
                  </a:lnTo>
                  <a:lnTo>
                    <a:pt x="1145" y="374"/>
                  </a:lnTo>
                  <a:lnTo>
                    <a:pt x="1155" y="390"/>
                  </a:lnTo>
                  <a:lnTo>
                    <a:pt x="1162" y="407"/>
                  </a:lnTo>
                  <a:lnTo>
                    <a:pt x="1167" y="425"/>
                  </a:lnTo>
                  <a:lnTo>
                    <a:pt x="1171" y="444"/>
                  </a:lnTo>
                  <a:lnTo>
                    <a:pt x="1172" y="465"/>
                  </a:lnTo>
                  <a:lnTo>
                    <a:pt x="1171" y="483"/>
                  </a:lnTo>
                  <a:lnTo>
                    <a:pt x="1167" y="502"/>
                  </a:lnTo>
                  <a:lnTo>
                    <a:pt x="1162" y="520"/>
                  </a:lnTo>
                  <a:lnTo>
                    <a:pt x="1154" y="535"/>
                  </a:lnTo>
                  <a:lnTo>
                    <a:pt x="1145" y="549"/>
                  </a:lnTo>
                  <a:lnTo>
                    <a:pt x="1132" y="560"/>
                  </a:lnTo>
                  <a:lnTo>
                    <a:pt x="1117" y="569"/>
                  </a:lnTo>
                  <a:lnTo>
                    <a:pt x="1100" y="575"/>
                  </a:lnTo>
                  <a:lnTo>
                    <a:pt x="1079" y="577"/>
                  </a:lnTo>
                  <a:close/>
                  <a:moveTo>
                    <a:pt x="1699" y="647"/>
                  </a:moveTo>
                  <a:lnTo>
                    <a:pt x="1350" y="647"/>
                  </a:lnTo>
                  <a:lnTo>
                    <a:pt x="1350" y="33"/>
                  </a:lnTo>
                  <a:lnTo>
                    <a:pt x="1701" y="33"/>
                  </a:lnTo>
                  <a:lnTo>
                    <a:pt x="1701" y="144"/>
                  </a:lnTo>
                  <a:lnTo>
                    <a:pt x="1494" y="144"/>
                  </a:lnTo>
                  <a:lnTo>
                    <a:pt x="1494" y="270"/>
                  </a:lnTo>
                  <a:lnTo>
                    <a:pt x="1699" y="270"/>
                  </a:lnTo>
                  <a:lnTo>
                    <a:pt x="1699" y="372"/>
                  </a:lnTo>
                  <a:lnTo>
                    <a:pt x="1491" y="372"/>
                  </a:lnTo>
                  <a:lnTo>
                    <a:pt x="1491" y="537"/>
                  </a:lnTo>
                  <a:lnTo>
                    <a:pt x="1699" y="537"/>
                  </a:lnTo>
                  <a:lnTo>
                    <a:pt x="1699" y="647"/>
                  </a:lnTo>
                  <a:close/>
                  <a:moveTo>
                    <a:pt x="1530" y="500"/>
                  </a:moveTo>
                  <a:lnTo>
                    <a:pt x="1530" y="410"/>
                  </a:lnTo>
                  <a:lnTo>
                    <a:pt x="1736" y="410"/>
                  </a:lnTo>
                  <a:lnTo>
                    <a:pt x="1736" y="248"/>
                  </a:lnTo>
                  <a:lnTo>
                    <a:pt x="1923" y="458"/>
                  </a:lnTo>
                  <a:lnTo>
                    <a:pt x="1736" y="668"/>
                  </a:lnTo>
                  <a:lnTo>
                    <a:pt x="1736" y="500"/>
                  </a:lnTo>
                  <a:lnTo>
                    <a:pt x="1530" y="500"/>
                  </a:lnTo>
                  <a:close/>
                  <a:moveTo>
                    <a:pt x="2040" y="538"/>
                  </a:moveTo>
                  <a:lnTo>
                    <a:pt x="1945" y="647"/>
                  </a:lnTo>
                  <a:lnTo>
                    <a:pt x="1803" y="647"/>
                  </a:lnTo>
                  <a:lnTo>
                    <a:pt x="1972" y="458"/>
                  </a:lnTo>
                  <a:lnTo>
                    <a:pt x="1803" y="270"/>
                  </a:lnTo>
                  <a:lnTo>
                    <a:pt x="1950" y="270"/>
                  </a:lnTo>
                  <a:lnTo>
                    <a:pt x="2048" y="377"/>
                  </a:lnTo>
                  <a:lnTo>
                    <a:pt x="2143" y="270"/>
                  </a:lnTo>
                  <a:lnTo>
                    <a:pt x="2285" y="270"/>
                  </a:lnTo>
                  <a:lnTo>
                    <a:pt x="2117" y="457"/>
                  </a:lnTo>
                  <a:lnTo>
                    <a:pt x="2287" y="647"/>
                  </a:lnTo>
                  <a:lnTo>
                    <a:pt x="2138" y="647"/>
                  </a:lnTo>
                  <a:lnTo>
                    <a:pt x="2040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1068388" y="1069975"/>
              <a:ext cx="65088" cy="100013"/>
            </a:xfrm>
            <a:custGeom>
              <a:avLst/>
              <a:gdLst>
                <a:gd name="T0" fmla="*/ 60 w 163"/>
                <a:gd name="T1" fmla="*/ 251 h 252"/>
                <a:gd name="T2" fmla="*/ 29 w 163"/>
                <a:gd name="T3" fmla="*/ 241 h 252"/>
                <a:gd name="T4" fmla="*/ 7 w 163"/>
                <a:gd name="T5" fmla="*/ 218 h 252"/>
                <a:gd name="T6" fmla="*/ 0 w 163"/>
                <a:gd name="T7" fmla="*/ 183 h 252"/>
                <a:gd name="T8" fmla="*/ 23 w 163"/>
                <a:gd name="T9" fmla="*/ 199 h 252"/>
                <a:gd name="T10" fmla="*/ 39 w 163"/>
                <a:gd name="T11" fmla="*/ 222 h 252"/>
                <a:gd name="T12" fmla="*/ 65 w 163"/>
                <a:gd name="T13" fmla="*/ 232 h 252"/>
                <a:gd name="T14" fmla="*/ 91 w 163"/>
                <a:gd name="T15" fmla="*/ 233 h 252"/>
                <a:gd name="T16" fmla="*/ 115 w 163"/>
                <a:gd name="T17" fmla="*/ 228 h 252"/>
                <a:gd name="T18" fmla="*/ 132 w 163"/>
                <a:gd name="T19" fmla="*/ 216 h 252"/>
                <a:gd name="T20" fmla="*/ 141 w 163"/>
                <a:gd name="T21" fmla="*/ 191 h 252"/>
                <a:gd name="T22" fmla="*/ 133 w 163"/>
                <a:gd name="T23" fmla="*/ 164 h 252"/>
                <a:gd name="T24" fmla="*/ 114 w 163"/>
                <a:gd name="T25" fmla="*/ 146 h 252"/>
                <a:gd name="T26" fmla="*/ 83 w 163"/>
                <a:gd name="T27" fmla="*/ 134 h 252"/>
                <a:gd name="T28" fmla="*/ 40 w 163"/>
                <a:gd name="T29" fmla="*/ 116 h 252"/>
                <a:gd name="T30" fmla="*/ 15 w 163"/>
                <a:gd name="T31" fmla="*/ 92 h 252"/>
                <a:gd name="T32" fmla="*/ 7 w 163"/>
                <a:gd name="T33" fmla="*/ 58 h 252"/>
                <a:gd name="T34" fmla="*/ 15 w 163"/>
                <a:gd name="T35" fmla="*/ 28 h 252"/>
                <a:gd name="T36" fmla="*/ 38 w 163"/>
                <a:gd name="T37" fmla="*/ 10 h 252"/>
                <a:gd name="T38" fmla="*/ 70 w 163"/>
                <a:gd name="T39" fmla="*/ 1 h 252"/>
                <a:gd name="T40" fmla="*/ 102 w 163"/>
                <a:gd name="T41" fmla="*/ 1 h 252"/>
                <a:gd name="T42" fmla="*/ 131 w 163"/>
                <a:gd name="T43" fmla="*/ 9 h 252"/>
                <a:gd name="T44" fmla="*/ 153 w 163"/>
                <a:gd name="T45" fmla="*/ 28 h 252"/>
                <a:gd name="T46" fmla="*/ 161 w 163"/>
                <a:gd name="T47" fmla="*/ 59 h 252"/>
                <a:gd name="T48" fmla="*/ 136 w 163"/>
                <a:gd name="T49" fmla="*/ 45 h 252"/>
                <a:gd name="T50" fmla="*/ 123 w 163"/>
                <a:gd name="T51" fmla="*/ 28 h 252"/>
                <a:gd name="T52" fmla="*/ 101 w 163"/>
                <a:gd name="T53" fmla="*/ 20 h 252"/>
                <a:gd name="T54" fmla="*/ 73 w 163"/>
                <a:gd name="T55" fmla="*/ 20 h 252"/>
                <a:gd name="T56" fmla="*/ 47 w 163"/>
                <a:gd name="T57" fmla="*/ 27 h 252"/>
                <a:gd name="T58" fmla="*/ 32 w 163"/>
                <a:gd name="T59" fmla="*/ 45 h 252"/>
                <a:gd name="T60" fmla="*/ 31 w 163"/>
                <a:gd name="T61" fmla="*/ 70 h 252"/>
                <a:gd name="T62" fmla="*/ 42 w 163"/>
                <a:gd name="T63" fmla="*/ 89 h 252"/>
                <a:gd name="T64" fmla="*/ 70 w 163"/>
                <a:gd name="T65" fmla="*/ 105 h 252"/>
                <a:gd name="T66" fmla="*/ 110 w 163"/>
                <a:gd name="T67" fmla="*/ 119 h 252"/>
                <a:gd name="T68" fmla="*/ 139 w 163"/>
                <a:gd name="T69" fmla="*/ 134 h 252"/>
                <a:gd name="T70" fmla="*/ 157 w 163"/>
                <a:gd name="T71" fmla="*/ 157 h 252"/>
                <a:gd name="T72" fmla="*/ 163 w 163"/>
                <a:gd name="T73" fmla="*/ 190 h 252"/>
                <a:gd name="T74" fmla="*/ 156 w 163"/>
                <a:gd name="T75" fmla="*/ 221 h 252"/>
                <a:gd name="T76" fmla="*/ 136 w 163"/>
                <a:gd name="T77" fmla="*/ 241 h 252"/>
                <a:gd name="T78" fmla="*/ 108 w 163"/>
                <a:gd name="T79" fmla="*/ 250 h 252"/>
                <a:gd name="T80" fmla="*/ 78 w 163"/>
                <a:gd name="T8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52">
                  <a:moveTo>
                    <a:pt x="78" y="252"/>
                  </a:moveTo>
                  <a:lnTo>
                    <a:pt x="60" y="251"/>
                  </a:lnTo>
                  <a:lnTo>
                    <a:pt x="43" y="247"/>
                  </a:lnTo>
                  <a:lnTo>
                    <a:pt x="29" y="241"/>
                  </a:lnTo>
                  <a:lnTo>
                    <a:pt x="16" y="230"/>
                  </a:lnTo>
                  <a:lnTo>
                    <a:pt x="7" y="218"/>
                  </a:lnTo>
                  <a:lnTo>
                    <a:pt x="2" y="202"/>
                  </a:lnTo>
                  <a:lnTo>
                    <a:pt x="0" y="183"/>
                  </a:lnTo>
                  <a:lnTo>
                    <a:pt x="21" y="183"/>
                  </a:lnTo>
                  <a:lnTo>
                    <a:pt x="23" y="199"/>
                  </a:lnTo>
                  <a:lnTo>
                    <a:pt x="30" y="212"/>
                  </a:lnTo>
                  <a:lnTo>
                    <a:pt x="39" y="222"/>
                  </a:lnTo>
                  <a:lnTo>
                    <a:pt x="51" y="228"/>
                  </a:lnTo>
                  <a:lnTo>
                    <a:pt x="65" y="232"/>
                  </a:lnTo>
                  <a:lnTo>
                    <a:pt x="79" y="234"/>
                  </a:lnTo>
                  <a:lnTo>
                    <a:pt x="91" y="233"/>
                  </a:lnTo>
                  <a:lnTo>
                    <a:pt x="103" y="231"/>
                  </a:lnTo>
                  <a:lnTo>
                    <a:pt x="115" y="228"/>
                  </a:lnTo>
                  <a:lnTo>
                    <a:pt x="125" y="223"/>
                  </a:lnTo>
                  <a:lnTo>
                    <a:pt x="132" y="216"/>
                  </a:lnTo>
                  <a:lnTo>
                    <a:pt x="139" y="204"/>
                  </a:lnTo>
                  <a:lnTo>
                    <a:pt x="141" y="191"/>
                  </a:lnTo>
                  <a:lnTo>
                    <a:pt x="139" y="176"/>
                  </a:lnTo>
                  <a:lnTo>
                    <a:pt x="133" y="164"/>
                  </a:lnTo>
                  <a:lnTo>
                    <a:pt x="125" y="154"/>
                  </a:lnTo>
                  <a:lnTo>
                    <a:pt x="114" y="146"/>
                  </a:lnTo>
                  <a:lnTo>
                    <a:pt x="99" y="140"/>
                  </a:lnTo>
                  <a:lnTo>
                    <a:pt x="83" y="134"/>
                  </a:lnTo>
                  <a:lnTo>
                    <a:pt x="59" y="125"/>
                  </a:lnTo>
                  <a:lnTo>
                    <a:pt x="40" y="116"/>
                  </a:lnTo>
                  <a:lnTo>
                    <a:pt x="24" y="106"/>
                  </a:lnTo>
                  <a:lnTo>
                    <a:pt x="15" y="92"/>
                  </a:lnTo>
                  <a:lnTo>
                    <a:pt x="9" y="77"/>
                  </a:lnTo>
                  <a:lnTo>
                    <a:pt x="7" y="58"/>
                  </a:lnTo>
                  <a:lnTo>
                    <a:pt x="9" y="41"/>
                  </a:lnTo>
                  <a:lnTo>
                    <a:pt x="15" y="28"/>
                  </a:lnTo>
                  <a:lnTo>
                    <a:pt x="25" y="17"/>
                  </a:lnTo>
                  <a:lnTo>
                    <a:pt x="38" y="10"/>
                  </a:lnTo>
                  <a:lnTo>
                    <a:pt x="53" y="4"/>
                  </a:lnTo>
                  <a:lnTo>
                    <a:pt x="70" y="1"/>
                  </a:lnTo>
                  <a:lnTo>
                    <a:pt x="87" y="0"/>
                  </a:lnTo>
                  <a:lnTo>
                    <a:pt x="102" y="1"/>
                  </a:lnTo>
                  <a:lnTo>
                    <a:pt x="118" y="4"/>
                  </a:lnTo>
                  <a:lnTo>
                    <a:pt x="131" y="9"/>
                  </a:lnTo>
                  <a:lnTo>
                    <a:pt x="144" y="17"/>
                  </a:lnTo>
                  <a:lnTo>
                    <a:pt x="153" y="28"/>
                  </a:lnTo>
                  <a:lnTo>
                    <a:pt x="159" y="41"/>
                  </a:lnTo>
                  <a:lnTo>
                    <a:pt x="161" y="59"/>
                  </a:lnTo>
                  <a:lnTo>
                    <a:pt x="140" y="59"/>
                  </a:lnTo>
                  <a:lnTo>
                    <a:pt x="136" y="45"/>
                  </a:lnTo>
                  <a:lnTo>
                    <a:pt x="131" y="35"/>
                  </a:lnTo>
                  <a:lnTo>
                    <a:pt x="123" y="28"/>
                  </a:lnTo>
                  <a:lnTo>
                    <a:pt x="113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3" y="20"/>
                  </a:lnTo>
                  <a:lnTo>
                    <a:pt x="60" y="23"/>
                  </a:lnTo>
                  <a:lnTo>
                    <a:pt x="47" y="27"/>
                  </a:lnTo>
                  <a:lnTo>
                    <a:pt x="38" y="35"/>
                  </a:lnTo>
                  <a:lnTo>
                    <a:pt x="32" y="45"/>
                  </a:lnTo>
                  <a:lnTo>
                    <a:pt x="30" y="58"/>
                  </a:lnTo>
                  <a:lnTo>
                    <a:pt x="31" y="70"/>
                  </a:lnTo>
                  <a:lnTo>
                    <a:pt x="35" y="80"/>
                  </a:lnTo>
                  <a:lnTo>
                    <a:pt x="42" y="89"/>
                  </a:lnTo>
                  <a:lnTo>
                    <a:pt x="55" y="97"/>
                  </a:lnTo>
                  <a:lnTo>
                    <a:pt x="70" y="105"/>
                  </a:lnTo>
                  <a:lnTo>
                    <a:pt x="92" y="113"/>
                  </a:lnTo>
                  <a:lnTo>
                    <a:pt x="110" y="119"/>
                  </a:lnTo>
                  <a:lnTo>
                    <a:pt x="126" y="126"/>
                  </a:lnTo>
                  <a:lnTo>
                    <a:pt x="139" y="134"/>
                  </a:lnTo>
                  <a:lnTo>
                    <a:pt x="150" y="144"/>
                  </a:lnTo>
                  <a:lnTo>
                    <a:pt x="157" y="157"/>
                  </a:lnTo>
                  <a:lnTo>
                    <a:pt x="162" y="171"/>
                  </a:lnTo>
                  <a:lnTo>
                    <a:pt x="163" y="190"/>
                  </a:lnTo>
                  <a:lnTo>
                    <a:pt x="161" y="207"/>
                  </a:lnTo>
                  <a:lnTo>
                    <a:pt x="156" y="221"/>
                  </a:lnTo>
                  <a:lnTo>
                    <a:pt x="147" y="232"/>
                  </a:lnTo>
                  <a:lnTo>
                    <a:pt x="136" y="241"/>
                  </a:lnTo>
                  <a:lnTo>
                    <a:pt x="123" y="246"/>
                  </a:lnTo>
                  <a:lnTo>
                    <a:pt x="108" y="250"/>
                  </a:lnTo>
                  <a:lnTo>
                    <a:pt x="94" y="252"/>
                  </a:lnTo>
                  <a:lnTo>
                    <a:pt x="78" y="2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auto">
            <a:xfrm>
              <a:off x="1143001" y="1098550"/>
              <a:ext cx="58738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7 w 147"/>
                <a:gd name="T5" fmla="*/ 125 h 179"/>
                <a:gd name="T6" fmla="*/ 32 w 147"/>
                <a:gd name="T7" fmla="*/ 137 h 179"/>
                <a:gd name="T8" fmla="*/ 41 w 147"/>
                <a:gd name="T9" fmla="*/ 149 h 179"/>
                <a:gd name="T10" fmla="*/ 50 w 147"/>
                <a:gd name="T11" fmla="*/ 157 h 179"/>
                <a:gd name="T12" fmla="*/ 64 w 147"/>
                <a:gd name="T13" fmla="*/ 162 h 179"/>
                <a:gd name="T14" fmla="*/ 78 w 147"/>
                <a:gd name="T15" fmla="*/ 164 h 179"/>
                <a:gd name="T16" fmla="*/ 92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6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2 w 147"/>
                <a:gd name="T35" fmla="*/ 165 h 179"/>
                <a:gd name="T36" fmla="*/ 108 w 147"/>
                <a:gd name="T37" fmla="*/ 174 h 179"/>
                <a:gd name="T38" fmla="*/ 94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4 w 147"/>
                <a:gd name="T49" fmla="*/ 147 h 179"/>
                <a:gd name="T50" fmla="*/ 7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6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59 w 147"/>
                <a:gd name="T69" fmla="*/ 3 h 179"/>
                <a:gd name="T70" fmla="*/ 78 w 147"/>
                <a:gd name="T71" fmla="*/ 0 h 179"/>
                <a:gd name="T72" fmla="*/ 97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3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4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7 w 147"/>
                <a:gd name="T105" fmla="*/ 16 h 179"/>
                <a:gd name="T106" fmla="*/ 61 w 147"/>
                <a:gd name="T107" fmla="*/ 19 h 179"/>
                <a:gd name="T108" fmla="*/ 46 w 147"/>
                <a:gd name="T109" fmla="*/ 26 h 179"/>
                <a:gd name="T110" fmla="*/ 36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7" y="125"/>
                  </a:lnTo>
                  <a:lnTo>
                    <a:pt x="32" y="137"/>
                  </a:lnTo>
                  <a:lnTo>
                    <a:pt x="41" y="149"/>
                  </a:lnTo>
                  <a:lnTo>
                    <a:pt x="50" y="157"/>
                  </a:lnTo>
                  <a:lnTo>
                    <a:pt x="64" y="162"/>
                  </a:lnTo>
                  <a:lnTo>
                    <a:pt x="78" y="164"/>
                  </a:lnTo>
                  <a:lnTo>
                    <a:pt x="92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6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2" y="165"/>
                  </a:lnTo>
                  <a:lnTo>
                    <a:pt x="108" y="174"/>
                  </a:lnTo>
                  <a:lnTo>
                    <a:pt x="94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6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3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4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7" y="16"/>
                  </a:lnTo>
                  <a:lnTo>
                    <a:pt x="61" y="19"/>
                  </a:lnTo>
                  <a:lnTo>
                    <a:pt x="46" y="26"/>
                  </a:lnTo>
                  <a:lnTo>
                    <a:pt x="36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1216026" y="1098550"/>
              <a:ext cx="31750" cy="69850"/>
            </a:xfrm>
            <a:custGeom>
              <a:avLst/>
              <a:gdLst>
                <a:gd name="T0" fmla="*/ 67 w 80"/>
                <a:gd name="T1" fmla="*/ 20 h 176"/>
                <a:gd name="T2" fmla="*/ 54 w 80"/>
                <a:gd name="T3" fmla="*/ 22 h 176"/>
                <a:gd name="T4" fmla="*/ 44 w 80"/>
                <a:gd name="T5" fmla="*/ 27 h 176"/>
                <a:gd name="T6" fmla="*/ 35 w 80"/>
                <a:gd name="T7" fmla="*/ 35 h 176"/>
                <a:gd name="T8" fmla="*/ 29 w 80"/>
                <a:gd name="T9" fmla="*/ 44 h 176"/>
                <a:gd name="T10" fmla="*/ 25 w 80"/>
                <a:gd name="T11" fmla="*/ 54 h 176"/>
                <a:gd name="T12" fmla="*/ 22 w 80"/>
                <a:gd name="T13" fmla="*/ 67 h 176"/>
                <a:gd name="T14" fmla="*/ 22 w 80"/>
                <a:gd name="T15" fmla="*/ 79 h 176"/>
                <a:gd name="T16" fmla="*/ 22 w 80"/>
                <a:gd name="T17" fmla="*/ 176 h 176"/>
                <a:gd name="T18" fmla="*/ 1 w 80"/>
                <a:gd name="T19" fmla="*/ 176 h 176"/>
                <a:gd name="T20" fmla="*/ 1 w 80"/>
                <a:gd name="T21" fmla="*/ 55 h 176"/>
                <a:gd name="T22" fmla="*/ 0 w 80"/>
                <a:gd name="T23" fmla="*/ 5 h 176"/>
                <a:gd name="T24" fmla="*/ 20 w 80"/>
                <a:gd name="T25" fmla="*/ 5 h 176"/>
                <a:gd name="T26" fmla="*/ 22 w 80"/>
                <a:gd name="T27" fmla="*/ 30 h 176"/>
                <a:gd name="T28" fmla="*/ 30 w 80"/>
                <a:gd name="T29" fmla="*/ 17 h 176"/>
                <a:gd name="T30" fmla="*/ 41 w 80"/>
                <a:gd name="T31" fmla="*/ 8 h 176"/>
                <a:gd name="T32" fmla="*/ 55 w 80"/>
                <a:gd name="T33" fmla="*/ 3 h 176"/>
                <a:gd name="T34" fmla="*/ 71 w 80"/>
                <a:gd name="T35" fmla="*/ 0 h 176"/>
                <a:gd name="T36" fmla="*/ 76 w 80"/>
                <a:gd name="T37" fmla="*/ 2 h 176"/>
                <a:gd name="T38" fmla="*/ 80 w 80"/>
                <a:gd name="T39" fmla="*/ 2 h 176"/>
                <a:gd name="T40" fmla="*/ 80 w 80"/>
                <a:gd name="T41" fmla="*/ 22 h 176"/>
                <a:gd name="T42" fmla="*/ 76 w 80"/>
                <a:gd name="T43" fmla="*/ 21 h 176"/>
                <a:gd name="T44" fmla="*/ 72 w 80"/>
                <a:gd name="T45" fmla="*/ 21 h 176"/>
                <a:gd name="T46" fmla="*/ 67 w 80"/>
                <a:gd name="T47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76">
                  <a:moveTo>
                    <a:pt x="67" y="20"/>
                  </a:moveTo>
                  <a:lnTo>
                    <a:pt x="54" y="22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9" y="44"/>
                  </a:lnTo>
                  <a:lnTo>
                    <a:pt x="25" y="54"/>
                  </a:lnTo>
                  <a:lnTo>
                    <a:pt x="22" y="67"/>
                  </a:lnTo>
                  <a:lnTo>
                    <a:pt x="22" y="79"/>
                  </a:lnTo>
                  <a:lnTo>
                    <a:pt x="22" y="176"/>
                  </a:lnTo>
                  <a:lnTo>
                    <a:pt x="1" y="176"/>
                  </a:lnTo>
                  <a:lnTo>
                    <a:pt x="1" y="55"/>
                  </a:lnTo>
                  <a:lnTo>
                    <a:pt x="0" y="5"/>
                  </a:lnTo>
                  <a:lnTo>
                    <a:pt x="20" y="5"/>
                  </a:lnTo>
                  <a:lnTo>
                    <a:pt x="22" y="30"/>
                  </a:lnTo>
                  <a:lnTo>
                    <a:pt x="30" y="17"/>
                  </a:lnTo>
                  <a:lnTo>
                    <a:pt x="41" y="8"/>
                  </a:lnTo>
                  <a:lnTo>
                    <a:pt x="55" y="3"/>
                  </a:lnTo>
                  <a:lnTo>
                    <a:pt x="71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22"/>
                  </a:lnTo>
                  <a:lnTo>
                    <a:pt x="76" y="21"/>
                  </a:lnTo>
                  <a:lnTo>
                    <a:pt x="72" y="21"/>
                  </a:lnTo>
                  <a:lnTo>
                    <a:pt x="67" y="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1249363" y="1100138"/>
              <a:ext cx="60325" cy="68263"/>
            </a:xfrm>
            <a:custGeom>
              <a:avLst/>
              <a:gdLst>
                <a:gd name="T0" fmla="*/ 61 w 150"/>
                <a:gd name="T1" fmla="*/ 171 h 171"/>
                <a:gd name="T2" fmla="*/ 0 w 150"/>
                <a:gd name="T3" fmla="*/ 0 h 171"/>
                <a:gd name="T4" fmla="*/ 24 w 150"/>
                <a:gd name="T5" fmla="*/ 0 h 171"/>
                <a:gd name="T6" fmla="*/ 77 w 150"/>
                <a:gd name="T7" fmla="*/ 149 h 171"/>
                <a:gd name="T8" fmla="*/ 131 w 150"/>
                <a:gd name="T9" fmla="*/ 0 h 171"/>
                <a:gd name="T10" fmla="*/ 150 w 150"/>
                <a:gd name="T11" fmla="*/ 0 h 171"/>
                <a:gd name="T12" fmla="*/ 88 w 150"/>
                <a:gd name="T13" fmla="*/ 171 h 171"/>
                <a:gd name="T14" fmla="*/ 61 w 150"/>
                <a:gd name="T1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71">
                  <a:moveTo>
                    <a:pt x="61" y="171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77" y="149"/>
                  </a:lnTo>
                  <a:lnTo>
                    <a:pt x="131" y="0"/>
                  </a:lnTo>
                  <a:lnTo>
                    <a:pt x="150" y="0"/>
                  </a:lnTo>
                  <a:lnTo>
                    <a:pt x="88" y="171"/>
                  </a:lnTo>
                  <a:lnTo>
                    <a:pt x="61" y="1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3" name="Freeform 13"/>
            <p:cNvSpPr>
              <a:spLocks noEditPoints="1"/>
            </p:cNvSpPr>
            <p:nvPr userDrawn="1"/>
          </p:nvSpPr>
          <p:spPr bwMode="auto">
            <a:xfrm>
              <a:off x="1316038" y="1071563"/>
              <a:ext cx="9525" cy="96838"/>
            </a:xfrm>
            <a:custGeom>
              <a:avLst/>
              <a:gdLst>
                <a:gd name="T0" fmla="*/ 0 w 24"/>
                <a:gd name="T1" fmla="*/ 25 h 244"/>
                <a:gd name="T2" fmla="*/ 0 w 24"/>
                <a:gd name="T3" fmla="*/ 0 h 244"/>
                <a:gd name="T4" fmla="*/ 24 w 24"/>
                <a:gd name="T5" fmla="*/ 0 h 244"/>
                <a:gd name="T6" fmla="*/ 24 w 24"/>
                <a:gd name="T7" fmla="*/ 25 h 244"/>
                <a:gd name="T8" fmla="*/ 0 w 24"/>
                <a:gd name="T9" fmla="*/ 25 h 244"/>
                <a:gd name="T10" fmla="*/ 2 w 24"/>
                <a:gd name="T11" fmla="*/ 244 h 244"/>
                <a:gd name="T12" fmla="*/ 2 w 24"/>
                <a:gd name="T13" fmla="*/ 73 h 244"/>
                <a:gd name="T14" fmla="*/ 22 w 24"/>
                <a:gd name="T15" fmla="*/ 73 h 244"/>
                <a:gd name="T16" fmla="*/ 22 w 24"/>
                <a:gd name="T17" fmla="*/ 244 h 244"/>
                <a:gd name="T18" fmla="*/ 2 w 24"/>
                <a:gd name="T1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4">
                  <a:moveTo>
                    <a:pt x="0" y="2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close/>
                  <a:moveTo>
                    <a:pt x="2" y="244"/>
                  </a:moveTo>
                  <a:lnTo>
                    <a:pt x="2" y="73"/>
                  </a:lnTo>
                  <a:lnTo>
                    <a:pt x="22" y="73"/>
                  </a:lnTo>
                  <a:lnTo>
                    <a:pt x="22" y="244"/>
                  </a:lnTo>
                  <a:lnTo>
                    <a:pt x="2" y="2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1341438" y="1098550"/>
              <a:ext cx="58738" cy="71438"/>
            </a:xfrm>
            <a:custGeom>
              <a:avLst/>
              <a:gdLst>
                <a:gd name="T0" fmla="*/ 22 w 147"/>
                <a:gd name="T1" fmla="*/ 90 h 179"/>
                <a:gd name="T2" fmla="*/ 23 w 147"/>
                <a:gd name="T3" fmla="*/ 110 h 179"/>
                <a:gd name="T4" fmla="*/ 28 w 147"/>
                <a:gd name="T5" fmla="*/ 127 h 179"/>
                <a:gd name="T6" fmla="*/ 35 w 147"/>
                <a:gd name="T7" fmla="*/ 141 h 179"/>
                <a:gd name="T8" fmla="*/ 44 w 147"/>
                <a:gd name="T9" fmla="*/ 151 h 179"/>
                <a:gd name="T10" fmla="*/ 54 w 147"/>
                <a:gd name="T11" fmla="*/ 158 h 179"/>
                <a:gd name="T12" fmla="*/ 67 w 147"/>
                <a:gd name="T13" fmla="*/ 162 h 179"/>
                <a:gd name="T14" fmla="*/ 79 w 147"/>
                <a:gd name="T15" fmla="*/ 164 h 179"/>
                <a:gd name="T16" fmla="*/ 93 w 147"/>
                <a:gd name="T17" fmla="*/ 162 h 179"/>
                <a:gd name="T18" fmla="*/ 103 w 147"/>
                <a:gd name="T19" fmla="*/ 158 h 179"/>
                <a:gd name="T20" fmla="*/ 112 w 147"/>
                <a:gd name="T21" fmla="*/ 152 h 179"/>
                <a:gd name="T22" fmla="*/ 119 w 147"/>
                <a:gd name="T23" fmla="*/ 144 h 179"/>
                <a:gd name="T24" fmla="*/ 124 w 147"/>
                <a:gd name="T25" fmla="*/ 135 h 179"/>
                <a:gd name="T26" fmla="*/ 127 w 147"/>
                <a:gd name="T27" fmla="*/ 125 h 179"/>
                <a:gd name="T28" fmla="*/ 147 w 147"/>
                <a:gd name="T29" fmla="*/ 125 h 179"/>
                <a:gd name="T30" fmla="*/ 140 w 147"/>
                <a:gd name="T31" fmla="*/ 142 h 179"/>
                <a:gd name="T32" fmla="*/ 133 w 147"/>
                <a:gd name="T33" fmla="*/ 155 h 179"/>
                <a:gd name="T34" fmla="*/ 124 w 147"/>
                <a:gd name="T35" fmla="*/ 165 h 179"/>
                <a:gd name="T36" fmla="*/ 111 w 147"/>
                <a:gd name="T37" fmla="*/ 174 h 179"/>
                <a:gd name="T38" fmla="*/ 97 w 147"/>
                <a:gd name="T39" fmla="*/ 178 h 179"/>
                <a:gd name="T40" fmla="*/ 78 w 147"/>
                <a:gd name="T41" fmla="*/ 179 h 179"/>
                <a:gd name="T42" fmla="*/ 64 w 147"/>
                <a:gd name="T43" fmla="*/ 178 h 179"/>
                <a:gd name="T44" fmla="*/ 49 w 147"/>
                <a:gd name="T45" fmla="*/ 175 h 179"/>
                <a:gd name="T46" fmla="*/ 36 w 147"/>
                <a:gd name="T47" fmla="*/ 168 h 179"/>
                <a:gd name="T48" fmla="*/ 23 w 147"/>
                <a:gd name="T49" fmla="*/ 158 h 179"/>
                <a:gd name="T50" fmla="*/ 14 w 147"/>
                <a:gd name="T51" fmla="*/ 147 h 179"/>
                <a:gd name="T52" fmla="*/ 7 w 147"/>
                <a:gd name="T53" fmla="*/ 131 h 179"/>
                <a:gd name="T54" fmla="*/ 1 w 147"/>
                <a:gd name="T55" fmla="*/ 113 h 179"/>
                <a:gd name="T56" fmla="*/ 0 w 147"/>
                <a:gd name="T57" fmla="*/ 90 h 179"/>
                <a:gd name="T58" fmla="*/ 1 w 147"/>
                <a:gd name="T59" fmla="*/ 68 h 179"/>
                <a:gd name="T60" fmla="*/ 7 w 147"/>
                <a:gd name="T61" fmla="*/ 49 h 179"/>
                <a:gd name="T62" fmla="*/ 14 w 147"/>
                <a:gd name="T63" fmla="*/ 34 h 179"/>
                <a:gd name="T64" fmla="*/ 23 w 147"/>
                <a:gd name="T65" fmla="*/ 21 h 179"/>
                <a:gd name="T66" fmla="*/ 36 w 147"/>
                <a:gd name="T67" fmla="*/ 12 h 179"/>
                <a:gd name="T68" fmla="*/ 49 w 147"/>
                <a:gd name="T69" fmla="*/ 6 h 179"/>
                <a:gd name="T70" fmla="*/ 64 w 147"/>
                <a:gd name="T71" fmla="*/ 2 h 179"/>
                <a:gd name="T72" fmla="*/ 78 w 147"/>
                <a:gd name="T73" fmla="*/ 0 h 179"/>
                <a:gd name="T74" fmla="*/ 97 w 147"/>
                <a:gd name="T75" fmla="*/ 3 h 179"/>
                <a:gd name="T76" fmla="*/ 111 w 147"/>
                <a:gd name="T77" fmla="*/ 7 h 179"/>
                <a:gd name="T78" fmla="*/ 124 w 147"/>
                <a:gd name="T79" fmla="*/ 14 h 179"/>
                <a:gd name="T80" fmla="*/ 133 w 147"/>
                <a:gd name="T81" fmla="*/ 24 h 179"/>
                <a:gd name="T82" fmla="*/ 140 w 147"/>
                <a:gd name="T83" fmla="*/ 38 h 179"/>
                <a:gd name="T84" fmla="*/ 147 w 147"/>
                <a:gd name="T85" fmla="*/ 54 h 179"/>
                <a:gd name="T86" fmla="*/ 127 w 147"/>
                <a:gd name="T87" fmla="*/ 54 h 179"/>
                <a:gd name="T88" fmla="*/ 124 w 147"/>
                <a:gd name="T89" fmla="*/ 45 h 179"/>
                <a:gd name="T90" fmla="*/ 119 w 147"/>
                <a:gd name="T91" fmla="*/ 36 h 179"/>
                <a:gd name="T92" fmla="*/ 112 w 147"/>
                <a:gd name="T93" fmla="*/ 29 h 179"/>
                <a:gd name="T94" fmla="*/ 103 w 147"/>
                <a:gd name="T95" fmla="*/ 22 h 179"/>
                <a:gd name="T96" fmla="*/ 93 w 147"/>
                <a:gd name="T97" fmla="*/ 18 h 179"/>
                <a:gd name="T98" fmla="*/ 79 w 147"/>
                <a:gd name="T99" fmla="*/ 16 h 179"/>
                <a:gd name="T100" fmla="*/ 67 w 147"/>
                <a:gd name="T101" fmla="*/ 18 h 179"/>
                <a:gd name="T102" fmla="*/ 54 w 147"/>
                <a:gd name="T103" fmla="*/ 22 h 179"/>
                <a:gd name="T104" fmla="*/ 44 w 147"/>
                <a:gd name="T105" fmla="*/ 29 h 179"/>
                <a:gd name="T106" fmla="*/ 35 w 147"/>
                <a:gd name="T107" fmla="*/ 39 h 179"/>
                <a:gd name="T108" fmla="*/ 28 w 147"/>
                <a:gd name="T109" fmla="*/ 52 h 179"/>
                <a:gd name="T110" fmla="*/ 23 w 147"/>
                <a:gd name="T111" fmla="*/ 70 h 179"/>
                <a:gd name="T112" fmla="*/ 22 w 147"/>
                <a:gd name="T113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179">
                  <a:moveTo>
                    <a:pt x="22" y="90"/>
                  </a:moveTo>
                  <a:lnTo>
                    <a:pt x="23" y="110"/>
                  </a:lnTo>
                  <a:lnTo>
                    <a:pt x="28" y="127"/>
                  </a:lnTo>
                  <a:lnTo>
                    <a:pt x="35" y="141"/>
                  </a:lnTo>
                  <a:lnTo>
                    <a:pt x="44" y="151"/>
                  </a:lnTo>
                  <a:lnTo>
                    <a:pt x="54" y="158"/>
                  </a:lnTo>
                  <a:lnTo>
                    <a:pt x="67" y="162"/>
                  </a:lnTo>
                  <a:lnTo>
                    <a:pt x="79" y="164"/>
                  </a:lnTo>
                  <a:lnTo>
                    <a:pt x="93" y="162"/>
                  </a:lnTo>
                  <a:lnTo>
                    <a:pt x="103" y="158"/>
                  </a:lnTo>
                  <a:lnTo>
                    <a:pt x="112" y="152"/>
                  </a:lnTo>
                  <a:lnTo>
                    <a:pt x="119" y="144"/>
                  </a:lnTo>
                  <a:lnTo>
                    <a:pt x="124" y="135"/>
                  </a:lnTo>
                  <a:lnTo>
                    <a:pt x="127" y="125"/>
                  </a:lnTo>
                  <a:lnTo>
                    <a:pt x="147" y="125"/>
                  </a:lnTo>
                  <a:lnTo>
                    <a:pt x="140" y="142"/>
                  </a:lnTo>
                  <a:lnTo>
                    <a:pt x="133" y="155"/>
                  </a:lnTo>
                  <a:lnTo>
                    <a:pt x="124" y="165"/>
                  </a:lnTo>
                  <a:lnTo>
                    <a:pt x="111" y="174"/>
                  </a:lnTo>
                  <a:lnTo>
                    <a:pt x="97" y="178"/>
                  </a:lnTo>
                  <a:lnTo>
                    <a:pt x="78" y="179"/>
                  </a:lnTo>
                  <a:lnTo>
                    <a:pt x="64" y="178"/>
                  </a:lnTo>
                  <a:lnTo>
                    <a:pt x="49" y="175"/>
                  </a:lnTo>
                  <a:lnTo>
                    <a:pt x="36" y="168"/>
                  </a:lnTo>
                  <a:lnTo>
                    <a:pt x="23" y="158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0"/>
                  </a:lnTo>
                  <a:lnTo>
                    <a:pt x="1" y="68"/>
                  </a:lnTo>
                  <a:lnTo>
                    <a:pt x="7" y="49"/>
                  </a:lnTo>
                  <a:lnTo>
                    <a:pt x="14" y="34"/>
                  </a:lnTo>
                  <a:lnTo>
                    <a:pt x="23" y="21"/>
                  </a:lnTo>
                  <a:lnTo>
                    <a:pt x="36" y="12"/>
                  </a:lnTo>
                  <a:lnTo>
                    <a:pt x="49" y="6"/>
                  </a:lnTo>
                  <a:lnTo>
                    <a:pt x="64" y="2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7"/>
                  </a:lnTo>
                  <a:lnTo>
                    <a:pt x="124" y="14"/>
                  </a:lnTo>
                  <a:lnTo>
                    <a:pt x="133" y="24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27" y="54"/>
                  </a:lnTo>
                  <a:lnTo>
                    <a:pt x="124" y="45"/>
                  </a:lnTo>
                  <a:lnTo>
                    <a:pt x="119" y="36"/>
                  </a:lnTo>
                  <a:lnTo>
                    <a:pt x="112" y="29"/>
                  </a:lnTo>
                  <a:lnTo>
                    <a:pt x="103" y="22"/>
                  </a:lnTo>
                  <a:lnTo>
                    <a:pt x="93" y="18"/>
                  </a:lnTo>
                  <a:lnTo>
                    <a:pt x="79" y="16"/>
                  </a:lnTo>
                  <a:lnTo>
                    <a:pt x="67" y="18"/>
                  </a:lnTo>
                  <a:lnTo>
                    <a:pt x="54" y="22"/>
                  </a:lnTo>
                  <a:lnTo>
                    <a:pt x="44" y="29"/>
                  </a:lnTo>
                  <a:lnTo>
                    <a:pt x="35" y="39"/>
                  </a:lnTo>
                  <a:lnTo>
                    <a:pt x="28" y="52"/>
                  </a:lnTo>
                  <a:lnTo>
                    <a:pt x="23" y="70"/>
                  </a:lnTo>
                  <a:lnTo>
                    <a:pt x="22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5" name="Freeform 15"/>
            <p:cNvSpPr>
              <a:spLocks noEditPoints="1"/>
            </p:cNvSpPr>
            <p:nvPr userDrawn="1"/>
          </p:nvSpPr>
          <p:spPr bwMode="auto">
            <a:xfrm>
              <a:off x="1408113" y="1098550"/>
              <a:ext cx="57150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6 w 147"/>
                <a:gd name="T5" fmla="*/ 125 h 179"/>
                <a:gd name="T6" fmla="*/ 33 w 147"/>
                <a:gd name="T7" fmla="*/ 137 h 179"/>
                <a:gd name="T8" fmla="*/ 40 w 147"/>
                <a:gd name="T9" fmla="*/ 149 h 179"/>
                <a:gd name="T10" fmla="*/ 50 w 147"/>
                <a:gd name="T11" fmla="*/ 157 h 179"/>
                <a:gd name="T12" fmla="*/ 63 w 147"/>
                <a:gd name="T13" fmla="*/ 162 h 179"/>
                <a:gd name="T14" fmla="*/ 78 w 147"/>
                <a:gd name="T15" fmla="*/ 164 h 179"/>
                <a:gd name="T16" fmla="*/ 91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5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1 w 147"/>
                <a:gd name="T35" fmla="*/ 165 h 179"/>
                <a:gd name="T36" fmla="*/ 108 w 147"/>
                <a:gd name="T37" fmla="*/ 174 h 179"/>
                <a:gd name="T38" fmla="*/ 93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3 w 147"/>
                <a:gd name="T49" fmla="*/ 147 h 179"/>
                <a:gd name="T50" fmla="*/ 6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5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60 w 147"/>
                <a:gd name="T69" fmla="*/ 3 h 179"/>
                <a:gd name="T70" fmla="*/ 78 w 147"/>
                <a:gd name="T71" fmla="*/ 0 h 179"/>
                <a:gd name="T72" fmla="*/ 96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2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3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6 w 147"/>
                <a:gd name="T105" fmla="*/ 16 h 179"/>
                <a:gd name="T106" fmla="*/ 60 w 147"/>
                <a:gd name="T107" fmla="*/ 19 h 179"/>
                <a:gd name="T108" fmla="*/ 46 w 147"/>
                <a:gd name="T109" fmla="*/ 26 h 179"/>
                <a:gd name="T110" fmla="*/ 35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6" y="125"/>
                  </a:lnTo>
                  <a:lnTo>
                    <a:pt x="33" y="137"/>
                  </a:lnTo>
                  <a:lnTo>
                    <a:pt x="40" y="149"/>
                  </a:lnTo>
                  <a:lnTo>
                    <a:pt x="50" y="157"/>
                  </a:lnTo>
                  <a:lnTo>
                    <a:pt x="63" y="162"/>
                  </a:lnTo>
                  <a:lnTo>
                    <a:pt x="78" y="164"/>
                  </a:lnTo>
                  <a:lnTo>
                    <a:pt x="91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5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1" y="165"/>
                  </a:lnTo>
                  <a:lnTo>
                    <a:pt x="108" y="174"/>
                  </a:lnTo>
                  <a:lnTo>
                    <a:pt x="93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3" y="147"/>
                  </a:lnTo>
                  <a:lnTo>
                    <a:pt x="6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5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60" y="3"/>
                  </a:lnTo>
                  <a:lnTo>
                    <a:pt x="78" y="0"/>
                  </a:lnTo>
                  <a:lnTo>
                    <a:pt x="96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2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3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6" y="16"/>
                  </a:lnTo>
                  <a:lnTo>
                    <a:pt x="60" y="19"/>
                  </a:lnTo>
                  <a:lnTo>
                    <a:pt x="46" y="26"/>
                  </a:lnTo>
                  <a:lnTo>
                    <a:pt x="35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1473201" y="1098550"/>
              <a:ext cx="49213" cy="71438"/>
            </a:xfrm>
            <a:custGeom>
              <a:avLst/>
              <a:gdLst>
                <a:gd name="T0" fmla="*/ 45 w 126"/>
                <a:gd name="T1" fmla="*/ 178 h 179"/>
                <a:gd name="T2" fmla="*/ 18 w 126"/>
                <a:gd name="T3" fmla="*/ 167 h 179"/>
                <a:gd name="T4" fmla="*/ 2 w 126"/>
                <a:gd name="T5" fmla="*/ 143 h 179"/>
                <a:gd name="T6" fmla="*/ 21 w 126"/>
                <a:gd name="T7" fmla="*/ 125 h 179"/>
                <a:gd name="T8" fmla="*/ 28 w 126"/>
                <a:gd name="T9" fmla="*/ 150 h 179"/>
                <a:gd name="T10" fmla="*/ 49 w 126"/>
                <a:gd name="T11" fmla="*/ 162 h 179"/>
                <a:gd name="T12" fmla="*/ 76 w 126"/>
                <a:gd name="T13" fmla="*/ 162 h 179"/>
                <a:gd name="T14" fmla="*/ 97 w 126"/>
                <a:gd name="T15" fmla="*/ 152 h 179"/>
                <a:gd name="T16" fmla="*/ 104 w 126"/>
                <a:gd name="T17" fmla="*/ 130 h 179"/>
                <a:gd name="T18" fmla="*/ 98 w 126"/>
                <a:gd name="T19" fmla="*/ 114 h 179"/>
                <a:gd name="T20" fmla="*/ 82 w 126"/>
                <a:gd name="T21" fmla="*/ 104 h 179"/>
                <a:gd name="T22" fmla="*/ 61 w 126"/>
                <a:gd name="T23" fmla="*/ 98 h 179"/>
                <a:gd name="T24" fmla="*/ 38 w 126"/>
                <a:gd name="T25" fmla="*/ 90 h 179"/>
                <a:gd name="T26" fmla="*/ 18 w 126"/>
                <a:gd name="T27" fmla="*/ 79 h 179"/>
                <a:gd name="T28" fmla="*/ 7 w 126"/>
                <a:gd name="T29" fmla="*/ 61 h 179"/>
                <a:gd name="T30" fmla="*/ 7 w 126"/>
                <a:gd name="T31" fmla="*/ 34 h 179"/>
                <a:gd name="T32" fmla="*/ 19 w 126"/>
                <a:gd name="T33" fmla="*/ 14 h 179"/>
                <a:gd name="T34" fmla="*/ 40 w 126"/>
                <a:gd name="T35" fmla="*/ 4 h 179"/>
                <a:gd name="T36" fmla="*/ 64 w 126"/>
                <a:gd name="T37" fmla="*/ 0 h 179"/>
                <a:gd name="T38" fmla="*/ 94 w 126"/>
                <a:gd name="T39" fmla="*/ 6 h 179"/>
                <a:gd name="T40" fmla="*/ 114 w 126"/>
                <a:gd name="T41" fmla="*/ 21 h 179"/>
                <a:gd name="T42" fmla="*/ 123 w 126"/>
                <a:gd name="T43" fmla="*/ 49 h 179"/>
                <a:gd name="T44" fmla="*/ 100 w 126"/>
                <a:gd name="T45" fmla="*/ 38 h 179"/>
                <a:gd name="T46" fmla="*/ 88 w 126"/>
                <a:gd name="T47" fmla="*/ 22 h 179"/>
                <a:gd name="T48" fmla="*/ 65 w 126"/>
                <a:gd name="T49" fmla="*/ 17 h 179"/>
                <a:gd name="T50" fmla="*/ 47 w 126"/>
                <a:gd name="T51" fmla="*/ 20 h 179"/>
                <a:gd name="T52" fmla="*/ 33 w 126"/>
                <a:gd name="T53" fmla="*/ 29 h 179"/>
                <a:gd name="T54" fmla="*/ 26 w 126"/>
                <a:gd name="T55" fmla="*/ 46 h 179"/>
                <a:gd name="T56" fmla="*/ 33 w 126"/>
                <a:gd name="T57" fmla="*/ 63 h 179"/>
                <a:gd name="T58" fmla="*/ 49 w 126"/>
                <a:gd name="T59" fmla="*/ 72 h 179"/>
                <a:gd name="T60" fmla="*/ 70 w 126"/>
                <a:gd name="T61" fmla="*/ 78 h 179"/>
                <a:gd name="T62" fmla="*/ 93 w 126"/>
                <a:gd name="T63" fmla="*/ 86 h 179"/>
                <a:gd name="T64" fmla="*/ 112 w 126"/>
                <a:gd name="T65" fmla="*/ 96 h 179"/>
                <a:gd name="T66" fmla="*/ 125 w 126"/>
                <a:gd name="T67" fmla="*/ 115 h 179"/>
                <a:gd name="T68" fmla="*/ 125 w 126"/>
                <a:gd name="T69" fmla="*/ 142 h 179"/>
                <a:gd name="T70" fmla="*/ 112 w 126"/>
                <a:gd name="T71" fmla="*/ 163 h 179"/>
                <a:gd name="T72" fmla="*/ 90 w 126"/>
                <a:gd name="T73" fmla="*/ 176 h 179"/>
                <a:gd name="T74" fmla="*/ 62 w 126"/>
                <a:gd name="T7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79">
                  <a:moveTo>
                    <a:pt x="62" y="179"/>
                  </a:moveTo>
                  <a:lnTo>
                    <a:pt x="45" y="178"/>
                  </a:lnTo>
                  <a:lnTo>
                    <a:pt x="30" y="174"/>
                  </a:lnTo>
                  <a:lnTo>
                    <a:pt x="18" y="167"/>
                  </a:lnTo>
                  <a:lnTo>
                    <a:pt x="9" y="156"/>
                  </a:lnTo>
                  <a:lnTo>
                    <a:pt x="2" y="143"/>
                  </a:lnTo>
                  <a:lnTo>
                    <a:pt x="0" y="125"/>
                  </a:lnTo>
                  <a:lnTo>
                    <a:pt x="21" y="125"/>
                  </a:lnTo>
                  <a:lnTo>
                    <a:pt x="23" y="140"/>
                  </a:lnTo>
                  <a:lnTo>
                    <a:pt x="28" y="150"/>
                  </a:lnTo>
                  <a:lnTo>
                    <a:pt x="38" y="158"/>
                  </a:lnTo>
                  <a:lnTo>
                    <a:pt x="49" y="162"/>
                  </a:lnTo>
                  <a:lnTo>
                    <a:pt x="63" y="164"/>
                  </a:lnTo>
                  <a:lnTo>
                    <a:pt x="76" y="162"/>
                  </a:lnTo>
                  <a:lnTo>
                    <a:pt x="88" y="158"/>
                  </a:lnTo>
                  <a:lnTo>
                    <a:pt x="97" y="152"/>
                  </a:lnTo>
                  <a:lnTo>
                    <a:pt x="102" y="143"/>
                  </a:lnTo>
                  <a:lnTo>
                    <a:pt x="104" y="130"/>
                  </a:lnTo>
                  <a:lnTo>
                    <a:pt x="103" y="121"/>
                  </a:lnTo>
                  <a:lnTo>
                    <a:pt x="98" y="114"/>
                  </a:lnTo>
                  <a:lnTo>
                    <a:pt x="91" y="108"/>
                  </a:lnTo>
                  <a:lnTo>
                    <a:pt x="82" y="104"/>
                  </a:lnTo>
                  <a:lnTo>
                    <a:pt x="72" y="101"/>
                  </a:lnTo>
                  <a:lnTo>
                    <a:pt x="61" y="98"/>
                  </a:lnTo>
                  <a:lnTo>
                    <a:pt x="49" y="94"/>
                  </a:lnTo>
                  <a:lnTo>
                    <a:pt x="38" y="90"/>
                  </a:lnTo>
                  <a:lnTo>
                    <a:pt x="27" y="86"/>
                  </a:lnTo>
                  <a:lnTo>
                    <a:pt x="18" y="79"/>
                  </a:lnTo>
                  <a:lnTo>
                    <a:pt x="11" y="71"/>
                  </a:lnTo>
                  <a:lnTo>
                    <a:pt x="7" y="61"/>
                  </a:lnTo>
                  <a:lnTo>
                    <a:pt x="5" y="48"/>
                  </a:lnTo>
                  <a:lnTo>
                    <a:pt x="7" y="34"/>
                  </a:lnTo>
                  <a:lnTo>
                    <a:pt x="12" y="23"/>
                  </a:lnTo>
                  <a:lnTo>
                    <a:pt x="19" y="14"/>
                  </a:lnTo>
                  <a:lnTo>
                    <a:pt x="28" y="8"/>
                  </a:lnTo>
                  <a:lnTo>
                    <a:pt x="40" y="4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79" y="2"/>
                  </a:lnTo>
                  <a:lnTo>
                    <a:pt x="94" y="6"/>
                  </a:lnTo>
                  <a:lnTo>
                    <a:pt x="105" y="12"/>
                  </a:lnTo>
                  <a:lnTo>
                    <a:pt x="114" y="21"/>
                  </a:lnTo>
                  <a:lnTo>
                    <a:pt x="121" y="33"/>
                  </a:lnTo>
                  <a:lnTo>
                    <a:pt x="123" y="49"/>
                  </a:lnTo>
                  <a:lnTo>
                    <a:pt x="102" y="49"/>
                  </a:lnTo>
                  <a:lnTo>
                    <a:pt x="100" y="38"/>
                  </a:lnTo>
                  <a:lnTo>
                    <a:pt x="95" y="30"/>
                  </a:lnTo>
                  <a:lnTo>
                    <a:pt x="88" y="22"/>
                  </a:lnTo>
                  <a:lnTo>
                    <a:pt x="77" y="19"/>
                  </a:lnTo>
                  <a:lnTo>
                    <a:pt x="65" y="17"/>
                  </a:lnTo>
                  <a:lnTo>
                    <a:pt x="55" y="18"/>
                  </a:lnTo>
                  <a:lnTo>
                    <a:pt x="47" y="20"/>
                  </a:lnTo>
                  <a:lnTo>
                    <a:pt x="39" y="23"/>
                  </a:lnTo>
                  <a:lnTo>
                    <a:pt x="33" y="29"/>
                  </a:lnTo>
                  <a:lnTo>
                    <a:pt x="28" y="37"/>
                  </a:lnTo>
                  <a:lnTo>
                    <a:pt x="26" y="46"/>
                  </a:lnTo>
                  <a:lnTo>
                    <a:pt x="28" y="55"/>
                  </a:lnTo>
                  <a:lnTo>
                    <a:pt x="33" y="63"/>
                  </a:lnTo>
                  <a:lnTo>
                    <a:pt x="40" y="68"/>
                  </a:lnTo>
                  <a:lnTo>
                    <a:pt x="49" y="72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81" y="81"/>
                  </a:lnTo>
                  <a:lnTo>
                    <a:pt x="93" y="86"/>
                  </a:lnTo>
                  <a:lnTo>
                    <a:pt x="103" y="90"/>
                  </a:lnTo>
                  <a:lnTo>
                    <a:pt x="112" y="96"/>
                  </a:lnTo>
                  <a:lnTo>
                    <a:pt x="120" y="104"/>
                  </a:lnTo>
                  <a:lnTo>
                    <a:pt x="125" y="115"/>
                  </a:lnTo>
                  <a:lnTo>
                    <a:pt x="126" y="127"/>
                  </a:lnTo>
                  <a:lnTo>
                    <a:pt x="125" y="142"/>
                  </a:lnTo>
                  <a:lnTo>
                    <a:pt x="120" y="154"/>
                  </a:lnTo>
                  <a:lnTo>
                    <a:pt x="112" y="163"/>
                  </a:lnTo>
                  <a:lnTo>
                    <a:pt x="102" y="171"/>
                  </a:lnTo>
                  <a:lnTo>
                    <a:pt x="90" y="176"/>
                  </a:lnTo>
                  <a:lnTo>
                    <a:pt x="76" y="179"/>
                  </a:lnTo>
                  <a:lnTo>
                    <a:pt x="62" y="17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</p:grpSp>
    </p:spTree>
    <p:extLst>
      <p:ext uri="{BB962C8B-B14F-4D97-AF65-F5344CB8AC3E}">
        <p14:creationId xmlns:p14="http://schemas.microsoft.com/office/powerpoint/2010/main" val="26145182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14867" y="1631951"/>
            <a:ext cx="1979084" cy="3725863"/>
            <a:chOff x="311150" y="1569447"/>
            <a:chExt cx="1484246" cy="3725456"/>
          </a:xfrm>
        </p:grpSpPr>
        <p:grpSp>
          <p:nvGrpSpPr>
            <p:cNvPr id="23" name="Group 8"/>
            <p:cNvGrpSpPr>
              <a:grpSpLocks noChangeAspect="1"/>
            </p:cNvGrpSpPr>
            <p:nvPr userDrawn="1"/>
          </p:nvGrpSpPr>
          <p:grpSpPr bwMode="auto">
            <a:xfrm rot="-5400000">
              <a:off x="-1039514" y="2920111"/>
              <a:ext cx="3725456" cy="1024128"/>
              <a:chOff x="590550" y="5774531"/>
              <a:chExt cx="1195388" cy="328612"/>
            </a:xfrm>
          </p:grpSpPr>
          <p:grpSp>
            <p:nvGrpSpPr>
              <p:cNvPr id="33" name="Group 19"/>
              <p:cNvGrpSpPr/>
              <p:nvPr userDrawn="1"/>
            </p:nvGrpSpPr>
            <p:grpSpPr>
              <a:xfrm>
                <a:off x="1216025" y="5774531"/>
                <a:ext cx="569913" cy="320674"/>
                <a:chOff x="1216025" y="5774531"/>
                <a:chExt cx="569913" cy="320674"/>
              </a:xfrm>
              <a:solidFill>
                <a:srgbClr val="ADAFB2"/>
              </a:solidFill>
            </p:grpSpPr>
            <p:sp>
              <p:nvSpPr>
                <p:cNvPr id="35" name="Freeform 7"/>
                <p:cNvSpPr>
                  <a:spLocks noEditPoints="1"/>
                </p:cNvSpPr>
                <p:nvPr/>
              </p:nvSpPr>
              <p:spPr bwMode="auto">
                <a:xfrm>
                  <a:off x="1708150" y="6020593"/>
                  <a:ext cx="77788" cy="74612"/>
                </a:xfrm>
                <a:custGeom>
                  <a:avLst/>
                  <a:gdLst/>
                  <a:ahLst/>
                  <a:cxnLst>
                    <a:cxn ang="0">
                      <a:pos x="19" y="10"/>
                    </a:cxn>
                    <a:cxn ang="0">
                      <a:pos x="10" y="2"/>
                    </a:cxn>
                    <a:cxn ang="0">
                      <a:pos x="2" y="10"/>
                    </a:cxn>
                    <a:cxn ang="0">
                      <a:pos x="10" y="19"/>
                    </a:cxn>
                    <a:cxn ang="0">
                      <a:pos x="19" y="10"/>
                    </a:cxn>
                    <a:cxn ang="0">
                      <a:pos x="19" y="10"/>
                    </a:cxn>
                    <a:cxn ang="0">
                      <a:pos x="8" y="11"/>
                    </a:cxn>
                    <a:cxn ang="0">
                      <a:pos x="8" y="16"/>
                    </a:cxn>
                    <a:cxn ang="0">
                      <a:pos x="6" y="16"/>
                    </a:cxn>
                    <a:cxn ang="0">
                      <a:pos x="6" y="4"/>
                    </a:cxn>
                    <a:cxn ang="0">
                      <a:pos x="11" y="4"/>
                    </a:cxn>
                    <a:cxn ang="0">
                      <a:pos x="15" y="7"/>
                    </a:cxn>
                    <a:cxn ang="0">
                      <a:pos x="13" y="10"/>
                    </a:cxn>
                    <a:cxn ang="0">
                      <a:pos x="13" y="10"/>
                    </a:cxn>
                    <a:cxn ang="0">
                      <a:pos x="14" y="13"/>
                    </a:cxn>
                    <a:cxn ang="0">
                      <a:pos x="15" y="16"/>
                    </a:cxn>
                    <a:cxn ang="0">
                      <a:pos x="13" y="16"/>
                    </a:cxn>
                    <a:cxn ang="0">
                      <a:pos x="12" y="12"/>
                    </a:cxn>
                    <a:cxn ang="0">
                      <a:pos x="10" y="11"/>
                    </a:cxn>
                    <a:cxn ang="0">
                      <a:pos x="8" y="11"/>
                    </a:cxn>
                    <a:cxn ang="0">
                      <a:pos x="10" y="9"/>
                    </a:cxn>
                    <a:cxn ang="0">
                      <a:pos x="13" y="7"/>
                    </a:cxn>
                    <a:cxn ang="0">
                      <a:pos x="10" y="6"/>
                    </a:cxn>
                    <a:cxn ang="0">
                      <a:pos x="8" y="6"/>
                    </a:cxn>
                    <a:cxn ang="0">
                      <a:pos x="8" y="9"/>
                    </a:cxn>
                    <a:cxn ang="0">
                      <a:pos x="10" y="9"/>
                    </a:cxn>
                    <a:cxn ang="0">
                      <a:pos x="0" y="10"/>
                    </a:cxn>
                    <a:cxn ang="0">
                      <a:pos x="10" y="0"/>
                    </a:cxn>
                    <a:cxn ang="0">
                      <a:pos x="21" y="10"/>
                    </a:cxn>
                    <a:cxn ang="0">
                      <a:pos x="10" y="2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19" y="10"/>
                      </a:moveTo>
                      <a:cubicBezTo>
                        <a:pt x="19" y="5"/>
                        <a:pt x="15" y="2"/>
                        <a:pt x="10" y="2"/>
                      </a:cubicBezTo>
                      <a:cubicBezTo>
                        <a:pt x="6" y="2"/>
                        <a:pt x="2" y="5"/>
                        <a:pt x="2" y="10"/>
                      </a:cubicBezTo>
                      <a:cubicBezTo>
                        <a:pt x="2" y="15"/>
                        <a:pt x="6" y="19"/>
                        <a:pt x="10" y="19"/>
                      </a:cubicBezTo>
                      <a:cubicBezTo>
                        <a:pt x="15" y="19"/>
                        <a:pt x="19" y="15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lose/>
                      <a:moveTo>
                        <a:pt x="8" y="11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3" y="4"/>
                        <a:pt x="15" y="5"/>
                        <a:pt x="15" y="7"/>
                      </a:cubicBezTo>
                      <a:cubicBezTo>
                        <a:pt x="15" y="9"/>
                        <a:pt x="14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4" y="10"/>
                        <a:pt x="14" y="11"/>
                        <a:pt x="14" y="13"/>
                      </a:cubicBezTo>
                      <a:cubicBezTo>
                        <a:pt x="14" y="14"/>
                        <a:pt x="15" y="16"/>
                        <a:pt x="15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1" y="11"/>
                        <a:pt x="10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lose/>
                      <a:moveTo>
                        <a:pt x="10" y="9"/>
                      </a:moveTo>
                      <a:cubicBezTo>
                        <a:pt x="12" y="9"/>
                        <a:pt x="13" y="8"/>
                        <a:pt x="13" y="7"/>
                      </a:cubicBezTo>
                      <a:cubicBezTo>
                        <a:pt x="13" y="6"/>
                        <a:pt x="12" y="6"/>
                        <a:pt x="10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lose/>
                      <a:moveTo>
                        <a:pt x="0" y="10"/>
                      </a:move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16" y="0"/>
                        <a:pt x="21" y="4"/>
                        <a:pt x="21" y="10"/>
                      </a:cubicBezTo>
                      <a:cubicBezTo>
                        <a:pt x="21" y="16"/>
                        <a:pt x="16" y="20"/>
                        <a:pt x="10" y="20"/>
                      </a:cubicBezTo>
                      <a:cubicBezTo>
                        <a:pt x="5" y="20"/>
                        <a:pt x="0" y="16"/>
                        <a:pt x="0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lnSpc>
                      <a:spcPts val="35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sz="1600" b="1" dirty="0">
                    <a:solidFill>
                      <a:srgbClr val="4D148C"/>
                    </a:solidFill>
                  </a:endParaRPr>
                </a:p>
              </p:txBody>
            </p:sp>
            <p:sp>
              <p:nvSpPr>
                <p:cNvPr id="36" name="Freeform 8"/>
                <p:cNvSpPr>
                  <a:spLocks/>
                </p:cNvSpPr>
                <p:nvPr/>
              </p:nvSpPr>
              <p:spPr bwMode="auto">
                <a:xfrm>
                  <a:off x="1397000" y="5890418"/>
                  <a:ext cx="273050" cy="201612"/>
                </a:xfrm>
                <a:custGeom>
                  <a:avLst/>
                  <a:gdLst/>
                  <a:ahLst/>
                  <a:cxnLst>
                    <a:cxn ang="0">
                      <a:pos x="113" y="127"/>
                    </a:cxn>
                    <a:cxn ang="0">
                      <a:pos x="85" y="94"/>
                    </a:cxn>
                    <a:cxn ang="0">
                      <a:pos x="56" y="127"/>
                    </a:cxn>
                    <a:cxn ang="0">
                      <a:pos x="0" y="127"/>
                    </a:cxn>
                    <a:cxn ang="0">
                      <a:pos x="56" y="63"/>
                    </a:cxn>
                    <a:cxn ang="0">
                      <a:pos x="0" y="0"/>
                    </a:cxn>
                    <a:cxn ang="0">
                      <a:pos x="59" y="0"/>
                    </a:cxn>
                    <a:cxn ang="0">
                      <a:pos x="87" y="30"/>
                    </a:cxn>
                    <a:cxn ang="0">
                      <a:pos x="113" y="0"/>
                    </a:cxn>
                    <a:cxn ang="0">
                      <a:pos x="172" y="0"/>
                    </a:cxn>
                    <a:cxn ang="0">
                      <a:pos x="115" y="63"/>
                    </a:cxn>
                    <a:cxn ang="0">
                      <a:pos x="172" y="127"/>
                    </a:cxn>
                    <a:cxn ang="0">
                      <a:pos x="113" y="127"/>
                    </a:cxn>
                  </a:cxnLst>
                  <a:rect l="0" t="0" r="r" b="b"/>
                  <a:pathLst>
                    <a:path w="172" h="127">
                      <a:moveTo>
                        <a:pt x="113" y="127"/>
                      </a:moveTo>
                      <a:lnTo>
                        <a:pt x="85" y="94"/>
                      </a:lnTo>
                      <a:lnTo>
                        <a:pt x="56" y="127"/>
                      </a:lnTo>
                      <a:lnTo>
                        <a:pt x="0" y="127"/>
                      </a:lnTo>
                      <a:lnTo>
                        <a:pt x="56" y="63"/>
                      </a:lnTo>
                      <a:lnTo>
                        <a:pt x="0" y="0"/>
                      </a:lnTo>
                      <a:lnTo>
                        <a:pt x="59" y="0"/>
                      </a:lnTo>
                      <a:lnTo>
                        <a:pt x="87" y="30"/>
                      </a:lnTo>
                      <a:lnTo>
                        <a:pt x="113" y="0"/>
                      </a:lnTo>
                      <a:lnTo>
                        <a:pt x="172" y="0"/>
                      </a:lnTo>
                      <a:lnTo>
                        <a:pt x="115" y="63"/>
                      </a:lnTo>
                      <a:lnTo>
                        <a:pt x="172" y="127"/>
                      </a:lnTo>
                      <a:lnTo>
                        <a:pt x="113" y="1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lnSpc>
                      <a:spcPts val="35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sz="1600" b="1" dirty="0">
                    <a:solidFill>
                      <a:srgbClr val="4D148C"/>
                    </a:solidFill>
                  </a:endParaRPr>
                </a:p>
              </p:txBody>
            </p:sp>
            <p:sp>
              <p:nvSpPr>
                <p:cNvPr id="37" name="Freeform 9"/>
                <p:cNvSpPr>
                  <a:spLocks/>
                </p:cNvSpPr>
                <p:nvPr/>
              </p:nvSpPr>
              <p:spPr bwMode="auto">
                <a:xfrm>
                  <a:off x="1216025" y="5774531"/>
                  <a:ext cx="180975" cy="317500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0" y="0"/>
                    </a:cxn>
                    <a:cxn ang="0">
                      <a:pos x="114" y="0"/>
                    </a:cxn>
                    <a:cxn ang="0">
                      <a:pos x="114" y="42"/>
                    </a:cxn>
                    <a:cxn ang="0">
                      <a:pos x="48" y="42"/>
                    </a:cxn>
                    <a:cxn ang="0">
                      <a:pos x="48" y="73"/>
                    </a:cxn>
                    <a:cxn ang="0">
                      <a:pos x="114" y="73"/>
                    </a:cxn>
                    <a:cxn ang="0">
                      <a:pos x="114" y="115"/>
                    </a:cxn>
                    <a:cxn ang="0">
                      <a:pos x="48" y="115"/>
                    </a:cxn>
                    <a:cxn ang="0">
                      <a:pos x="48" y="155"/>
                    </a:cxn>
                    <a:cxn ang="0">
                      <a:pos x="114" y="155"/>
                    </a:cxn>
                    <a:cxn ang="0">
                      <a:pos x="114" y="20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114" h="200">
                      <a:moveTo>
                        <a:pt x="0" y="200"/>
                      </a:moveTo>
                      <a:lnTo>
                        <a:pt x="0" y="0"/>
                      </a:lnTo>
                      <a:lnTo>
                        <a:pt x="114" y="0"/>
                      </a:lnTo>
                      <a:lnTo>
                        <a:pt x="114" y="42"/>
                      </a:lnTo>
                      <a:lnTo>
                        <a:pt x="48" y="42"/>
                      </a:lnTo>
                      <a:lnTo>
                        <a:pt x="48" y="73"/>
                      </a:lnTo>
                      <a:lnTo>
                        <a:pt x="114" y="73"/>
                      </a:lnTo>
                      <a:lnTo>
                        <a:pt x="114" y="115"/>
                      </a:lnTo>
                      <a:lnTo>
                        <a:pt x="48" y="115"/>
                      </a:lnTo>
                      <a:lnTo>
                        <a:pt x="48" y="155"/>
                      </a:lnTo>
                      <a:lnTo>
                        <a:pt x="114" y="155"/>
                      </a:lnTo>
                      <a:lnTo>
                        <a:pt x="114" y="20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lnSpc>
                      <a:spcPts val="35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sz="1600" b="1" dirty="0">
                    <a:solidFill>
                      <a:srgbClr val="4D148C"/>
                    </a:solidFill>
                  </a:endParaRPr>
                </a:p>
              </p:txBody>
            </p:sp>
          </p:grpSp>
          <p:sp>
            <p:nvSpPr>
              <p:cNvPr id="34" name="Freeform 38"/>
              <p:cNvSpPr>
                <a:spLocks noEditPoints="1"/>
              </p:cNvSpPr>
              <p:nvPr userDrawn="1"/>
            </p:nvSpPr>
            <p:spPr bwMode="auto">
              <a:xfrm>
                <a:off x="590550" y="5774531"/>
                <a:ext cx="625475" cy="328612"/>
              </a:xfrm>
              <a:custGeom>
                <a:avLst/>
                <a:gdLst>
                  <a:gd name="T0" fmla="*/ 2147483647 w 167"/>
                  <a:gd name="T1" fmla="*/ 0 h 88"/>
                  <a:gd name="T2" fmla="*/ 2147483647 w 167"/>
                  <a:gd name="T3" fmla="*/ 2147483647 h 88"/>
                  <a:gd name="T4" fmla="*/ 2147483647 w 167"/>
                  <a:gd name="T5" fmla="*/ 2147483647 h 88"/>
                  <a:gd name="T6" fmla="*/ 2147483647 w 167"/>
                  <a:gd name="T7" fmla="*/ 2147483647 h 88"/>
                  <a:gd name="T8" fmla="*/ 2147483647 w 167"/>
                  <a:gd name="T9" fmla="*/ 2147483647 h 88"/>
                  <a:gd name="T10" fmla="*/ 2147483647 w 167"/>
                  <a:gd name="T11" fmla="*/ 2147483647 h 88"/>
                  <a:gd name="T12" fmla="*/ 2147483647 w 167"/>
                  <a:gd name="T13" fmla="*/ 2147483647 h 88"/>
                  <a:gd name="T14" fmla="*/ 2147483647 w 167"/>
                  <a:gd name="T15" fmla="*/ 2147483647 h 88"/>
                  <a:gd name="T16" fmla="*/ 2147483647 w 167"/>
                  <a:gd name="T17" fmla="*/ 2147483647 h 88"/>
                  <a:gd name="T18" fmla="*/ 2147483647 w 167"/>
                  <a:gd name="T19" fmla="*/ 2147483647 h 88"/>
                  <a:gd name="T20" fmla="*/ 2147483647 w 167"/>
                  <a:gd name="T21" fmla="*/ 2147483647 h 88"/>
                  <a:gd name="T22" fmla="*/ 2147483647 w 167"/>
                  <a:gd name="T23" fmla="*/ 0 h 88"/>
                  <a:gd name="T24" fmla="*/ 0 w 167"/>
                  <a:gd name="T25" fmla="*/ 0 h 88"/>
                  <a:gd name="T26" fmla="*/ 0 w 167"/>
                  <a:gd name="T27" fmla="*/ 2147483647 h 88"/>
                  <a:gd name="T28" fmla="*/ 2147483647 w 167"/>
                  <a:gd name="T29" fmla="*/ 2147483647 h 88"/>
                  <a:gd name="T30" fmla="*/ 2147483647 w 167"/>
                  <a:gd name="T31" fmla="*/ 2147483647 h 88"/>
                  <a:gd name="T32" fmla="*/ 2147483647 w 167"/>
                  <a:gd name="T33" fmla="*/ 2147483647 h 88"/>
                  <a:gd name="T34" fmla="*/ 2147483647 w 167"/>
                  <a:gd name="T35" fmla="*/ 2147483647 h 88"/>
                  <a:gd name="T36" fmla="*/ 2147483647 w 167"/>
                  <a:gd name="T37" fmla="*/ 2147483647 h 88"/>
                  <a:gd name="T38" fmla="*/ 2147483647 w 167"/>
                  <a:gd name="T39" fmla="*/ 2147483647 h 88"/>
                  <a:gd name="T40" fmla="*/ 2147483647 w 167"/>
                  <a:gd name="T41" fmla="*/ 2147483647 h 88"/>
                  <a:gd name="T42" fmla="*/ 2147483647 w 167"/>
                  <a:gd name="T43" fmla="*/ 2147483647 h 88"/>
                  <a:gd name="T44" fmla="*/ 2147483647 w 167"/>
                  <a:gd name="T45" fmla="*/ 2147483647 h 88"/>
                  <a:gd name="T46" fmla="*/ 2147483647 w 167"/>
                  <a:gd name="T47" fmla="*/ 2147483647 h 88"/>
                  <a:gd name="T48" fmla="*/ 2147483647 w 167"/>
                  <a:gd name="T49" fmla="*/ 2147483647 h 88"/>
                  <a:gd name="T50" fmla="*/ 2147483647 w 167"/>
                  <a:gd name="T51" fmla="*/ 2147483647 h 88"/>
                  <a:gd name="T52" fmla="*/ 2147483647 w 167"/>
                  <a:gd name="T53" fmla="*/ 2147483647 h 88"/>
                  <a:gd name="T54" fmla="*/ 2147483647 w 167"/>
                  <a:gd name="T55" fmla="*/ 2147483647 h 88"/>
                  <a:gd name="T56" fmla="*/ 2147483647 w 167"/>
                  <a:gd name="T57" fmla="*/ 2147483647 h 88"/>
                  <a:gd name="T58" fmla="*/ 2147483647 w 167"/>
                  <a:gd name="T59" fmla="*/ 0 h 88"/>
                  <a:gd name="T60" fmla="*/ 2147483647 w 167"/>
                  <a:gd name="T61" fmla="*/ 0 h 88"/>
                  <a:gd name="T62" fmla="*/ 2147483647 w 167"/>
                  <a:gd name="T63" fmla="*/ 2147483647 h 88"/>
                  <a:gd name="T64" fmla="*/ 2147483647 w 167"/>
                  <a:gd name="T65" fmla="*/ 2147483647 h 88"/>
                  <a:gd name="T66" fmla="*/ 2147483647 w 167"/>
                  <a:gd name="T67" fmla="*/ 2147483647 h 88"/>
                  <a:gd name="T68" fmla="*/ 2147483647 w 167"/>
                  <a:gd name="T69" fmla="*/ 2147483647 h 88"/>
                  <a:gd name="T70" fmla="*/ 2147483647 w 167"/>
                  <a:gd name="T71" fmla="*/ 2147483647 h 88"/>
                  <a:gd name="T72" fmla="*/ 2147483647 w 167"/>
                  <a:gd name="T73" fmla="*/ 2147483647 h 88"/>
                  <a:gd name="T74" fmla="*/ 2147483647 w 167"/>
                  <a:gd name="T75" fmla="*/ 2147483647 h 88"/>
                  <a:gd name="T76" fmla="*/ 2147483647 w 167"/>
                  <a:gd name="T77" fmla="*/ 2147483647 h 88"/>
                  <a:gd name="T78" fmla="*/ 2147483647 w 167"/>
                  <a:gd name="T79" fmla="*/ 2147483647 h 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7" h="88">
                    <a:moveTo>
                      <a:pt x="147" y="0"/>
                    </a:moveTo>
                    <a:cubicBezTo>
                      <a:pt x="147" y="34"/>
                      <a:pt x="147" y="34"/>
                      <a:pt x="147" y="3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3" y="29"/>
                      <a:pt x="137" y="28"/>
                      <a:pt x="131" y="28"/>
                    </a:cubicBezTo>
                    <a:cubicBezTo>
                      <a:pt x="118" y="28"/>
                      <a:pt x="108" y="36"/>
                      <a:pt x="104" y="48"/>
                    </a:cubicBezTo>
                    <a:cubicBezTo>
                      <a:pt x="100" y="35"/>
                      <a:pt x="90" y="27"/>
                      <a:pt x="75" y="27"/>
                    </a:cubicBezTo>
                    <a:cubicBezTo>
                      <a:pt x="63" y="27"/>
                      <a:pt x="53" y="33"/>
                      <a:pt x="48" y="42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51"/>
                      <a:pt x="44" y="54"/>
                      <a:pt x="44" y="57"/>
                    </a:cubicBezTo>
                    <a:cubicBezTo>
                      <a:pt x="44" y="75"/>
                      <a:pt x="58" y="87"/>
                      <a:pt x="75" y="87"/>
                    </a:cubicBezTo>
                    <a:cubicBezTo>
                      <a:pt x="90" y="87"/>
                      <a:pt x="99" y="81"/>
                      <a:pt x="104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2" y="72"/>
                      <a:pt x="80" y="73"/>
                      <a:pt x="75" y="73"/>
                    </a:cubicBezTo>
                    <a:cubicBezTo>
                      <a:pt x="69" y="73"/>
                      <a:pt x="64" y="68"/>
                      <a:pt x="64" y="61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105" y="76"/>
                      <a:pt x="116" y="88"/>
                      <a:pt x="131" y="88"/>
                    </a:cubicBezTo>
                    <a:cubicBezTo>
                      <a:pt x="138" y="88"/>
                      <a:pt x="144" y="85"/>
                      <a:pt x="147" y="79"/>
                    </a:cubicBezTo>
                    <a:cubicBezTo>
                      <a:pt x="147" y="79"/>
                      <a:pt x="147" y="79"/>
                      <a:pt x="147" y="79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7" y="0"/>
                      <a:pt x="167" y="0"/>
                      <a:pt x="167" y="0"/>
                    </a:cubicBezTo>
                    <a:lnTo>
                      <a:pt x="147" y="0"/>
                    </a:lnTo>
                    <a:close/>
                    <a:moveTo>
                      <a:pt x="64" y="49"/>
                    </a:moveTo>
                    <a:cubicBezTo>
                      <a:pt x="66" y="44"/>
                      <a:pt x="70" y="40"/>
                      <a:pt x="75" y="40"/>
                    </a:cubicBezTo>
                    <a:cubicBezTo>
                      <a:pt x="81" y="40"/>
                      <a:pt x="85" y="44"/>
                      <a:pt x="86" y="49"/>
                    </a:cubicBezTo>
                    <a:cubicBezTo>
                      <a:pt x="86" y="49"/>
                      <a:pt x="64" y="49"/>
                      <a:pt x="64" y="49"/>
                    </a:cubicBezTo>
                    <a:close/>
                    <a:moveTo>
                      <a:pt x="135" y="72"/>
                    </a:moveTo>
                    <a:cubicBezTo>
                      <a:pt x="128" y="72"/>
                      <a:pt x="123" y="65"/>
                      <a:pt x="123" y="58"/>
                    </a:cubicBezTo>
                    <a:cubicBezTo>
                      <a:pt x="123" y="50"/>
                      <a:pt x="127" y="43"/>
                      <a:pt x="135" y="43"/>
                    </a:cubicBezTo>
                    <a:cubicBezTo>
                      <a:pt x="144" y="43"/>
                      <a:pt x="147" y="50"/>
                      <a:pt x="147" y="58"/>
                    </a:cubicBezTo>
                    <a:cubicBezTo>
                      <a:pt x="147" y="65"/>
                      <a:pt x="143" y="72"/>
                      <a:pt x="135" y="7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</p:grpSp>
        <p:grpSp>
          <p:nvGrpSpPr>
            <p:cNvPr id="24" name="Group 56"/>
            <p:cNvGrpSpPr/>
            <p:nvPr userDrawn="1"/>
          </p:nvGrpSpPr>
          <p:grpSpPr>
            <a:xfrm rot="16200000">
              <a:off x="811667" y="2378611"/>
              <a:ext cx="1615168" cy="352290"/>
              <a:chOff x="3898901" y="2554288"/>
              <a:chExt cx="858838" cy="187325"/>
            </a:xfrm>
            <a:solidFill>
              <a:schemeClr val="tx2"/>
            </a:solidFill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3898901" y="2554288"/>
                <a:ext cx="123825" cy="187325"/>
              </a:xfrm>
              <a:custGeom>
                <a:avLst/>
                <a:gdLst/>
                <a:ahLst/>
                <a:cxnLst>
                  <a:cxn ang="0">
                    <a:pos x="16" y="50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47"/>
                  </a:cxn>
                  <a:cxn ang="0">
                    <a:pos x="28" y="38"/>
                  </a:cxn>
                  <a:cxn ang="0">
                    <a:pos x="17" y="27"/>
                  </a:cxn>
                  <a:cxn ang="0">
                    <a:pos x="1" y="11"/>
                  </a:cxn>
                  <a:cxn ang="0">
                    <a:pos x="17" y="0"/>
                  </a:cxn>
                  <a:cxn ang="0">
                    <a:pos x="32" y="12"/>
                  </a:cxn>
                  <a:cxn ang="0">
                    <a:pos x="28" y="12"/>
                  </a:cxn>
                  <a:cxn ang="0">
                    <a:pos x="18" y="4"/>
                  </a:cxn>
                  <a:cxn ang="0">
                    <a:pos x="6" y="12"/>
                  </a:cxn>
                  <a:cxn ang="0">
                    <a:pos x="19" y="22"/>
                  </a:cxn>
                  <a:cxn ang="0">
                    <a:pos x="33" y="38"/>
                  </a:cxn>
                  <a:cxn ang="0">
                    <a:pos x="16" y="50"/>
                  </a:cxn>
                </a:cxnLst>
                <a:rect l="0" t="0" r="r" b="b"/>
                <a:pathLst>
                  <a:path w="33" h="50">
                    <a:moveTo>
                      <a:pt x="16" y="50"/>
                    </a:moveTo>
                    <a:cubicBezTo>
                      <a:pt x="7" y="50"/>
                      <a:pt x="0" y="4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3"/>
                      <a:pt x="10" y="47"/>
                      <a:pt x="16" y="47"/>
                    </a:cubicBezTo>
                    <a:cubicBezTo>
                      <a:pt x="21" y="47"/>
                      <a:pt x="28" y="45"/>
                      <a:pt x="28" y="38"/>
                    </a:cubicBezTo>
                    <a:cubicBezTo>
                      <a:pt x="28" y="31"/>
                      <a:pt x="24" y="29"/>
                      <a:pt x="17" y="27"/>
                    </a:cubicBezTo>
                    <a:cubicBezTo>
                      <a:pt x="6" y="23"/>
                      <a:pt x="1" y="20"/>
                      <a:pt x="1" y="11"/>
                    </a:cubicBezTo>
                    <a:cubicBezTo>
                      <a:pt x="1" y="3"/>
                      <a:pt x="10" y="0"/>
                      <a:pt x="17" y="0"/>
                    </a:cubicBezTo>
                    <a:cubicBezTo>
                      <a:pt x="25" y="0"/>
                      <a:pt x="32" y="3"/>
                      <a:pt x="32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6"/>
                      <a:pt x="23" y="4"/>
                      <a:pt x="18" y="4"/>
                    </a:cubicBezTo>
                    <a:cubicBezTo>
                      <a:pt x="12" y="4"/>
                      <a:pt x="6" y="6"/>
                      <a:pt x="6" y="12"/>
                    </a:cubicBezTo>
                    <a:cubicBezTo>
                      <a:pt x="6" y="16"/>
                      <a:pt x="9" y="19"/>
                      <a:pt x="19" y="22"/>
                    </a:cubicBezTo>
                    <a:cubicBezTo>
                      <a:pt x="28" y="25"/>
                      <a:pt x="33" y="28"/>
                      <a:pt x="33" y="38"/>
                    </a:cubicBezTo>
                    <a:cubicBezTo>
                      <a:pt x="33" y="48"/>
                      <a:pt x="24" y="50"/>
                      <a:pt x="16" y="5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26" name="Freeform 18"/>
              <p:cNvSpPr>
                <a:spLocks noEditPoints="1"/>
              </p:cNvSpPr>
              <p:nvPr/>
            </p:nvSpPr>
            <p:spPr bwMode="auto">
              <a:xfrm>
                <a:off x="4041776" y="2609850"/>
                <a:ext cx="107950" cy="131763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25" y="15"/>
                  </a:cxn>
                  <a:cxn ang="0">
                    <a:pos x="15" y="3"/>
                  </a:cxn>
                  <a:cxn ang="0">
                    <a:pos x="4" y="15"/>
                  </a:cxn>
                  <a:cxn ang="0">
                    <a:pos x="4" y="18"/>
                  </a:cxn>
                  <a:cxn ang="0">
                    <a:pos x="15" y="32"/>
                  </a:cxn>
                  <a:cxn ang="0">
                    <a:pos x="25" y="25"/>
                  </a:cxn>
                  <a:cxn ang="0">
                    <a:pos x="29" y="25"/>
                  </a:cxn>
                  <a:cxn ang="0">
                    <a:pos x="15" y="35"/>
                  </a:cxn>
                  <a:cxn ang="0">
                    <a:pos x="0" y="18"/>
                  </a:cxn>
                  <a:cxn ang="0">
                    <a:pos x="15" y="0"/>
                  </a:cxn>
                  <a:cxn ang="0">
                    <a:pos x="29" y="18"/>
                  </a:cxn>
                  <a:cxn ang="0">
                    <a:pos x="4" y="18"/>
                  </a:cxn>
                </a:cxnLst>
                <a:rect l="0" t="0" r="r" b="b"/>
                <a:pathLst>
                  <a:path w="29" h="35">
                    <a:moveTo>
                      <a:pt x="4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8"/>
                      <a:pt x="21" y="3"/>
                      <a:pt x="15" y="3"/>
                    </a:cubicBezTo>
                    <a:cubicBezTo>
                      <a:pt x="9" y="3"/>
                      <a:pt x="5" y="7"/>
                      <a:pt x="4" y="15"/>
                    </a:cubicBezTo>
                    <a:moveTo>
                      <a:pt x="4" y="18"/>
                    </a:moveTo>
                    <a:cubicBezTo>
                      <a:pt x="4" y="26"/>
                      <a:pt x="8" y="32"/>
                      <a:pt x="15" y="32"/>
                    </a:cubicBezTo>
                    <a:cubicBezTo>
                      <a:pt x="21" y="32"/>
                      <a:pt x="24" y="28"/>
                      <a:pt x="25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7" y="32"/>
                      <a:pt x="22" y="35"/>
                      <a:pt x="15" y="35"/>
                    </a:cubicBezTo>
                    <a:cubicBezTo>
                      <a:pt x="4" y="35"/>
                      <a:pt x="0" y="28"/>
                      <a:pt x="0" y="18"/>
                    </a:cubicBezTo>
                    <a:cubicBezTo>
                      <a:pt x="0" y="8"/>
                      <a:pt x="4" y="0"/>
                      <a:pt x="15" y="0"/>
                    </a:cubicBezTo>
                    <a:cubicBezTo>
                      <a:pt x="26" y="0"/>
                      <a:pt x="29" y="9"/>
                      <a:pt x="29" y="18"/>
                    </a:cubicBezTo>
                    <a:lnTo>
                      <a:pt x="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4176713" y="2609850"/>
                <a:ext cx="58738" cy="131763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5" y="15"/>
                  </a:cxn>
                  <a:cxn ang="0">
                    <a:pos x="5" y="35"/>
                  </a:cxn>
                  <a:cxn ang="0">
                    <a:pos x="0" y="35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5" y="5"/>
                  </a:cxn>
                  <a:cxn ang="0">
                    <a:pos x="14" y="0"/>
                  </a:cxn>
                  <a:cxn ang="0">
                    <a:pos x="16" y="0"/>
                  </a:cxn>
                  <a:cxn ang="0">
                    <a:pos x="16" y="4"/>
                  </a:cxn>
                  <a:cxn ang="0">
                    <a:pos x="14" y="4"/>
                  </a:cxn>
                </a:cxnLst>
                <a:rect l="0" t="0" r="r" b="b"/>
                <a:pathLst>
                  <a:path w="16" h="35">
                    <a:moveTo>
                      <a:pt x="14" y="4"/>
                    </a:moveTo>
                    <a:cubicBezTo>
                      <a:pt x="7" y="4"/>
                      <a:pt x="5" y="9"/>
                      <a:pt x="5" y="1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1"/>
                      <a:pt x="10" y="0"/>
                      <a:pt x="14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4240213" y="2609850"/>
                <a:ext cx="115888" cy="131763"/>
              </a:xfrm>
              <a:custGeom>
                <a:avLst/>
                <a:gdLst/>
                <a:ahLst/>
                <a:cxnLst>
                  <a:cxn ang="0">
                    <a:pos x="31" y="83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38" y="71"/>
                  </a:cxn>
                  <a:cxn ang="0">
                    <a:pos x="61" y="0"/>
                  </a:cxn>
                  <a:cxn ang="0">
                    <a:pos x="73" y="0"/>
                  </a:cxn>
                  <a:cxn ang="0">
                    <a:pos x="42" y="83"/>
                  </a:cxn>
                  <a:cxn ang="0">
                    <a:pos x="31" y="83"/>
                  </a:cxn>
                </a:cxnLst>
                <a:rect l="0" t="0" r="r" b="b"/>
                <a:pathLst>
                  <a:path w="73" h="83">
                    <a:moveTo>
                      <a:pt x="31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8" y="71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42" y="83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29" name="Freeform 21"/>
              <p:cNvSpPr>
                <a:spLocks noEditPoints="1"/>
              </p:cNvSpPr>
              <p:nvPr/>
            </p:nvSpPr>
            <p:spPr bwMode="auto">
              <a:xfrm>
                <a:off x="4367213" y="2557463"/>
                <a:ext cx="19050" cy="184150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0" y="33"/>
                  </a:cxn>
                  <a:cxn ang="0">
                    <a:pos x="10" y="116"/>
                  </a:cxn>
                  <a:cxn ang="0">
                    <a:pos x="0" y="116"/>
                  </a:cxn>
                  <a:cxn ang="0">
                    <a:pos x="0" y="33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12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12" h="116">
                    <a:moveTo>
                      <a:pt x="0" y="33"/>
                    </a:moveTo>
                    <a:lnTo>
                      <a:pt x="10" y="33"/>
                    </a:lnTo>
                    <a:lnTo>
                      <a:pt x="10" y="116"/>
                    </a:lnTo>
                    <a:lnTo>
                      <a:pt x="0" y="116"/>
                    </a:lnTo>
                    <a:lnTo>
                      <a:pt x="0" y="33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4416426" y="2609850"/>
                <a:ext cx="107950" cy="131763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15" y="32"/>
                  </a:cxn>
                  <a:cxn ang="0">
                    <a:pos x="25" y="25"/>
                  </a:cxn>
                  <a:cxn ang="0">
                    <a:pos x="29" y="25"/>
                  </a:cxn>
                  <a:cxn ang="0">
                    <a:pos x="15" y="35"/>
                  </a:cxn>
                  <a:cxn ang="0">
                    <a:pos x="0" y="18"/>
                  </a:cxn>
                  <a:cxn ang="0">
                    <a:pos x="15" y="0"/>
                  </a:cxn>
                  <a:cxn ang="0">
                    <a:pos x="29" y="10"/>
                  </a:cxn>
                  <a:cxn ang="0">
                    <a:pos x="25" y="10"/>
                  </a:cxn>
                  <a:cxn ang="0">
                    <a:pos x="15" y="3"/>
                  </a:cxn>
                  <a:cxn ang="0">
                    <a:pos x="4" y="18"/>
                  </a:cxn>
                </a:cxnLst>
                <a:rect l="0" t="0" r="r" b="b"/>
                <a:pathLst>
                  <a:path w="29" h="35">
                    <a:moveTo>
                      <a:pt x="4" y="18"/>
                    </a:moveTo>
                    <a:cubicBezTo>
                      <a:pt x="4" y="28"/>
                      <a:pt x="9" y="32"/>
                      <a:pt x="15" y="32"/>
                    </a:cubicBezTo>
                    <a:cubicBezTo>
                      <a:pt x="21" y="32"/>
                      <a:pt x="24" y="28"/>
                      <a:pt x="25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7" y="32"/>
                      <a:pt x="23" y="35"/>
                      <a:pt x="15" y="35"/>
                    </a:cubicBezTo>
                    <a:cubicBezTo>
                      <a:pt x="7" y="35"/>
                      <a:pt x="0" y="30"/>
                      <a:pt x="0" y="18"/>
                    </a:cubicBezTo>
                    <a:cubicBezTo>
                      <a:pt x="0" y="5"/>
                      <a:pt x="7" y="0"/>
                      <a:pt x="15" y="0"/>
                    </a:cubicBezTo>
                    <a:cubicBezTo>
                      <a:pt x="23" y="0"/>
                      <a:pt x="27" y="3"/>
                      <a:pt x="29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7"/>
                      <a:pt x="21" y="3"/>
                      <a:pt x="15" y="3"/>
                    </a:cubicBezTo>
                    <a:cubicBezTo>
                      <a:pt x="9" y="3"/>
                      <a:pt x="4" y="7"/>
                      <a:pt x="4" y="1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4540251" y="2609850"/>
                <a:ext cx="107950" cy="131763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25" y="15"/>
                  </a:cxn>
                  <a:cxn ang="0">
                    <a:pos x="15" y="3"/>
                  </a:cxn>
                  <a:cxn ang="0">
                    <a:pos x="4" y="15"/>
                  </a:cxn>
                  <a:cxn ang="0">
                    <a:pos x="4" y="18"/>
                  </a:cxn>
                  <a:cxn ang="0">
                    <a:pos x="15" y="32"/>
                  </a:cxn>
                  <a:cxn ang="0">
                    <a:pos x="25" y="25"/>
                  </a:cxn>
                  <a:cxn ang="0">
                    <a:pos x="29" y="25"/>
                  </a:cxn>
                  <a:cxn ang="0">
                    <a:pos x="15" y="35"/>
                  </a:cxn>
                  <a:cxn ang="0">
                    <a:pos x="0" y="18"/>
                  </a:cxn>
                  <a:cxn ang="0">
                    <a:pos x="15" y="0"/>
                  </a:cxn>
                  <a:cxn ang="0">
                    <a:pos x="29" y="18"/>
                  </a:cxn>
                  <a:cxn ang="0">
                    <a:pos x="4" y="18"/>
                  </a:cxn>
                </a:cxnLst>
                <a:rect l="0" t="0" r="r" b="b"/>
                <a:pathLst>
                  <a:path w="29" h="35">
                    <a:moveTo>
                      <a:pt x="4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8"/>
                      <a:pt x="22" y="3"/>
                      <a:pt x="15" y="3"/>
                    </a:cubicBezTo>
                    <a:cubicBezTo>
                      <a:pt x="9" y="3"/>
                      <a:pt x="5" y="7"/>
                      <a:pt x="4" y="15"/>
                    </a:cubicBezTo>
                    <a:moveTo>
                      <a:pt x="4" y="18"/>
                    </a:moveTo>
                    <a:cubicBezTo>
                      <a:pt x="4" y="26"/>
                      <a:pt x="8" y="32"/>
                      <a:pt x="15" y="32"/>
                    </a:cubicBezTo>
                    <a:cubicBezTo>
                      <a:pt x="21" y="32"/>
                      <a:pt x="24" y="28"/>
                      <a:pt x="25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7" y="32"/>
                      <a:pt x="23" y="35"/>
                      <a:pt x="15" y="35"/>
                    </a:cubicBezTo>
                    <a:cubicBezTo>
                      <a:pt x="4" y="35"/>
                      <a:pt x="0" y="28"/>
                      <a:pt x="0" y="18"/>
                    </a:cubicBezTo>
                    <a:cubicBezTo>
                      <a:pt x="0" y="8"/>
                      <a:pt x="5" y="0"/>
                      <a:pt x="15" y="0"/>
                    </a:cubicBezTo>
                    <a:cubicBezTo>
                      <a:pt x="26" y="0"/>
                      <a:pt x="29" y="9"/>
                      <a:pt x="29" y="18"/>
                    </a:cubicBezTo>
                    <a:lnTo>
                      <a:pt x="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64076" y="2609850"/>
                <a:ext cx="93663" cy="131763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0" y="25"/>
                  </a:cxn>
                  <a:cxn ang="0">
                    <a:pos x="4" y="25"/>
                  </a:cxn>
                  <a:cxn ang="0">
                    <a:pos x="12" y="32"/>
                  </a:cxn>
                  <a:cxn ang="0">
                    <a:pos x="21" y="25"/>
                  </a:cxn>
                  <a:cxn ang="0">
                    <a:pos x="12" y="19"/>
                  </a:cxn>
                  <a:cxn ang="0">
                    <a:pos x="1" y="9"/>
                  </a:cxn>
                  <a:cxn ang="0">
                    <a:pos x="13" y="0"/>
                  </a:cxn>
                  <a:cxn ang="0">
                    <a:pos x="24" y="9"/>
                  </a:cxn>
                  <a:cxn ang="0">
                    <a:pos x="20" y="9"/>
                  </a:cxn>
                  <a:cxn ang="0">
                    <a:pos x="13" y="3"/>
                  </a:cxn>
                  <a:cxn ang="0">
                    <a:pos x="5" y="9"/>
                  </a:cxn>
                  <a:cxn ang="0">
                    <a:pos x="14" y="15"/>
                  </a:cxn>
                  <a:cxn ang="0">
                    <a:pos x="25" y="25"/>
                  </a:cxn>
                  <a:cxn ang="0">
                    <a:pos x="12" y="35"/>
                  </a:cxn>
                </a:cxnLst>
                <a:rect l="0" t="0" r="r" b="b"/>
                <a:pathLst>
                  <a:path w="25" h="35">
                    <a:moveTo>
                      <a:pt x="12" y="35"/>
                    </a:moveTo>
                    <a:cubicBezTo>
                      <a:pt x="5" y="35"/>
                      <a:pt x="0" y="32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30"/>
                      <a:pt x="7" y="32"/>
                      <a:pt x="12" y="32"/>
                    </a:cubicBezTo>
                    <a:cubicBezTo>
                      <a:pt x="17" y="32"/>
                      <a:pt x="21" y="30"/>
                      <a:pt x="21" y="25"/>
                    </a:cubicBezTo>
                    <a:cubicBezTo>
                      <a:pt x="21" y="21"/>
                      <a:pt x="16" y="20"/>
                      <a:pt x="12" y="19"/>
                    </a:cubicBezTo>
                    <a:cubicBezTo>
                      <a:pt x="7" y="17"/>
                      <a:pt x="1" y="16"/>
                      <a:pt x="1" y="9"/>
                    </a:cubicBezTo>
                    <a:cubicBezTo>
                      <a:pt x="1" y="2"/>
                      <a:pt x="7" y="0"/>
                      <a:pt x="13" y="0"/>
                    </a:cubicBezTo>
                    <a:cubicBezTo>
                      <a:pt x="19" y="0"/>
                      <a:pt x="24" y="2"/>
                      <a:pt x="24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5"/>
                      <a:pt x="17" y="3"/>
                      <a:pt x="13" y="3"/>
                    </a:cubicBezTo>
                    <a:cubicBezTo>
                      <a:pt x="9" y="3"/>
                      <a:pt x="5" y="4"/>
                      <a:pt x="5" y="9"/>
                    </a:cubicBezTo>
                    <a:cubicBezTo>
                      <a:pt x="5" y="13"/>
                      <a:pt x="9" y="14"/>
                      <a:pt x="14" y="15"/>
                    </a:cubicBezTo>
                    <a:cubicBezTo>
                      <a:pt x="19" y="17"/>
                      <a:pt x="25" y="18"/>
                      <a:pt x="25" y="25"/>
                    </a:cubicBezTo>
                    <a:cubicBezTo>
                      <a:pt x="25" y="33"/>
                      <a:pt x="19" y="35"/>
                      <a:pt x="12" y="3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35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4D148C"/>
                  </a:solidFill>
                </a:endParaRPr>
              </a:p>
            </p:txBody>
          </p:sp>
        </p:grpSp>
      </p:grpSp>
      <p:sp>
        <p:nvSpPr>
          <p:cNvPr id="38" name="Date Placeholder 6"/>
          <p:cNvSpPr>
            <a:spLocks noGrp="1"/>
          </p:cNvSpPr>
          <p:nvPr>
            <p:ph type="dt" sz="half" idx="16"/>
          </p:nvPr>
        </p:nvSpPr>
        <p:spPr>
          <a:xfrm>
            <a:off x="9462358" y="6079561"/>
            <a:ext cx="1765593" cy="446452"/>
          </a:xfrm>
        </p:spPr>
        <p:txBody>
          <a:bodyPr/>
          <a:lstStyle>
            <a:lvl1pPr>
              <a:defRPr/>
            </a:lvl1pPr>
          </a:lstStyle>
          <a:p>
            <a:fld id="{6FD795E3-C083-4710-A32F-CF4B8B522449}" type="datetime1">
              <a:rPr lang="en-US" smtClean="0"/>
              <a:pPr/>
              <a:t>2/19/2021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052-D6DA-4175-8933-8B7214AE072E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FX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41064" y="3345369"/>
            <a:ext cx="9375379" cy="734047"/>
          </a:xfrm>
        </p:spPr>
        <p:txBody>
          <a:bodyPr wrap="square">
            <a:spAutoFit/>
          </a:bodyPr>
          <a:lstStyle>
            <a:lvl1pPr algn="l">
              <a:defRPr sz="5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5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41065" y="4926446"/>
            <a:ext cx="9362659" cy="637822"/>
          </a:xfrm>
        </p:spPr>
        <p:txBody>
          <a:bodyPr>
            <a:noAutofit/>
          </a:bodyPr>
          <a:lstStyle>
            <a:lvl1pPr marL="0" marR="0" indent="0" algn="l" defTabSz="1089498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Author/Department/Subtitle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41063" y="5578203"/>
            <a:ext cx="9365773" cy="310620"/>
          </a:xfrm>
        </p:spPr>
        <p:txBody>
          <a:bodyPr/>
          <a:lstStyle>
            <a:lvl1pPr>
              <a:tabLst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-463016" y="2862263"/>
            <a:ext cx="3185856" cy="1255916"/>
            <a:chOff x="539751" y="763588"/>
            <a:chExt cx="1033463" cy="406400"/>
          </a:xfrm>
        </p:grpSpPr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1508126" y="974725"/>
              <a:ext cx="65088" cy="63500"/>
            </a:xfrm>
            <a:custGeom>
              <a:avLst/>
              <a:gdLst>
                <a:gd name="T0" fmla="*/ 146 w 163"/>
                <a:gd name="T1" fmla="*/ 62 h 162"/>
                <a:gd name="T2" fmla="*/ 129 w 163"/>
                <a:gd name="T3" fmla="*/ 32 h 162"/>
                <a:gd name="T4" fmla="*/ 100 w 163"/>
                <a:gd name="T5" fmla="*/ 16 h 162"/>
                <a:gd name="T6" fmla="*/ 63 w 163"/>
                <a:gd name="T7" fmla="*/ 16 h 162"/>
                <a:gd name="T8" fmla="*/ 34 w 163"/>
                <a:gd name="T9" fmla="*/ 32 h 162"/>
                <a:gd name="T10" fmla="*/ 17 w 163"/>
                <a:gd name="T11" fmla="*/ 62 h 162"/>
                <a:gd name="T12" fmla="*/ 17 w 163"/>
                <a:gd name="T13" fmla="*/ 100 h 162"/>
                <a:gd name="T14" fmla="*/ 34 w 163"/>
                <a:gd name="T15" fmla="*/ 130 h 162"/>
                <a:gd name="T16" fmla="*/ 63 w 163"/>
                <a:gd name="T17" fmla="*/ 146 h 162"/>
                <a:gd name="T18" fmla="*/ 100 w 163"/>
                <a:gd name="T19" fmla="*/ 146 h 162"/>
                <a:gd name="T20" fmla="*/ 129 w 163"/>
                <a:gd name="T21" fmla="*/ 130 h 162"/>
                <a:gd name="T22" fmla="*/ 146 w 163"/>
                <a:gd name="T23" fmla="*/ 100 h 162"/>
                <a:gd name="T24" fmla="*/ 64 w 163"/>
                <a:gd name="T25" fmla="*/ 84 h 162"/>
                <a:gd name="T26" fmla="*/ 49 w 163"/>
                <a:gd name="T27" fmla="*/ 129 h 162"/>
                <a:gd name="T28" fmla="*/ 86 w 163"/>
                <a:gd name="T29" fmla="*/ 31 h 162"/>
                <a:gd name="T30" fmla="*/ 108 w 163"/>
                <a:gd name="T31" fmla="*/ 37 h 162"/>
                <a:gd name="T32" fmla="*/ 116 w 163"/>
                <a:gd name="T33" fmla="*/ 58 h 162"/>
                <a:gd name="T34" fmla="*/ 107 w 163"/>
                <a:gd name="T35" fmla="*/ 75 h 162"/>
                <a:gd name="T36" fmla="*/ 99 w 163"/>
                <a:gd name="T37" fmla="*/ 79 h 162"/>
                <a:gd name="T38" fmla="*/ 110 w 163"/>
                <a:gd name="T39" fmla="*/ 90 h 162"/>
                <a:gd name="T40" fmla="*/ 113 w 163"/>
                <a:gd name="T41" fmla="*/ 109 h 162"/>
                <a:gd name="T42" fmla="*/ 116 w 163"/>
                <a:gd name="T43" fmla="*/ 125 h 162"/>
                <a:gd name="T44" fmla="*/ 101 w 163"/>
                <a:gd name="T45" fmla="*/ 129 h 162"/>
                <a:gd name="T46" fmla="*/ 97 w 163"/>
                <a:gd name="T47" fmla="*/ 107 h 162"/>
                <a:gd name="T48" fmla="*/ 93 w 163"/>
                <a:gd name="T49" fmla="*/ 91 h 162"/>
                <a:gd name="T50" fmla="*/ 88 w 163"/>
                <a:gd name="T51" fmla="*/ 86 h 162"/>
                <a:gd name="T52" fmla="*/ 78 w 163"/>
                <a:gd name="T53" fmla="*/ 84 h 162"/>
                <a:gd name="T54" fmla="*/ 82 w 163"/>
                <a:gd name="T55" fmla="*/ 72 h 162"/>
                <a:gd name="T56" fmla="*/ 96 w 163"/>
                <a:gd name="T57" fmla="*/ 68 h 162"/>
                <a:gd name="T58" fmla="*/ 100 w 163"/>
                <a:gd name="T59" fmla="*/ 58 h 162"/>
                <a:gd name="T60" fmla="*/ 96 w 163"/>
                <a:gd name="T61" fmla="*/ 48 h 162"/>
                <a:gd name="T62" fmla="*/ 82 w 163"/>
                <a:gd name="T63" fmla="*/ 44 h 162"/>
                <a:gd name="T64" fmla="*/ 64 w 163"/>
                <a:gd name="T65" fmla="*/ 72 h 162"/>
                <a:gd name="T66" fmla="*/ 0 w 163"/>
                <a:gd name="T67" fmla="*/ 81 h 162"/>
                <a:gd name="T68" fmla="*/ 8 w 163"/>
                <a:gd name="T69" fmla="*/ 44 h 162"/>
                <a:gd name="T70" fmla="*/ 31 w 163"/>
                <a:gd name="T71" fmla="*/ 17 h 162"/>
                <a:gd name="T72" fmla="*/ 63 w 163"/>
                <a:gd name="T73" fmla="*/ 2 h 162"/>
                <a:gd name="T74" fmla="*/ 100 w 163"/>
                <a:gd name="T75" fmla="*/ 2 h 162"/>
                <a:gd name="T76" fmla="*/ 132 w 163"/>
                <a:gd name="T77" fmla="*/ 17 h 162"/>
                <a:gd name="T78" fmla="*/ 155 w 163"/>
                <a:gd name="T79" fmla="*/ 44 h 162"/>
                <a:gd name="T80" fmla="*/ 163 w 163"/>
                <a:gd name="T81" fmla="*/ 81 h 162"/>
                <a:gd name="T82" fmla="*/ 155 w 163"/>
                <a:gd name="T83" fmla="*/ 118 h 162"/>
                <a:gd name="T84" fmla="*/ 132 w 163"/>
                <a:gd name="T85" fmla="*/ 145 h 162"/>
                <a:gd name="T86" fmla="*/ 100 w 163"/>
                <a:gd name="T87" fmla="*/ 160 h 162"/>
                <a:gd name="T88" fmla="*/ 63 w 163"/>
                <a:gd name="T89" fmla="*/ 160 h 162"/>
                <a:gd name="T90" fmla="*/ 31 w 163"/>
                <a:gd name="T91" fmla="*/ 145 h 162"/>
                <a:gd name="T92" fmla="*/ 8 w 163"/>
                <a:gd name="T93" fmla="*/ 118 h 162"/>
                <a:gd name="T94" fmla="*/ 0 w 163"/>
                <a:gd name="T95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62">
                  <a:moveTo>
                    <a:pt x="148" y="81"/>
                  </a:moveTo>
                  <a:lnTo>
                    <a:pt x="146" y="62"/>
                  </a:lnTo>
                  <a:lnTo>
                    <a:pt x="139" y="46"/>
                  </a:lnTo>
                  <a:lnTo>
                    <a:pt x="129" y="32"/>
                  </a:lnTo>
                  <a:lnTo>
                    <a:pt x="116" y="22"/>
                  </a:lnTo>
                  <a:lnTo>
                    <a:pt x="100" y="16"/>
                  </a:lnTo>
                  <a:lnTo>
                    <a:pt x="82" y="13"/>
                  </a:lnTo>
                  <a:lnTo>
                    <a:pt x="63" y="16"/>
                  </a:lnTo>
                  <a:lnTo>
                    <a:pt x="47" y="22"/>
                  </a:lnTo>
                  <a:lnTo>
                    <a:pt x="34" y="32"/>
                  </a:lnTo>
                  <a:lnTo>
                    <a:pt x="24" y="46"/>
                  </a:lnTo>
                  <a:lnTo>
                    <a:pt x="17" y="62"/>
                  </a:lnTo>
                  <a:lnTo>
                    <a:pt x="15" y="81"/>
                  </a:lnTo>
                  <a:lnTo>
                    <a:pt x="17" y="100"/>
                  </a:lnTo>
                  <a:lnTo>
                    <a:pt x="24" y="116"/>
                  </a:lnTo>
                  <a:lnTo>
                    <a:pt x="34" y="130"/>
                  </a:lnTo>
                  <a:lnTo>
                    <a:pt x="47" y="140"/>
                  </a:lnTo>
                  <a:lnTo>
                    <a:pt x="63" y="146"/>
                  </a:lnTo>
                  <a:lnTo>
                    <a:pt x="82" y="148"/>
                  </a:lnTo>
                  <a:lnTo>
                    <a:pt x="100" y="146"/>
                  </a:lnTo>
                  <a:lnTo>
                    <a:pt x="116" y="140"/>
                  </a:lnTo>
                  <a:lnTo>
                    <a:pt x="129" y="130"/>
                  </a:lnTo>
                  <a:lnTo>
                    <a:pt x="139" y="116"/>
                  </a:lnTo>
                  <a:lnTo>
                    <a:pt x="146" y="100"/>
                  </a:lnTo>
                  <a:lnTo>
                    <a:pt x="148" y="81"/>
                  </a:lnTo>
                  <a:close/>
                  <a:moveTo>
                    <a:pt x="64" y="84"/>
                  </a:moveTo>
                  <a:lnTo>
                    <a:pt x="64" y="129"/>
                  </a:lnTo>
                  <a:lnTo>
                    <a:pt x="49" y="129"/>
                  </a:lnTo>
                  <a:lnTo>
                    <a:pt x="49" y="31"/>
                  </a:lnTo>
                  <a:lnTo>
                    <a:pt x="86" y="31"/>
                  </a:lnTo>
                  <a:lnTo>
                    <a:pt x="99" y="32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07" y="75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105" y="82"/>
                  </a:lnTo>
                  <a:lnTo>
                    <a:pt x="110" y="90"/>
                  </a:lnTo>
                  <a:lnTo>
                    <a:pt x="112" y="102"/>
                  </a:lnTo>
                  <a:lnTo>
                    <a:pt x="113" y="109"/>
                  </a:lnTo>
                  <a:lnTo>
                    <a:pt x="115" y="117"/>
                  </a:lnTo>
                  <a:lnTo>
                    <a:pt x="116" y="125"/>
                  </a:lnTo>
                  <a:lnTo>
                    <a:pt x="118" y="129"/>
                  </a:lnTo>
                  <a:lnTo>
                    <a:pt x="101" y="129"/>
                  </a:lnTo>
                  <a:lnTo>
                    <a:pt x="98" y="118"/>
                  </a:lnTo>
                  <a:lnTo>
                    <a:pt x="97" y="107"/>
                  </a:lnTo>
                  <a:lnTo>
                    <a:pt x="95" y="96"/>
                  </a:lnTo>
                  <a:lnTo>
                    <a:pt x="93" y="91"/>
                  </a:lnTo>
                  <a:lnTo>
                    <a:pt x="91" y="88"/>
                  </a:lnTo>
                  <a:lnTo>
                    <a:pt x="88" y="86"/>
                  </a:lnTo>
                  <a:lnTo>
                    <a:pt x="84" y="85"/>
                  </a:lnTo>
                  <a:lnTo>
                    <a:pt x="78" y="84"/>
                  </a:lnTo>
                  <a:lnTo>
                    <a:pt x="64" y="84"/>
                  </a:lnTo>
                  <a:close/>
                  <a:moveTo>
                    <a:pt x="82" y="72"/>
                  </a:moveTo>
                  <a:lnTo>
                    <a:pt x="91" y="71"/>
                  </a:lnTo>
                  <a:lnTo>
                    <a:pt x="96" y="68"/>
                  </a:lnTo>
                  <a:lnTo>
                    <a:pt x="99" y="62"/>
                  </a:lnTo>
                  <a:lnTo>
                    <a:pt x="100" y="58"/>
                  </a:lnTo>
                  <a:lnTo>
                    <a:pt x="99" y="52"/>
                  </a:lnTo>
                  <a:lnTo>
                    <a:pt x="96" y="48"/>
                  </a:lnTo>
                  <a:lnTo>
                    <a:pt x="91" y="45"/>
                  </a:lnTo>
                  <a:lnTo>
                    <a:pt x="82" y="44"/>
                  </a:lnTo>
                  <a:lnTo>
                    <a:pt x="64" y="44"/>
                  </a:lnTo>
                  <a:lnTo>
                    <a:pt x="64" y="72"/>
                  </a:lnTo>
                  <a:lnTo>
                    <a:pt x="82" y="72"/>
                  </a:lnTo>
                  <a:close/>
                  <a:moveTo>
                    <a:pt x="0" y="81"/>
                  </a:moveTo>
                  <a:lnTo>
                    <a:pt x="2" y="61"/>
                  </a:lnTo>
                  <a:lnTo>
                    <a:pt x="8" y="44"/>
                  </a:lnTo>
                  <a:lnTo>
                    <a:pt x="18" y="29"/>
                  </a:lnTo>
                  <a:lnTo>
                    <a:pt x="31" y="17"/>
                  </a:lnTo>
                  <a:lnTo>
                    <a:pt x="46" y="7"/>
                  </a:lnTo>
                  <a:lnTo>
                    <a:pt x="63" y="2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7" y="7"/>
                  </a:lnTo>
                  <a:lnTo>
                    <a:pt x="132" y="17"/>
                  </a:lnTo>
                  <a:lnTo>
                    <a:pt x="145" y="29"/>
                  </a:lnTo>
                  <a:lnTo>
                    <a:pt x="155" y="44"/>
                  </a:lnTo>
                  <a:lnTo>
                    <a:pt x="161" y="61"/>
                  </a:lnTo>
                  <a:lnTo>
                    <a:pt x="163" y="81"/>
                  </a:lnTo>
                  <a:lnTo>
                    <a:pt x="161" y="101"/>
                  </a:lnTo>
                  <a:lnTo>
                    <a:pt x="155" y="118"/>
                  </a:lnTo>
                  <a:lnTo>
                    <a:pt x="145" y="133"/>
                  </a:lnTo>
                  <a:lnTo>
                    <a:pt x="132" y="145"/>
                  </a:lnTo>
                  <a:lnTo>
                    <a:pt x="117" y="155"/>
                  </a:lnTo>
                  <a:lnTo>
                    <a:pt x="100" y="160"/>
                  </a:lnTo>
                  <a:lnTo>
                    <a:pt x="82" y="162"/>
                  </a:lnTo>
                  <a:lnTo>
                    <a:pt x="63" y="160"/>
                  </a:lnTo>
                  <a:lnTo>
                    <a:pt x="46" y="155"/>
                  </a:lnTo>
                  <a:lnTo>
                    <a:pt x="31" y="145"/>
                  </a:lnTo>
                  <a:lnTo>
                    <a:pt x="18" y="133"/>
                  </a:lnTo>
                  <a:lnTo>
                    <a:pt x="8" y="118"/>
                  </a:lnTo>
                  <a:lnTo>
                    <a:pt x="2" y="10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539751" y="763588"/>
              <a:ext cx="936625" cy="279400"/>
            </a:xfrm>
            <a:custGeom>
              <a:avLst/>
              <a:gdLst>
                <a:gd name="T0" fmla="*/ 2047 w 2361"/>
                <a:gd name="T1" fmla="*/ 328 h 704"/>
                <a:gd name="T2" fmla="*/ 1734 w 2361"/>
                <a:gd name="T3" fmla="*/ 177 h 704"/>
                <a:gd name="T4" fmla="*/ 1175 w 2361"/>
                <a:gd name="T5" fmla="*/ 278 h 704"/>
                <a:gd name="T6" fmla="*/ 1093 w 2361"/>
                <a:gd name="T7" fmla="*/ 229 h 704"/>
                <a:gd name="T8" fmla="*/ 979 w 2361"/>
                <a:gd name="T9" fmla="*/ 233 h 704"/>
                <a:gd name="T10" fmla="*/ 877 w 2361"/>
                <a:gd name="T11" fmla="*/ 305 h 704"/>
                <a:gd name="T12" fmla="*/ 821 w 2361"/>
                <a:gd name="T13" fmla="*/ 356 h 704"/>
                <a:gd name="T14" fmla="*/ 736 w 2361"/>
                <a:gd name="T15" fmla="*/ 257 h 704"/>
                <a:gd name="T16" fmla="*/ 599 w 2361"/>
                <a:gd name="T17" fmla="*/ 222 h 704"/>
                <a:gd name="T18" fmla="*/ 455 w 2361"/>
                <a:gd name="T19" fmla="*/ 262 h 704"/>
                <a:gd name="T20" fmla="*/ 383 w 2361"/>
                <a:gd name="T21" fmla="*/ 248 h 704"/>
                <a:gd name="T22" fmla="*/ 402 w 2361"/>
                <a:gd name="T23" fmla="*/ 0 h 704"/>
                <a:gd name="T24" fmla="*/ 181 w 2361"/>
                <a:gd name="T25" fmla="*/ 394 h 704"/>
                <a:gd name="T26" fmla="*/ 355 w 2361"/>
                <a:gd name="T27" fmla="*/ 499 h 704"/>
                <a:gd name="T28" fmla="*/ 412 w 2361"/>
                <a:gd name="T29" fmla="*/ 623 h 704"/>
                <a:gd name="T30" fmla="*/ 527 w 2361"/>
                <a:gd name="T31" fmla="*/ 693 h 704"/>
                <a:gd name="T32" fmla="*/ 670 w 2361"/>
                <a:gd name="T33" fmla="*/ 695 h 704"/>
                <a:gd name="T34" fmla="*/ 779 w 2361"/>
                <a:gd name="T35" fmla="*/ 633 h 704"/>
                <a:gd name="T36" fmla="*/ 678 w 2361"/>
                <a:gd name="T37" fmla="*/ 549 h 704"/>
                <a:gd name="T38" fmla="*/ 633 w 2361"/>
                <a:gd name="T39" fmla="*/ 584 h 704"/>
                <a:gd name="T40" fmla="*/ 554 w 2361"/>
                <a:gd name="T41" fmla="*/ 575 h 704"/>
                <a:gd name="T42" fmla="*/ 509 w 2361"/>
                <a:gd name="T43" fmla="*/ 495 h 704"/>
                <a:gd name="T44" fmla="*/ 855 w 2361"/>
                <a:gd name="T45" fmla="*/ 590 h 704"/>
                <a:gd name="T46" fmla="*/ 947 w 2361"/>
                <a:gd name="T47" fmla="*/ 680 h 704"/>
                <a:gd name="T48" fmla="*/ 1071 w 2361"/>
                <a:gd name="T49" fmla="*/ 702 h 704"/>
                <a:gd name="T50" fmla="*/ 1158 w 2361"/>
                <a:gd name="T51" fmla="*/ 656 h 704"/>
                <a:gd name="T52" fmla="*/ 1959 w 2361"/>
                <a:gd name="T53" fmla="*/ 679 h 704"/>
                <a:gd name="T54" fmla="*/ 2161 w 2361"/>
                <a:gd name="T55" fmla="*/ 457 h 704"/>
                <a:gd name="T56" fmla="*/ 545 w 2361"/>
                <a:gd name="T57" fmla="*/ 344 h 704"/>
                <a:gd name="T58" fmla="*/ 621 w 2361"/>
                <a:gd name="T59" fmla="*/ 327 h 704"/>
                <a:gd name="T60" fmla="*/ 679 w 2361"/>
                <a:gd name="T61" fmla="*/ 375 h 704"/>
                <a:gd name="T62" fmla="*/ 660 w 2361"/>
                <a:gd name="T63" fmla="*/ 396 h 704"/>
                <a:gd name="T64" fmla="*/ 541 w 2361"/>
                <a:gd name="T65" fmla="*/ 396 h 704"/>
                <a:gd name="T66" fmla="*/ 1079 w 2361"/>
                <a:gd name="T67" fmla="*/ 577 h 704"/>
                <a:gd name="T68" fmla="*/ 1010 w 2361"/>
                <a:gd name="T69" fmla="*/ 541 h 704"/>
                <a:gd name="T70" fmla="*/ 985 w 2361"/>
                <a:gd name="T71" fmla="*/ 465 h 704"/>
                <a:gd name="T72" fmla="*/ 1004 w 2361"/>
                <a:gd name="T73" fmla="*/ 390 h 704"/>
                <a:gd name="T74" fmla="*/ 1060 w 2361"/>
                <a:gd name="T75" fmla="*/ 347 h 704"/>
                <a:gd name="T76" fmla="*/ 1132 w 2361"/>
                <a:gd name="T77" fmla="*/ 362 h 704"/>
                <a:gd name="T78" fmla="*/ 1167 w 2361"/>
                <a:gd name="T79" fmla="*/ 425 h 704"/>
                <a:gd name="T80" fmla="*/ 1167 w 2361"/>
                <a:gd name="T81" fmla="*/ 502 h 704"/>
                <a:gd name="T82" fmla="*/ 1132 w 2361"/>
                <a:gd name="T83" fmla="*/ 560 h 704"/>
                <a:gd name="T84" fmla="*/ 1699 w 2361"/>
                <a:gd name="T85" fmla="*/ 647 h 704"/>
                <a:gd name="T86" fmla="*/ 1701 w 2361"/>
                <a:gd name="T87" fmla="*/ 144 h 704"/>
                <a:gd name="T88" fmla="*/ 1699 w 2361"/>
                <a:gd name="T89" fmla="*/ 372 h 704"/>
                <a:gd name="T90" fmla="*/ 1699 w 2361"/>
                <a:gd name="T91" fmla="*/ 647 h 704"/>
                <a:gd name="T92" fmla="*/ 1736 w 2361"/>
                <a:gd name="T93" fmla="*/ 248 h 704"/>
                <a:gd name="T94" fmla="*/ 1530 w 2361"/>
                <a:gd name="T95" fmla="*/ 500 h 704"/>
                <a:gd name="T96" fmla="*/ 1972 w 2361"/>
                <a:gd name="T97" fmla="*/ 458 h 704"/>
                <a:gd name="T98" fmla="*/ 2143 w 2361"/>
                <a:gd name="T99" fmla="*/ 270 h 704"/>
                <a:gd name="T100" fmla="*/ 2138 w 2361"/>
                <a:gd name="T101" fmla="*/ 647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704">
                  <a:moveTo>
                    <a:pt x="2161" y="457"/>
                  </a:moveTo>
                  <a:lnTo>
                    <a:pt x="2359" y="236"/>
                  </a:lnTo>
                  <a:lnTo>
                    <a:pt x="2128" y="236"/>
                  </a:lnTo>
                  <a:lnTo>
                    <a:pt x="2047" y="328"/>
                  </a:lnTo>
                  <a:lnTo>
                    <a:pt x="1964" y="236"/>
                  </a:lnTo>
                  <a:lnTo>
                    <a:pt x="1526" y="236"/>
                  </a:lnTo>
                  <a:lnTo>
                    <a:pt x="1526" y="177"/>
                  </a:lnTo>
                  <a:lnTo>
                    <a:pt x="1734" y="177"/>
                  </a:lnTo>
                  <a:lnTo>
                    <a:pt x="1734" y="0"/>
                  </a:lnTo>
                  <a:lnTo>
                    <a:pt x="1176" y="0"/>
                  </a:lnTo>
                  <a:lnTo>
                    <a:pt x="1176" y="278"/>
                  </a:lnTo>
                  <a:lnTo>
                    <a:pt x="1175" y="278"/>
                  </a:lnTo>
                  <a:lnTo>
                    <a:pt x="1156" y="260"/>
                  </a:lnTo>
                  <a:lnTo>
                    <a:pt x="1136" y="246"/>
                  </a:lnTo>
                  <a:lnTo>
                    <a:pt x="1116" y="235"/>
                  </a:lnTo>
                  <a:lnTo>
                    <a:pt x="1093" y="229"/>
                  </a:lnTo>
                  <a:lnTo>
                    <a:pt x="1069" y="225"/>
                  </a:lnTo>
                  <a:lnTo>
                    <a:pt x="1044" y="224"/>
                  </a:lnTo>
                  <a:lnTo>
                    <a:pt x="1010" y="226"/>
                  </a:lnTo>
                  <a:lnTo>
                    <a:pt x="979" y="233"/>
                  </a:lnTo>
                  <a:lnTo>
                    <a:pt x="949" y="246"/>
                  </a:lnTo>
                  <a:lnTo>
                    <a:pt x="922" y="261"/>
                  </a:lnTo>
                  <a:lnTo>
                    <a:pt x="898" y="281"/>
                  </a:lnTo>
                  <a:lnTo>
                    <a:pt x="877" y="305"/>
                  </a:lnTo>
                  <a:lnTo>
                    <a:pt x="858" y="331"/>
                  </a:lnTo>
                  <a:lnTo>
                    <a:pt x="844" y="359"/>
                  </a:lnTo>
                  <a:lnTo>
                    <a:pt x="832" y="389"/>
                  </a:lnTo>
                  <a:lnTo>
                    <a:pt x="821" y="356"/>
                  </a:lnTo>
                  <a:lnTo>
                    <a:pt x="804" y="327"/>
                  </a:lnTo>
                  <a:lnTo>
                    <a:pt x="785" y="300"/>
                  </a:lnTo>
                  <a:lnTo>
                    <a:pt x="762" y="277"/>
                  </a:lnTo>
                  <a:lnTo>
                    <a:pt x="736" y="257"/>
                  </a:lnTo>
                  <a:lnTo>
                    <a:pt x="707" y="242"/>
                  </a:lnTo>
                  <a:lnTo>
                    <a:pt x="674" y="231"/>
                  </a:lnTo>
                  <a:lnTo>
                    <a:pt x="638" y="224"/>
                  </a:lnTo>
                  <a:lnTo>
                    <a:pt x="599" y="222"/>
                  </a:lnTo>
                  <a:lnTo>
                    <a:pt x="558" y="224"/>
                  </a:lnTo>
                  <a:lnTo>
                    <a:pt x="520" y="232"/>
                  </a:lnTo>
                  <a:lnTo>
                    <a:pt x="486" y="245"/>
                  </a:lnTo>
                  <a:lnTo>
                    <a:pt x="455" y="262"/>
                  </a:lnTo>
                  <a:lnTo>
                    <a:pt x="427" y="283"/>
                  </a:lnTo>
                  <a:lnTo>
                    <a:pt x="403" y="309"/>
                  </a:lnTo>
                  <a:lnTo>
                    <a:pt x="383" y="338"/>
                  </a:lnTo>
                  <a:lnTo>
                    <a:pt x="383" y="248"/>
                  </a:lnTo>
                  <a:lnTo>
                    <a:pt x="181" y="248"/>
                  </a:lnTo>
                  <a:lnTo>
                    <a:pt x="181" y="151"/>
                  </a:lnTo>
                  <a:lnTo>
                    <a:pt x="402" y="151"/>
                  </a:lnTo>
                  <a:lnTo>
                    <a:pt x="402" y="0"/>
                  </a:lnTo>
                  <a:lnTo>
                    <a:pt x="0" y="0"/>
                  </a:lnTo>
                  <a:lnTo>
                    <a:pt x="0" y="679"/>
                  </a:lnTo>
                  <a:lnTo>
                    <a:pt x="181" y="679"/>
                  </a:lnTo>
                  <a:lnTo>
                    <a:pt x="181" y="394"/>
                  </a:lnTo>
                  <a:lnTo>
                    <a:pt x="361" y="394"/>
                  </a:lnTo>
                  <a:lnTo>
                    <a:pt x="355" y="426"/>
                  </a:lnTo>
                  <a:lnTo>
                    <a:pt x="352" y="462"/>
                  </a:lnTo>
                  <a:lnTo>
                    <a:pt x="355" y="499"/>
                  </a:lnTo>
                  <a:lnTo>
                    <a:pt x="362" y="534"/>
                  </a:lnTo>
                  <a:lnTo>
                    <a:pt x="375" y="566"/>
                  </a:lnTo>
                  <a:lnTo>
                    <a:pt x="391" y="596"/>
                  </a:lnTo>
                  <a:lnTo>
                    <a:pt x="412" y="623"/>
                  </a:lnTo>
                  <a:lnTo>
                    <a:pt x="436" y="646"/>
                  </a:lnTo>
                  <a:lnTo>
                    <a:pt x="464" y="666"/>
                  </a:lnTo>
                  <a:lnTo>
                    <a:pt x="494" y="682"/>
                  </a:lnTo>
                  <a:lnTo>
                    <a:pt x="527" y="693"/>
                  </a:lnTo>
                  <a:lnTo>
                    <a:pt x="563" y="700"/>
                  </a:lnTo>
                  <a:lnTo>
                    <a:pt x="599" y="702"/>
                  </a:lnTo>
                  <a:lnTo>
                    <a:pt x="636" y="700"/>
                  </a:lnTo>
                  <a:lnTo>
                    <a:pt x="670" y="695"/>
                  </a:lnTo>
                  <a:lnTo>
                    <a:pt x="703" y="685"/>
                  </a:lnTo>
                  <a:lnTo>
                    <a:pt x="731" y="671"/>
                  </a:lnTo>
                  <a:lnTo>
                    <a:pt x="757" y="654"/>
                  </a:lnTo>
                  <a:lnTo>
                    <a:pt x="779" y="633"/>
                  </a:lnTo>
                  <a:lnTo>
                    <a:pt x="800" y="608"/>
                  </a:lnTo>
                  <a:lnTo>
                    <a:pt x="818" y="580"/>
                  </a:lnTo>
                  <a:lnTo>
                    <a:pt x="832" y="549"/>
                  </a:lnTo>
                  <a:lnTo>
                    <a:pt x="678" y="549"/>
                  </a:lnTo>
                  <a:lnTo>
                    <a:pt x="667" y="562"/>
                  </a:lnTo>
                  <a:lnTo>
                    <a:pt x="657" y="572"/>
                  </a:lnTo>
                  <a:lnTo>
                    <a:pt x="647" y="579"/>
                  </a:lnTo>
                  <a:lnTo>
                    <a:pt x="633" y="584"/>
                  </a:lnTo>
                  <a:lnTo>
                    <a:pt x="618" y="586"/>
                  </a:lnTo>
                  <a:lnTo>
                    <a:pt x="599" y="587"/>
                  </a:lnTo>
                  <a:lnTo>
                    <a:pt x="576" y="584"/>
                  </a:lnTo>
                  <a:lnTo>
                    <a:pt x="554" y="575"/>
                  </a:lnTo>
                  <a:lnTo>
                    <a:pt x="536" y="560"/>
                  </a:lnTo>
                  <a:lnTo>
                    <a:pt x="521" y="541"/>
                  </a:lnTo>
                  <a:lnTo>
                    <a:pt x="512" y="519"/>
                  </a:lnTo>
                  <a:lnTo>
                    <a:pt x="509" y="495"/>
                  </a:lnTo>
                  <a:lnTo>
                    <a:pt x="824" y="495"/>
                  </a:lnTo>
                  <a:lnTo>
                    <a:pt x="830" y="528"/>
                  </a:lnTo>
                  <a:lnTo>
                    <a:pt x="841" y="560"/>
                  </a:lnTo>
                  <a:lnTo>
                    <a:pt x="855" y="590"/>
                  </a:lnTo>
                  <a:lnTo>
                    <a:pt x="874" y="617"/>
                  </a:lnTo>
                  <a:lnTo>
                    <a:pt x="895" y="642"/>
                  </a:lnTo>
                  <a:lnTo>
                    <a:pt x="919" y="663"/>
                  </a:lnTo>
                  <a:lnTo>
                    <a:pt x="947" y="680"/>
                  </a:lnTo>
                  <a:lnTo>
                    <a:pt x="978" y="694"/>
                  </a:lnTo>
                  <a:lnTo>
                    <a:pt x="1011" y="702"/>
                  </a:lnTo>
                  <a:lnTo>
                    <a:pt x="1046" y="704"/>
                  </a:lnTo>
                  <a:lnTo>
                    <a:pt x="1071" y="702"/>
                  </a:lnTo>
                  <a:lnTo>
                    <a:pt x="1096" y="696"/>
                  </a:lnTo>
                  <a:lnTo>
                    <a:pt x="1119" y="687"/>
                  </a:lnTo>
                  <a:lnTo>
                    <a:pt x="1139" y="673"/>
                  </a:lnTo>
                  <a:lnTo>
                    <a:pt x="1158" y="656"/>
                  </a:lnTo>
                  <a:lnTo>
                    <a:pt x="1175" y="636"/>
                  </a:lnTo>
                  <a:lnTo>
                    <a:pt x="1176" y="636"/>
                  </a:lnTo>
                  <a:lnTo>
                    <a:pt x="1176" y="679"/>
                  </a:lnTo>
                  <a:lnTo>
                    <a:pt x="1959" y="679"/>
                  </a:lnTo>
                  <a:lnTo>
                    <a:pt x="2040" y="588"/>
                  </a:lnTo>
                  <a:lnTo>
                    <a:pt x="2123" y="679"/>
                  </a:lnTo>
                  <a:lnTo>
                    <a:pt x="2361" y="679"/>
                  </a:lnTo>
                  <a:lnTo>
                    <a:pt x="2161" y="457"/>
                  </a:lnTo>
                  <a:close/>
                  <a:moveTo>
                    <a:pt x="514" y="396"/>
                  </a:moveTo>
                  <a:lnTo>
                    <a:pt x="521" y="375"/>
                  </a:lnTo>
                  <a:lnTo>
                    <a:pt x="531" y="359"/>
                  </a:lnTo>
                  <a:lnTo>
                    <a:pt x="545" y="344"/>
                  </a:lnTo>
                  <a:lnTo>
                    <a:pt x="560" y="334"/>
                  </a:lnTo>
                  <a:lnTo>
                    <a:pt x="579" y="327"/>
                  </a:lnTo>
                  <a:lnTo>
                    <a:pt x="599" y="325"/>
                  </a:lnTo>
                  <a:lnTo>
                    <a:pt x="621" y="327"/>
                  </a:lnTo>
                  <a:lnTo>
                    <a:pt x="640" y="333"/>
                  </a:lnTo>
                  <a:lnTo>
                    <a:pt x="656" y="344"/>
                  </a:lnTo>
                  <a:lnTo>
                    <a:pt x="669" y="358"/>
                  </a:lnTo>
                  <a:lnTo>
                    <a:pt x="679" y="375"/>
                  </a:lnTo>
                  <a:lnTo>
                    <a:pt x="685" y="396"/>
                  </a:lnTo>
                  <a:lnTo>
                    <a:pt x="683" y="396"/>
                  </a:lnTo>
                  <a:lnTo>
                    <a:pt x="674" y="396"/>
                  </a:lnTo>
                  <a:lnTo>
                    <a:pt x="660" y="396"/>
                  </a:lnTo>
                  <a:lnTo>
                    <a:pt x="642" y="396"/>
                  </a:lnTo>
                  <a:lnTo>
                    <a:pt x="623" y="396"/>
                  </a:lnTo>
                  <a:lnTo>
                    <a:pt x="601" y="396"/>
                  </a:lnTo>
                  <a:lnTo>
                    <a:pt x="541" y="396"/>
                  </a:lnTo>
                  <a:lnTo>
                    <a:pt x="526" y="396"/>
                  </a:lnTo>
                  <a:lnTo>
                    <a:pt x="517" y="396"/>
                  </a:lnTo>
                  <a:lnTo>
                    <a:pt x="514" y="396"/>
                  </a:lnTo>
                  <a:close/>
                  <a:moveTo>
                    <a:pt x="1079" y="577"/>
                  </a:moveTo>
                  <a:lnTo>
                    <a:pt x="1058" y="574"/>
                  </a:lnTo>
                  <a:lnTo>
                    <a:pt x="1040" y="567"/>
                  </a:lnTo>
                  <a:lnTo>
                    <a:pt x="1023" y="556"/>
                  </a:lnTo>
                  <a:lnTo>
                    <a:pt x="1010" y="541"/>
                  </a:lnTo>
                  <a:lnTo>
                    <a:pt x="999" y="525"/>
                  </a:lnTo>
                  <a:lnTo>
                    <a:pt x="991" y="506"/>
                  </a:lnTo>
                  <a:lnTo>
                    <a:pt x="986" y="485"/>
                  </a:lnTo>
                  <a:lnTo>
                    <a:pt x="985" y="465"/>
                  </a:lnTo>
                  <a:lnTo>
                    <a:pt x="986" y="444"/>
                  </a:lnTo>
                  <a:lnTo>
                    <a:pt x="989" y="425"/>
                  </a:lnTo>
                  <a:lnTo>
                    <a:pt x="995" y="407"/>
                  </a:lnTo>
                  <a:lnTo>
                    <a:pt x="1004" y="390"/>
                  </a:lnTo>
                  <a:lnTo>
                    <a:pt x="1014" y="374"/>
                  </a:lnTo>
                  <a:lnTo>
                    <a:pt x="1026" y="362"/>
                  </a:lnTo>
                  <a:lnTo>
                    <a:pt x="1042" y="353"/>
                  </a:lnTo>
                  <a:lnTo>
                    <a:pt x="1060" y="347"/>
                  </a:lnTo>
                  <a:lnTo>
                    <a:pt x="1079" y="345"/>
                  </a:lnTo>
                  <a:lnTo>
                    <a:pt x="1100" y="347"/>
                  </a:lnTo>
                  <a:lnTo>
                    <a:pt x="1118" y="353"/>
                  </a:lnTo>
                  <a:lnTo>
                    <a:pt x="1132" y="362"/>
                  </a:lnTo>
                  <a:lnTo>
                    <a:pt x="1145" y="374"/>
                  </a:lnTo>
                  <a:lnTo>
                    <a:pt x="1155" y="390"/>
                  </a:lnTo>
                  <a:lnTo>
                    <a:pt x="1162" y="407"/>
                  </a:lnTo>
                  <a:lnTo>
                    <a:pt x="1167" y="425"/>
                  </a:lnTo>
                  <a:lnTo>
                    <a:pt x="1171" y="444"/>
                  </a:lnTo>
                  <a:lnTo>
                    <a:pt x="1172" y="465"/>
                  </a:lnTo>
                  <a:lnTo>
                    <a:pt x="1171" y="483"/>
                  </a:lnTo>
                  <a:lnTo>
                    <a:pt x="1167" y="502"/>
                  </a:lnTo>
                  <a:lnTo>
                    <a:pt x="1162" y="520"/>
                  </a:lnTo>
                  <a:lnTo>
                    <a:pt x="1154" y="535"/>
                  </a:lnTo>
                  <a:lnTo>
                    <a:pt x="1145" y="549"/>
                  </a:lnTo>
                  <a:lnTo>
                    <a:pt x="1132" y="560"/>
                  </a:lnTo>
                  <a:lnTo>
                    <a:pt x="1117" y="569"/>
                  </a:lnTo>
                  <a:lnTo>
                    <a:pt x="1100" y="575"/>
                  </a:lnTo>
                  <a:lnTo>
                    <a:pt x="1079" y="577"/>
                  </a:lnTo>
                  <a:close/>
                  <a:moveTo>
                    <a:pt x="1699" y="647"/>
                  </a:moveTo>
                  <a:lnTo>
                    <a:pt x="1350" y="647"/>
                  </a:lnTo>
                  <a:lnTo>
                    <a:pt x="1350" y="33"/>
                  </a:lnTo>
                  <a:lnTo>
                    <a:pt x="1701" y="33"/>
                  </a:lnTo>
                  <a:lnTo>
                    <a:pt x="1701" y="144"/>
                  </a:lnTo>
                  <a:lnTo>
                    <a:pt x="1494" y="144"/>
                  </a:lnTo>
                  <a:lnTo>
                    <a:pt x="1494" y="270"/>
                  </a:lnTo>
                  <a:lnTo>
                    <a:pt x="1699" y="270"/>
                  </a:lnTo>
                  <a:lnTo>
                    <a:pt x="1699" y="372"/>
                  </a:lnTo>
                  <a:lnTo>
                    <a:pt x="1491" y="372"/>
                  </a:lnTo>
                  <a:lnTo>
                    <a:pt x="1491" y="537"/>
                  </a:lnTo>
                  <a:lnTo>
                    <a:pt x="1699" y="537"/>
                  </a:lnTo>
                  <a:lnTo>
                    <a:pt x="1699" y="647"/>
                  </a:lnTo>
                  <a:close/>
                  <a:moveTo>
                    <a:pt x="1530" y="500"/>
                  </a:moveTo>
                  <a:lnTo>
                    <a:pt x="1530" y="410"/>
                  </a:lnTo>
                  <a:lnTo>
                    <a:pt x="1736" y="410"/>
                  </a:lnTo>
                  <a:lnTo>
                    <a:pt x="1736" y="248"/>
                  </a:lnTo>
                  <a:lnTo>
                    <a:pt x="1923" y="458"/>
                  </a:lnTo>
                  <a:lnTo>
                    <a:pt x="1736" y="668"/>
                  </a:lnTo>
                  <a:lnTo>
                    <a:pt x="1736" y="500"/>
                  </a:lnTo>
                  <a:lnTo>
                    <a:pt x="1530" y="500"/>
                  </a:lnTo>
                  <a:close/>
                  <a:moveTo>
                    <a:pt x="2040" y="538"/>
                  </a:moveTo>
                  <a:lnTo>
                    <a:pt x="1945" y="647"/>
                  </a:lnTo>
                  <a:lnTo>
                    <a:pt x="1803" y="647"/>
                  </a:lnTo>
                  <a:lnTo>
                    <a:pt x="1972" y="458"/>
                  </a:lnTo>
                  <a:lnTo>
                    <a:pt x="1803" y="270"/>
                  </a:lnTo>
                  <a:lnTo>
                    <a:pt x="1950" y="270"/>
                  </a:lnTo>
                  <a:lnTo>
                    <a:pt x="2048" y="377"/>
                  </a:lnTo>
                  <a:lnTo>
                    <a:pt x="2143" y="270"/>
                  </a:lnTo>
                  <a:lnTo>
                    <a:pt x="2285" y="270"/>
                  </a:lnTo>
                  <a:lnTo>
                    <a:pt x="2117" y="457"/>
                  </a:lnTo>
                  <a:lnTo>
                    <a:pt x="2287" y="647"/>
                  </a:lnTo>
                  <a:lnTo>
                    <a:pt x="2138" y="647"/>
                  </a:lnTo>
                  <a:lnTo>
                    <a:pt x="2040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068388" y="1069975"/>
              <a:ext cx="65088" cy="100013"/>
            </a:xfrm>
            <a:custGeom>
              <a:avLst/>
              <a:gdLst>
                <a:gd name="T0" fmla="*/ 60 w 163"/>
                <a:gd name="T1" fmla="*/ 251 h 252"/>
                <a:gd name="T2" fmla="*/ 29 w 163"/>
                <a:gd name="T3" fmla="*/ 241 h 252"/>
                <a:gd name="T4" fmla="*/ 7 w 163"/>
                <a:gd name="T5" fmla="*/ 218 h 252"/>
                <a:gd name="T6" fmla="*/ 0 w 163"/>
                <a:gd name="T7" fmla="*/ 183 h 252"/>
                <a:gd name="T8" fmla="*/ 23 w 163"/>
                <a:gd name="T9" fmla="*/ 199 h 252"/>
                <a:gd name="T10" fmla="*/ 39 w 163"/>
                <a:gd name="T11" fmla="*/ 222 h 252"/>
                <a:gd name="T12" fmla="*/ 65 w 163"/>
                <a:gd name="T13" fmla="*/ 232 h 252"/>
                <a:gd name="T14" fmla="*/ 91 w 163"/>
                <a:gd name="T15" fmla="*/ 233 h 252"/>
                <a:gd name="T16" fmla="*/ 115 w 163"/>
                <a:gd name="T17" fmla="*/ 228 h 252"/>
                <a:gd name="T18" fmla="*/ 132 w 163"/>
                <a:gd name="T19" fmla="*/ 216 h 252"/>
                <a:gd name="T20" fmla="*/ 141 w 163"/>
                <a:gd name="T21" fmla="*/ 191 h 252"/>
                <a:gd name="T22" fmla="*/ 133 w 163"/>
                <a:gd name="T23" fmla="*/ 164 h 252"/>
                <a:gd name="T24" fmla="*/ 114 w 163"/>
                <a:gd name="T25" fmla="*/ 146 h 252"/>
                <a:gd name="T26" fmla="*/ 83 w 163"/>
                <a:gd name="T27" fmla="*/ 134 h 252"/>
                <a:gd name="T28" fmla="*/ 40 w 163"/>
                <a:gd name="T29" fmla="*/ 116 h 252"/>
                <a:gd name="T30" fmla="*/ 15 w 163"/>
                <a:gd name="T31" fmla="*/ 92 h 252"/>
                <a:gd name="T32" fmla="*/ 7 w 163"/>
                <a:gd name="T33" fmla="*/ 58 h 252"/>
                <a:gd name="T34" fmla="*/ 15 w 163"/>
                <a:gd name="T35" fmla="*/ 28 h 252"/>
                <a:gd name="T36" fmla="*/ 38 w 163"/>
                <a:gd name="T37" fmla="*/ 10 h 252"/>
                <a:gd name="T38" fmla="*/ 70 w 163"/>
                <a:gd name="T39" fmla="*/ 1 h 252"/>
                <a:gd name="T40" fmla="*/ 102 w 163"/>
                <a:gd name="T41" fmla="*/ 1 h 252"/>
                <a:gd name="T42" fmla="*/ 131 w 163"/>
                <a:gd name="T43" fmla="*/ 9 h 252"/>
                <a:gd name="T44" fmla="*/ 153 w 163"/>
                <a:gd name="T45" fmla="*/ 28 h 252"/>
                <a:gd name="T46" fmla="*/ 161 w 163"/>
                <a:gd name="T47" fmla="*/ 59 h 252"/>
                <a:gd name="T48" fmla="*/ 136 w 163"/>
                <a:gd name="T49" fmla="*/ 45 h 252"/>
                <a:gd name="T50" fmla="*/ 123 w 163"/>
                <a:gd name="T51" fmla="*/ 28 h 252"/>
                <a:gd name="T52" fmla="*/ 101 w 163"/>
                <a:gd name="T53" fmla="*/ 20 h 252"/>
                <a:gd name="T54" fmla="*/ 73 w 163"/>
                <a:gd name="T55" fmla="*/ 20 h 252"/>
                <a:gd name="T56" fmla="*/ 47 w 163"/>
                <a:gd name="T57" fmla="*/ 27 h 252"/>
                <a:gd name="T58" fmla="*/ 32 w 163"/>
                <a:gd name="T59" fmla="*/ 45 h 252"/>
                <a:gd name="T60" fmla="*/ 31 w 163"/>
                <a:gd name="T61" fmla="*/ 70 h 252"/>
                <a:gd name="T62" fmla="*/ 42 w 163"/>
                <a:gd name="T63" fmla="*/ 89 h 252"/>
                <a:gd name="T64" fmla="*/ 70 w 163"/>
                <a:gd name="T65" fmla="*/ 105 h 252"/>
                <a:gd name="T66" fmla="*/ 110 w 163"/>
                <a:gd name="T67" fmla="*/ 119 h 252"/>
                <a:gd name="T68" fmla="*/ 139 w 163"/>
                <a:gd name="T69" fmla="*/ 134 h 252"/>
                <a:gd name="T70" fmla="*/ 157 w 163"/>
                <a:gd name="T71" fmla="*/ 157 h 252"/>
                <a:gd name="T72" fmla="*/ 163 w 163"/>
                <a:gd name="T73" fmla="*/ 190 h 252"/>
                <a:gd name="T74" fmla="*/ 156 w 163"/>
                <a:gd name="T75" fmla="*/ 221 h 252"/>
                <a:gd name="T76" fmla="*/ 136 w 163"/>
                <a:gd name="T77" fmla="*/ 241 h 252"/>
                <a:gd name="T78" fmla="*/ 108 w 163"/>
                <a:gd name="T79" fmla="*/ 250 h 252"/>
                <a:gd name="T80" fmla="*/ 78 w 163"/>
                <a:gd name="T8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52">
                  <a:moveTo>
                    <a:pt x="78" y="252"/>
                  </a:moveTo>
                  <a:lnTo>
                    <a:pt x="60" y="251"/>
                  </a:lnTo>
                  <a:lnTo>
                    <a:pt x="43" y="247"/>
                  </a:lnTo>
                  <a:lnTo>
                    <a:pt x="29" y="241"/>
                  </a:lnTo>
                  <a:lnTo>
                    <a:pt x="16" y="230"/>
                  </a:lnTo>
                  <a:lnTo>
                    <a:pt x="7" y="218"/>
                  </a:lnTo>
                  <a:lnTo>
                    <a:pt x="2" y="202"/>
                  </a:lnTo>
                  <a:lnTo>
                    <a:pt x="0" y="183"/>
                  </a:lnTo>
                  <a:lnTo>
                    <a:pt x="21" y="183"/>
                  </a:lnTo>
                  <a:lnTo>
                    <a:pt x="23" y="199"/>
                  </a:lnTo>
                  <a:lnTo>
                    <a:pt x="30" y="212"/>
                  </a:lnTo>
                  <a:lnTo>
                    <a:pt x="39" y="222"/>
                  </a:lnTo>
                  <a:lnTo>
                    <a:pt x="51" y="228"/>
                  </a:lnTo>
                  <a:lnTo>
                    <a:pt x="65" y="232"/>
                  </a:lnTo>
                  <a:lnTo>
                    <a:pt x="79" y="234"/>
                  </a:lnTo>
                  <a:lnTo>
                    <a:pt x="91" y="233"/>
                  </a:lnTo>
                  <a:lnTo>
                    <a:pt x="103" y="231"/>
                  </a:lnTo>
                  <a:lnTo>
                    <a:pt x="115" y="228"/>
                  </a:lnTo>
                  <a:lnTo>
                    <a:pt x="125" y="223"/>
                  </a:lnTo>
                  <a:lnTo>
                    <a:pt x="132" y="216"/>
                  </a:lnTo>
                  <a:lnTo>
                    <a:pt x="139" y="204"/>
                  </a:lnTo>
                  <a:lnTo>
                    <a:pt x="141" y="191"/>
                  </a:lnTo>
                  <a:lnTo>
                    <a:pt x="139" y="176"/>
                  </a:lnTo>
                  <a:lnTo>
                    <a:pt x="133" y="164"/>
                  </a:lnTo>
                  <a:lnTo>
                    <a:pt x="125" y="154"/>
                  </a:lnTo>
                  <a:lnTo>
                    <a:pt x="114" y="146"/>
                  </a:lnTo>
                  <a:lnTo>
                    <a:pt x="99" y="140"/>
                  </a:lnTo>
                  <a:lnTo>
                    <a:pt x="83" y="134"/>
                  </a:lnTo>
                  <a:lnTo>
                    <a:pt x="59" y="125"/>
                  </a:lnTo>
                  <a:lnTo>
                    <a:pt x="40" y="116"/>
                  </a:lnTo>
                  <a:lnTo>
                    <a:pt x="24" y="106"/>
                  </a:lnTo>
                  <a:lnTo>
                    <a:pt x="15" y="92"/>
                  </a:lnTo>
                  <a:lnTo>
                    <a:pt x="9" y="77"/>
                  </a:lnTo>
                  <a:lnTo>
                    <a:pt x="7" y="58"/>
                  </a:lnTo>
                  <a:lnTo>
                    <a:pt x="9" y="41"/>
                  </a:lnTo>
                  <a:lnTo>
                    <a:pt x="15" y="28"/>
                  </a:lnTo>
                  <a:lnTo>
                    <a:pt x="25" y="17"/>
                  </a:lnTo>
                  <a:lnTo>
                    <a:pt x="38" y="10"/>
                  </a:lnTo>
                  <a:lnTo>
                    <a:pt x="53" y="4"/>
                  </a:lnTo>
                  <a:lnTo>
                    <a:pt x="70" y="1"/>
                  </a:lnTo>
                  <a:lnTo>
                    <a:pt x="87" y="0"/>
                  </a:lnTo>
                  <a:lnTo>
                    <a:pt x="102" y="1"/>
                  </a:lnTo>
                  <a:lnTo>
                    <a:pt x="118" y="4"/>
                  </a:lnTo>
                  <a:lnTo>
                    <a:pt x="131" y="9"/>
                  </a:lnTo>
                  <a:lnTo>
                    <a:pt x="144" y="17"/>
                  </a:lnTo>
                  <a:lnTo>
                    <a:pt x="153" y="28"/>
                  </a:lnTo>
                  <a:lnTo>
                    <a:pt x="159" y="41"/>
                  </a:lnTo>
                  <a:lnTo>
                    <a:pt x="161" y="59"/>
                  </a:lnTo>
                  <a:lnTo>
                    <a:pt x="140" y="59"/>
                  </a:lnTo>
                  <a:lnTo>
                    <a:pt x="136" y="45"/>
                  </a:lnTo>
                  <a:lnTo>
                    <a:pt x="131" y="35"/>
                  </a:lnTo>
                  <a:lnTo>
                    <a:pt x="123" y="28"/>
                  </a:lnTo>
                  <a:lnTo>
                    <a:pt x="113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3" y="20"/>
                  </a:lnTo>
                  <a:lnTo>
                    <a:pt x="60" y="23"/>
                  </a:lnTo>
                  <a:lnTo>
                    <a:pt x="47" y="27"/>
                  </a:lnTo>
                  <a:lnTo>
                    <a:pt x="38" y="35"/>
                  </a:lnTo>
                  <a:lnTo>
                    <a:pt x="32" y="45"/>
                  </a:lnTo>
                  <a:lnTo>
                    <a:pt x="30" y="58"/>
                  </a:lnTo>
                  <a:lnTo>
                    <a:pt x="31" y="70"/>
                  </a:lnTo>
                  <a:lnTo>
                    <a:pt x="35" y="80"/>
                  </a:lnTo>
                  <a:lnTo>
                    <a:pt x="42" y="89"/>
                  </a:lnTo>
                  <a:lnTo>
                    <a:pt x="55" y="97"/>
                  </a:lnTo>
                  <a:lnTo>
                    <a:pt x="70" y="105"/>
                  </a:lnTo>
                  <a:lnTo>
                    <a:pt x="92" y="113"/>
                  </a:lnTo>
                  <a:lnTo>
                    <a:pt x="110" y="119"/>
                  </a:lnTo>
                  <a:lnTo>
                    <a:pt x="126" y="126"/>
                  </a:lnTo>
                  <a:lnTo>
                    <a:pt x="139" y="134"/>
                  </a:lnTo>
                  <a:lnTo>
                    <a:pt x="150" y="144"/>
                  </a:lnTo>
                  <a:lnTo>
                    <a:pt x="157" y="157"/>
                  </a:lnTo>
                  <a:lnTo>
                    <a:pt x="162" y="171"/>
                  </a:lnTo>
                  <a:lnTo>
                    <a:pt x="163" y="190"/>
                  </a:lnTo>
                  <a:lnTo>
                    <a:pt x="161" y="207"/>
                  </a:lnTo>
                  <a:lnTo>
                    <a:pt x="156" y="221"/>
                  </a:lnTo>
                  <a:lnTo>
                    <a:pt x="147" y="232"/>
                  </a:lnTo>
                  <a:lnTo>
                    <a:pt x="136" y="241"/>
                  </a:lnTo>
                  <a:lnTo>
                    <a:pt x="123" y="246"/>
                  </a:lnTo>
                  <a:lnTo>
                    <a:pt x="108" y="250"/>
                  </a:lnTo>
                  <a:lnTo>
                    <a:pt x="94" y="252"/>
                  </a:lnTo>
                  <a:lnTo>
                    <a:pt x="78" y="2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143001" y="1098550"/>
              <a:ext cx="58738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7 w 147"/>
                <a:gd name="T5" fmla="*/ 125 h 179"/>
                <a:gd name="T6" fmla="*/ 32 w 147"/>
                <a:gd name="T7" fmla="*/ 137 h 179"/>
                <a:gd name="T8" fmla="*/ 41 w 147"/>
                <a:gd name="T9" fmla="*/ 149 h 179"/>
                <a:gd name="T10" fmla="*/ 50 w 147"/>
                <a:gd name="T11" fmla="*/ 157 h 179"/>
                <a:gd name="T12" fmla="*/ 64 w 147"/>
                <a:gd name="T13" fmla="*/ 162 h 179"/>
                <a:gd name="T14" fmla="*/ 78 w 147"/>
                <a:gd name="T15" fmla="*/ 164 h 179"/>
                <a:gd name="T16" fmla="*/ 92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6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2 w 147"/>
                <a:gd name="T35" fmla="*/ 165 h 179"/>
                <a:gd name="T36" fmla="*/ 108 w 147"/>
                <a:gd name="T37" fmla="*/ 174 h 179"/>
                <a:gd name="T38" fmla="*/ 94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4 w 147"/>
                <a:gd name="T49" fmla="*/ 147 h 179"/>
                <a:gd name="T50" fmla="*/ 7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6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59 w 147"/>
                <a:gd name="T69" fmla="*/ 3 h 179"/>
                <a:gd name="T70" fmla="*/ 78 w 147"/>
                <a:gd name="T71" fmla="*/ 0 h 179"/>
                <a:gd name="T72" fmla="*/ 97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3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4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7 w 147"/>
                <a:gd name="T105" fmla="*/ 16 h 179"/>
                <a:gd name="T106" fmla="*/ 61 w 147"/>
                <a:gd name="T107" fmla="*/ 19 h 179"/>
                <a:gd name="T108" fmla="*/ 46 w 147"/>
                <a:gd name="T109" fmla="*/ 26 h 179"/>
                <a:gd name="T110" fmla="*/ 36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7" y="125"/>
                  </a:lnTo>
                  <a:lnTo>
                    <a:pt x="32" y="137"/>
                  </a:lnTo>
                  <a:lnTo>
                    <a:pt x="41" y="149"/>
                  </a:lnTo>
                  <a:lnTo>
                    <a:pt x="50" y="157"/>
                  </a:lnTo>
                  <a:lnTo>
                    <a:pt x="64" y="162"/>
                  </a:lnTo>
                  <a:lnTo>
                    <a:pt x="78" y="164"/>
                  </a:lnTo>
                  <a:lnTo>
                    <a:pt x="92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6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2" y="165"/>
                  </a:lnTo>
                  <a:lnTo>
                    <a:pt x="108" y="174"/>
                  </a:lnTo>
                  <a:lnTo>
                    <a:pt x="94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6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3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4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7" y="16"/>
                  </a:lnTo>
                  <a:lnTo>
                    <a:pt x="61" y="19"/>
                  </a:lnTo>
                  <a:lnTo>
                    <a:pt x="46" y="26"/>
                  </a:lnTo>
                  <a:lnTo>
                    <a:pt x="36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216026" y="1098550"/>
              <a:ext cx="31750" cy="69850"/>
            </a:xfrm>
            <a:custGeom>
              <a:avLst/>
              <a:gdLst>
                <a:gd name="T0" fmla="*/ 67 w 80"/>
                <a:gd name="T1" fmla="*/ 20 h 176"/>
                <a:gd name="T2" fmla="*/ 54 w 80"/>
                <a:gd name="T3" fmla="*/ 22 h 176"/>
                <a:gd name="T4" fmla="*/ 44 w 80"/>
                <a:gd name="T5" fmla="*/ 27 h 176"/>
                <a:gd name="T6" fmla="*/ 35 w 80"/>
                <a:gd name="T7" fmla="*/ 35 h 176"/>
                <a:gd name="T8" fmla="*/ 29 w 80"/>
                <a:gd name="T9" fmla="*/ 44 h 176"/>
                <a:gd name="T10" fmla="*/ 25 w 80"/>
                <a:gd name="T11" fmla="*/ 54 h 176"/>
                <a:gd name="T12" fmla="*/ 22 w 80"/>
                <a:gd name="T13" fmla="*/ 67 h 176"/>
                <a:gd name="T14" fmla="*/ 22 w 80"/>
                <a:gd name="T15" fmla="*/ 79 h 176"/>
                <a:gd name="T16" fmla="*/ 22 w 80"/>
                <a:gd name="T17" fmla="*/ 176 h 176"/>
                <a:gd name="T18" fmla="*/ 1 w 80"/>
                <a:gd name="T19" fmla="*/ 176 h 176"/>
                <a:gd name="T20" fmla="*/ 1 w 80"/>
                <a:gd name="T21" fmla="*/ 55 h 176"/>
                <a:gd name="T22" fmla="*/ 0 w 80"/>
                <a:gd name="T23" fmla="*/ 5 h 176"/>
                <a:gd name="T24" fmla="*/ 20 w 80"/>
                <a:gd name="T25" fmla="*/ 5 h 176"/>
                <a:gd name="T26" fmla="*/ 22 w 80"/>
                <a:gd name="T27" fmla="*/ 30 h 176"/>
                <a:gd name="T28" fmla="*/ 30 w 80"/>
                <a:gd name="T29" fmla="*/ 17 h 176"/>
                <a:gd name="T30" fmla="*/ 41 w 80"/>
                <a:gd name="T31" fmla="*/ 8 h 176"/>
                <a:gd name="T32" fmla="*/ 55 w 80"/>
                <a:gd name="T33" fmla="*/ 3 h 176"/>
                <a:gd name="T34" fmla="*/ 71 w 80"/>
                <a:gd name="T35" fmla="*/ 0 h 176"/>
                <a:gd name="T36" fmla="*/ 76 w 80"/>
                <a:gd name="T37" fmla="*/ 2 h 176"/>
                <a:gd name="T38" fmla="*/ 80 w 80"/>
                <a:gd name="T39" fmla="*/ 2 h 176"/>
                <a:gd name="T40" fmla="*/ 80 w 80"/>
                <a:gd name="T41" fmla="*/ 22 h 176"/>
                <a:gd name="T42" fmla="*/ 76 w 80"/>
                <a:gd name="T43" fmla="*/ 21 h 176"/>
                <a:gd name="T44" fmla="*/ 72 w 80"/>
                <a:gd name="T45" fmla="*/ 21 h 176"/>
                <a:gd name="T46" fmla="*/ 67 w 80"/>
                <a:gd name="T47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76">
                  <a:moveTo>
                    <a:pt x="67" y="20"/>
                  </a:moveTo>
                  <a:lnTo>
                    <a:pt x="54" y="22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9" y="44"/>
                  </a:lnTo>
                  <a:lnTo>
                    <a:pt x="25" y="54"/>
                  </a:lnTo>
                  <a:lnTo>
                    <a:pt x="22" y="67"/>
                  </a:lnTo>
                  <a:lnTo>
                    <a:pt x="22" y="79"/>
                  </a:lnTo>
                  <a:lnTo>
                    <a:pt x="22" y="176"/>
                  </a:lnTo>
                  <a:lnTo>
                    <a:pt x="1" y="176"/>
                  </a:lnTo>
                  <a:lnTo>
                    <a:pt x="1" y="55"/>
                  </a:lnTo>
                  <a:lnTo>
                    <a:pt x="0" y="5"/>
                  </a:lnTo>
                  <a:lnTo>
                    <a:pt x="20" y="5"/>
                  </a:lnTo>
                  <a:lnTo>
                    <a:pt x="22" y="30"/>
                  </a:lnTo>
                  <a:lnTo>
                    <a:pt x="30" y="17"/>
                  </a:lnTo>
                  <a:lnTo>
                    <a:pt x="41" y="8"/>
                  </a:lnTo>
                  <a:lnTo>
                    <a:pt x="55" y="3"/>
                  </a:lnTo>
                  <a:lnTo>
                    <a:pt x="71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22"/>
                  </a:lnTo>
                  <a:lnTo>
                    <a:pt x="76" y="21"/>
                  </a:lnTo>
                  <a:lnTo>
                    <a:pt x="72" y="21"/>
                  </a:lnTo>
                  <a:lnTo>
                    <a:pt x="67" y="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249363" y="1100138"/>
              <a:ext cx="60325" cy="68263"/>
            </a:xfrm>
            <a:custGeom>
              <a:avLst/>
              <a:gdLst>
                <a:gd name="T0" fmla="*/ 61 w 150"/>
                <a:gd name="T1" fmla="*/ 171 h 171"/>
                <a:gd name="T2" fmla="*/ 0 w 150"/>
                <a:gd name="T3" fmla="*/ 0 h 171"/>
                <a:gd name="T4" fmla="*/ 24 w 150"/>
                <a:gd name="T5" fmla="*/ 0 h 171"/>
                <a:gd name="T6" fmla="*/ 77 w 150"/>
                <a:gd name="T7" fmla="*/ 149 h 171"/>
                <a:gd name="T8" fmla="*/ 131 w 150"/>
                <a:gd name="T9" fmla="*/ 0 h 171"/>
                <a:gd name="T10" fmla="*/ 150 w 150"/>
                <a:gd name="T11" fmla="*/ 0 h 171"/>
                <a:gd name="T12" fmla="*/ 88 w 150"/>
                <a:gd name="T13" fmla="*/ 171 h 171"/>
                <a:gd name="T14" fmla="*/ 61 w 150"/>
                <a:gd name="T1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71">
                  <a:moveTo>
                    <a:pt x="61" y="171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77" y="149"/>
                  </a:lnTo>
                  <a:lnTo>
                    <a:pt x="131" y="0"/>
                  </a:lnTo>
                  <a:lnTo>
                    <a:pt x="150" y="0"/>
                  </a:lnTo>
                  <a:lnTo>
                    <a:pt x="88" y="171"/>
                  </a:lnTo>
                  <a:lnTo>
                    <a:pt x="61" y="1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316038" y="1071563"/>
              <a:ext cx="9525" cy="96838"/>
            </a:xfrm>
            <a:custGeom>
              <a:avLst/>
              <a:gdLst>
                <a:gd name="T0" fmla="*/ 0 w 24"/>
                <a:gd name="T1" fmla="*/ 25 h 244"/>
                <a:gd name="T2" fmla="*/ 0 w 24"/>
                <a:gd name="T3" fmla="*/ 0 h 244"/>
                <a:gd name="T4" fmla="*/ 24 w 24"/>
                <a:gd name="T5" fmla="*/ 0 h 244"/>
                <a:gd name="T6" fmla="*/ 24 w 24"/>
                <a:gd name="T7" fmla="*/ 25 h 244"/>
                <a:gd name="T8" fmla="*/ 0 w 24"/>
                <a:gd name="T9" fmla="*/ 25 h 244"/>
                <a:gd name="T10" fmla="*/ 2 w 24"/>
                <a:gd name="T11" fmla="*/ 244 h 244"/>
                <a:gd name="T12" fmla="*/ 2 w 24"/>
                <a:gd name="T13" fmla="*/ 73 h 244"/>
                <a:gd name="T14" fmla="*/ 22 w 24"/>
                <a:gd name="T15" fmla="*/ 73 h 244"/>
                <a:gd name="T16" fmla="*/ 22 w 24"/>
                <a:gd name="T17" fmla="*/ 244 h 244"/>
                <a:gd name="T18" fmla="*/ 2 w 24"/>
                <a:gd name="T1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4">
                  <a:moveTo>
                    <a:pt x="0" y="2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close/>
                  <a:moveTo>
                    <a:pt x="2" y="244"/>
                  </a:moveTo>
                  <a:lnTo>
                    <a:pt x="2" y="73"/>
                  </a:lnTo>
                  <a:lnTo>
                    <a:pt x="22" y="73"/>
                  </a:lnTo>
                  <a:lnTo>
                    <a:pt x="22" y="244"/>
                  </a:lnTo>
                  <a:lnTo>
                    <a:pt x="2" y="2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1341438" y="1098550"/>
              <a:ext cx="58738" cy="71438"/>
            </a:xfrm>
            <a:custGeom>
              <a:avLst/>
              <a:gdLst>
                <a:gd name="T0" fmla="*/ 22 w 147"/>
                <a:gd name="T1" fmla="*/ 90 h 179"/>
                <a:gd name="T2" fmla="*/ 23 w 147"/>
                <a:gd name="T3" fmla="*/ 110 h 179"/>
                <a:gd name="T4" fmla="*/ 28 w 147"/>
                <a:gd name="T5" fmla="*/ 127 h 179"/>
                <a:gd name="T6" fmla="*/ 35 w 147"/>
                <a:gd name="T7" fmla="*/ 141 h 179"/>
                <a:gd name="T8" fmla="*/ 44 w 147"/>
                <a:gd name="T9" fmla="*/ 151 h 179"/>
                <a:gd name="T10" fmla="*/ 54 w 147"/>
                <a:gd name="T11" fmla="*/ 158 h 179"/>
                <a:gd name="T12" fmla="*/ 67 w 147"/>
                <a:gd name="T13" fmla="*/ 162 h 179"/>
                <a:gd name="T14" fmla="*/ 79 w 147"/>
                <a:gd name="T15" fmla="*/ 164 h 179"/>
                <a:gd name="T16" fmla="*/ 93 w 147"/>
                <a:gd name="T17" fmla="*/ 162 h 179"/>
                <a:gd name="T18" fmla="*/ 103 w 147"/>
                <a:gd name="T19" fmla="*/ 158 h 179"/>
                <a:gd name="T20" fmla="*/ 112 w 147"/>
                <a:gd name="T21" fmla="*/ 152 h 179"/>
                <a:gd name="T22" fmla="*/ 119 w 147"/>
                <a:gd name="T23" fmla="*/ 144 h 179"/>
                <a:gd name="T24" fmla="*/ 124 w 147"/>
                <a:gd name="T25" fmla="*/ 135 h 179"/>
                <a:gd name="T26" fmla="*/ 127 w 147"/>
                <a:gd name="T27" fmla="*/ 125 h 179"/>
                <a:gd name="T28" fmla="*/ 147 w 147"/>
                <a:gd name="T29" fmla="*/ 125 h 179"/>
                <a:gd name="T30" fmla="*/ 140 w 147"/>
                <a:gd name="T31" fmla="*/ 142 h 179"/>
                <a:gd name="T32" fmla="*/ 133 w 147"/>
                <a:gd name="T33" fmla="*/ 155 h 179"/>
                <a:gd name="T34" fmla="*/ 124 w 147"/>
                <a:gd name="T35" fmla="*/ 165 h 179"/>
                <a:gd name="T36" fmla="*/ 111 w 147"/>
                <a:gd name="T37" fmla="*/ 174 h 179"/>
                <a:gd name="T38" fmla="*/ 97 w 147"/>
                <a:gd name="T39" fmla="*/ 178 h 179"/>
                <a:gd name="T40" fmla="*/ 78 w 147"/>
                <a:gd name="T41" fmla="*/ 179 h 179"/>
                <a:gd name="T42" fmla="*/ 64 w 147"/>
                <a:gd name="T43" fmla="*/ 178 h 179"/>
                <a:gd name="T44" fmla="*/ 49 w 147"/>
                <a:gd name="T45" fmla="*/ 175 h 179"/>
                <a:gd name="T46" fmla="*/ 36 w 147"/>
                <a:gd name="T47" fmla="*/ 168 h 179"/>
                <a:gd name="T48" fmla="*/ 23 w 147"/>
                <a:gd name="T49" fmla="*/ 158 h 179"/>
                <a:gd name="T50" fmla="*/ 14 w 147"/>
                <a:gd name="T51" fmla="*/ 147 h 179"/>
                <a:gd name="T52" fmla="*/ 7 w 147"/>
                <a:gd name="T53" fmla="*/ 131 h 179"/>
                <a:gd name="T54" fmla="*/ 1 w 147"/>
                <a:gd name="T55" fmla="*/ 113 h 179"/>
                <a:gd name="T56" fmla="*/ 0 w 147"/>
                <a:gd name="T57" fmla="*/ 90 h 179"/>
                <a:gd name="T58" fmla="*/ 1 w 147"/>
                <a:gd name="T59" fmla="*/ 68 h 179"/>
                <a:gd name="T60" fmla="*/ 7 w 147"/>
                <a:gd name="T61" fmla="*/ 49 h 179"/>
                <a:gd name="T62" fmla="*/ 14 w 147"/>
                <a:gd name="T63" fmla="*/ 34 h 179"/>
                <a:gd name="T64" fmla="*/ 23 w 147"/>
                <a:gd name="T65" fmla="*/ 21 h 179"/>
                <a:gd name="T66" fmla="*/ 36 w 147"/>
                <a:gd name="T67" fmla="*/ 12 h 179"/>
                <a:gd name="T68" fmla="*/ 49 w 147"/>
                <a:gd name="T69" fmla="*/ 6 h 179"/>
                <a:gd name="T70" fmla="*/ 64 w 147"/>
                <a:gd name="T71" fmla="*/ 2 h 179"/>
                <a:gd name="T72" fmla="*/ 78 w 147"/>
                <a:gd name="T73" fmla="*/ 0 h 179"/>
                <a:gd name="T74" fmla="*/ 97 w 147"/>
                <a:gd name="T75" fmla="*/ 3 h 179"/>
                <a:gd name="T76" fmla="*/ 111 w 147"/>
                <a:gd name="T77" fmla="*/ 7 h 179"/>
                <a:gd name="T78" fmla="*/ 124 w 147"/>
                <a:gd name="T79" fmla="*/ 14 h 179"/>
                <a:gd name="T80" fmla="*/ 133 w 147"/>
                <a:gd name="T81" fmla="*/ 24 h 179"/>
                <a:gd name="T82" fmla="*/ 140 w 147"/>
                <a:gd name="T83" fmla="*/ 38 h 179"/>
                <a:gd name="T84" fmla="*/ 147 w 147"/>
                <a:gd name="T85" fmla="*/ 54 h 179"/>
                <a:gd name="T86" fmla="*/ 127 w 147"/>
                <a:gd name="T87" fmla="*/ 54 h 179"/>
                <a:gd name="T88" fmla="*/ 124 w 147"/>
                <a:gd name="T89" fmla="*/ 45 h 179"/>
                <a:gd name="T90" fmla="*/ 119 w 147"/>
                <a:gd name="T91" fmla="*/ 36 h 179"/>
                <a:gd name="T92" fmla="*/ 112 w 147"/>
                <a:gd name="T93" fmla="*/ 29 h 179"/>
                <a:gd name="T94" fmla="*/ 103 w 147"/>
                <a:gd name="T95" fmla="*/ 22 h 179"/>
                <a:gd name="T96" fmla="*/ 93 w 147"/>
                <a:gd name="T97" fmla="*/ 18 h 179"/>
                <a:gd name="T98" fmla="*/ 79 w 147"/>
                <a:gd name="T99" fmla="*/ 16 h 179"/>
                <a:gd name="T100" fmla="*/ 67 w 147"/>
                <a:gd name="T101" fmla="*/ 18 h 179"/>
                <a:gd name="T102" fmla="*/ 54 w 147"/>
                <a:gd name="T103" fmla="*/ 22 h 179"/>
                <a:gd name="T104" fmla="*/ 44 w 147"/>
                <a:gd name="T105" fmla="*/ 29 h 179"/>
                <a:gd name="T106" fmla="*/ 35 w 147"/>
                <a:gd name="T107" fmla="*/ 39 h 179"/>
                <a:gd name="T108" fmla="*/ 28 w 147"/>
                <a:gd name="T109" fmla="*/ 52 h 179"/>
                <a:gd name="T110" fmla="*/ 23 w 147"/>
                <a:gd name="T111" fmla="*/ 70 h 179"/>
                <a:gd name="T112" fmla="*/ 22 w 147"/>
                <a:gd name="T113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179">
                  <a:moveTo>
                    <a:pt x="22" y="90"/>
                  </a:moveTo>
                  <a:lnTo>
                    <a:pt x="23" y="110"/>
                  </a:lnTo>
                  <a:lnTo>
                    <a:pt x="28" y="127"/>
                  </a:lnTo>
                  <a:lnTo>
                    <a:pt x="35" y="141"/>
                  </a:lnTo>
                  <a:lnTo>
                    <a:pt x="44" y="151"/>
                  </a:lnTo>
                  <a:lnTo>
                    <a:pt x="54" y="158"/>
                  </a:lnTo>
                  <a:lnTo>
                    <a:pt x="67" y="162"/>
                  </a:lnTo>
                  <a:lnTo>
                    <a:pt x="79" y="164"/>
                  </a:lnTo>
                  <a:lnTo>
                    <a:pt x="93" y="162"/>
                  </a:lnTo>
                  <a:lnTo>
                    <a:pt x="103" y="158"/>
                  </a:lnTo>
                  <a:lnTo>
                    <a:pt x="112" y="152"/>
                  </a:lnTo>
                  <a:lnTo>
                    <a:pt x="119" y="144"/>
                  </a:lnTo>
                  <a:lnTo>
                    <a:pt x="124" y="135"/>
                  </a:lnTo>
                  <a:lnTo>
                    <a:pt x="127" y="125"/>
                  </a:lnTo>
                  <a:lnTo>
                    <a:pt x="147" y="125"/>
                  </a:lnTo>
                  <a:lnTo>
                    <a:pt x="140" y="142"/>
                  </a:lnTo>
                  <a:lnTo>
                    <a:pt x="133" y="155"/>
                  </a:lnTo>
                  <a:lnTo>
                    <a:pt x="124" y="165"/>
                  </a:lnTo>
                  <a:lnTo>
                    <a:pt x="111" y="174"/>
                  </a:lnTo>
                  <a:lnTo>
                    <a:pt x="97" y="178"/>
                  </a:lnTo>
                  <a:lnTo>
                    <a:pt x="78" y="179"/>
                  </a:lnTo>
                  <a:lnTo>
                    <a:pt x="64" y="178"/>
                  </a:lnTo>
                  <a:lnTo>
                    <a:pt x="49" y="175"/>
                  </a:lnTo>
                  <a:lnTo>
                    <a:pt x="36" y="168"/>
                  </a:lnTo>
                  <a:lnTo>
                    <a:pt x="23" y="158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0"/>
                  </a:lnTo>
                  <a:lnTo>
                    <a:pt x="1" y="68"/>
                  </a:lnTo>
                  <a:lnTo>
                    <a:pt x="7" y="49"/>
                  </a:lnTo>
                  <a:lnTo>
                    <a:pt x="14" y="34"/>
                  </a:lnTo>
                  <a:lnTo>
                    <a:pt x="23" y="21"/>
                  </a:lnTo>
                  <a:lnTo>
                    <a:pt x="36" y="12"/>
                  </a:lnTo>
                  <a:lnTo>
                    <a:pt x="49" y="6"/>
                  </a:lnTo>
                  <a:lnTo>
                    <a:pt x="64" y="2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7"/>
                  </a:lnTo>
                  <a:lnTo>
                    <a:pt x="124" y="14"/>
                  </a:lnTo>
                  <a:lnTo>
                    <a:pt x="133" y="24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27" y="54"/>
                  </a:lnTo>
                  <a:lnTo>
                    <a:pt x="124" y="45"/>
                  </a:lnTo>
                  <a:lnTo>
                    <a:pt x="119" y="36"/>
                  </a:lnTo>
                  <a:lnTo>
                    <a:pt x="112" y="29"/>
                  </a:lnTo>
                  <a:lnTo>
                    <a:pt x="103" y="22"/>
                  </a:lnTo>
                  <a:lnTo>
                    <a:pt x="93" y="18"/>
                  </a:lnTo>
                  <a:lnTo>
                    <a:pt x="79" y="16"/>
                  </a:lnTo>
                  <a:lnTo>
                    <a:pt x="67" y="18"/>
                  </a:lnTo>
                  <a:lnTo>
                    <a:pt x="54" y="22"/>
                  </a:lnTo>
                  <a:lnTo>
                    <a:pt x="44" y="29"/>
                  </a:lnTo>
                  <a:lnTo>
                    <a:pt x="35" y="39"/>
                  </a:lnTo>
                  <a:lnTo>
                    <a:pt x="28" y="52"/>
                  </a:lnTo>
                  <a:lnTo>
                    <a:pt x="23" y="70"/>
                  </a:lnTo>
                  <a:lnTo>
                    <a:pt x="22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3" name="Freeform 15"/>
            <p:cNvSpPr>
              <a:spLocks noEditPoints="1"/>
            </p:cNvSpPr>
            <p:nvPr userDrawn="1"/>
          </p:nvSpPr>
          <p:spPr bwMode="auto">
            <a:xfrm>
              <a:off x="1408113" y="1098550"/>
              <a:ext cx="57150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6 w 147"/>
                <a:gd name="T5" fmla="*/ 125 h 179"/>
                <a:gd name="T6" fmla="*/ 33 w 147"/>
                <a:gd name="T7" fmla="*/ 137 h 179"/>
                <a:gd name="T8" fmla="*/ 40 w 147"/>
                <a:gd name="T9" fmla="*/ 149 h 179"/>
                <a:gd name="T10" fmla="*/ 50 w 147"/>
                <a:gd name="T11" fmla="*/ 157 h 179"/>
                <a:gd name="T12" fmla="*/ 63 w 147"/>
                <a:gd name="T13" fmla="*/ 162 h 179"/>
                <a:gd name="T14" fmla="*/ 78 w 147"/>
                <a:gd name="T15" fmla="*/ 164 h 179"/>
                <a:gd name="T16" fmla="*/ 91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5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1 w 147"/>
                <a:gd name="T35" fmla="*/ 165 h 179"/>
                <a:gd name="T36" fmla="*/ 108 w 147"/>
                <a:gd name="T37" fmla="*/ 174 h 179"/>
                <a:gd name="T38" fmla="*/ 93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3 w 147"/>
                <a:gd name="T49" fmla="*/ 147 h 179"/>
                <a:gd name="T50" fmla="*/ 6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5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60 w 147"/>
                <a:gd name="T69" fmla="*/ 3 h 179"/>
                <a:gd name="T70" fmla="*/ 78 w 147"/>
                <a:gd name="T71" fmla="*/ 0 h 179"/>
                <a:gd name="T72" fmla="*/ 96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2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3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6 w 147"/>
                <a:gd name="T105" fmla="*/ 16 h 179"/>
                <a:gd name="T106" fmla="*/ 60 w 147"/>
                <a:gd name="T107" fmla="*/ 19 h 179"/>
                <a:gd name="T108" fmla="*/ 46 w 147"/>
                <a:gd name="T109" fmla="*/ 26 h 179"/>
                <a:gd name="T110" fmla="*/ 35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6" y="125"/>
                  </a:lnTo>
                  <a:lnTo>
                    <a:pt x="33" y="137"/>
                  </a:lnTo>
                  <a:lnTo>
                    <a:pt x="40" y="149"/>
                  </a:lnTo>
                  <a:lnTo>
                    <a:pt x="50" y="157"/>
                  </a:lnTo>
                  <a:lnTo>
                    <a:pt x="63" y="162"/>
                  </a:lnTo>
                  <a:lnTo>
                    <a:pt x="78" y="164"/>
                  </a:lnTo>
                  <a:lnTo>
                    <a:pt x="91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5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1" y="165"/>
                  </a:lnTo>
                  <a:lnTo>
                    <a:pt x="108" y="174"/>
                  </a:lnTo>
                  <a:lnTo>
                    <a:pt x="93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3" y="147"/>
                  </a:lnTo>
                  <a:lnTo>
                    <a:pt x="6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5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60" y="3"/>
                  </a:lnTo>
                  <a:lnTo>
                    <a:pt x="78" y="0"/>
                  </a:lnTo>
                  <a:lnTo>
                    <a:pt x="96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2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3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6" y="16"/>
                  </a:lnTo>
                  <a:lnTo>
                    <a:pt x="60" y="19"/>
                  </a:lnTo>
                  <a:lnTo>
                    <a:pt x="46" y="26"/>
                  </a:lnTo>
                  <a:lnTo>
                    <a:pt x="35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7" name="Freeform 16"/>
            <p:cNvSpPr>
              <a:spLocks/>
            </p:cNvSpPr>
            <p:nvPr userDrawn="1"/>
          </p:nvSpPr>
          <p:spPr bwMode="auto">
            <a:xfrm>
              <a:off x="1473201" y="1098550"/>
              <a:ext cx="49213" cy="71438"/>
            </a:xfrm>
            <a:custGeom>
              <a:avLst/>
              <a:gdLst>
                <a:gd name="T0" fmla="*/ 45 w 126"/>
                <a:gd name="T1" fmla="*/ 178 h 179"/>
                <a:gd name="T2" fmla="*/ 18 w 126"/>
                <a:gd name="T3" fmla="*/ 167 h 179"/>
                <a:gd name="T4" fmla="*/ 2 w 126"/>
                <a:gd name="T5" fmla="*/ 143 h 179"/>
                <a:gd name="T6" fmla="*/ 21 w 126"/>
                <a:gd name="T7" fmla="*/ 125 h 179"/>
                <a:gd name="T8" fmla="*/ 28 w 126"/>
                <a:gd name="T9" fmla="*/ 150 h 179"/>
                <a:gd name="T10" fmla="*/ 49 w 126"/>
                <a:gd name="T11" fmla="*/ 162 h 179"/>
                <a:gd name="T12" fmla="*/ 76 w 126"/>
                <a:gd name="T13" fmla="*/ 162 h 179"/>
                <a:gd name="T14" fmla="*/ 97 w 126"/>
                <a:gd name="T15" fmla="*/ 152 h 179"/>
                <a:gd name="T16" fmla="*/ 104 w 126"/>
                <a:gd name="T17" fmla="*/ 130 h 179"/>
                <a:gd name="T18" fmla="*/ 98 w 126"/>
                <a:gd name="T19" fmla="*/ 114 h 179"/>
                <a:gd name="T20" fmla="*/ 82 w 126"/>
                <a:gd name="T21" fmla="*/ 104 h 179"/>
                <a:gd name="T22" fmla="*/ 61 w 126"/>
                <a:gd name="T23" fmla="*/ 98 h 179"/>
                <a:gd name="T24" fmla="*/ 38 w 126"/>
                <a:gd name="T25" fmla="*/ 90 h 179"/>
                <a:gd name="T26" fmla="*/ 18 w 126"/>
                <a:gd name="T27" fmla="*/ 79 h 179"/>
                <a:gd name="T28" fmla="*/ 7 w 126"/>
                <a:gd name="T29" fmla="*/ 61 h 179"/>
                <a:gd name="T30" fmla="*/ 7 w 126"/>
                <a:gd name="T31" fmla="*/ 34 h 179"/>
                <a:gd name="T32" fmla="*/ 19 w 126"/>
                <a:gd name="T33" fmla="*/ 14 h 179"/>
                <a:gd name="T34" fmla="*/ 40 w 126"/>
                <a:gd name="T35" fmla="*/ 4 h 179"/>
                <a:gd name="T36" fmla="*/ 64 w 126"/>
                <a:gd name="T37" fmla="*/ 0 h 179"/>
                <a:gd name="T38" fmla="*/ 94 w 126"/>
                <a:gd name="T39" fmla="*/ 6 h 179"/>
                <a:gd name="T40" fmla="*/ 114 w 126"/>
                <a:gd name="T41" fmla="*/ 21 h 179"/>
                <a:gd name="T42" fmla="*/ 123 w 126"/>
                <a:gd name="T43" fmla="*/ 49 h 179"/>
                <a:gd name="T44" fmla="*/ 100 w 126"/>
                <a:gd name="T45" fmla="*/ 38 h 179"/>
                <a:gd name="T46" fmla="*/ 88 w 126"/>
                <a:gd name="T47" fmla="*/ 22 h 179"/>
                <a:gd name="T48" fmla="*/ 65 w 126"/>
                <a:gd name="T49" fmla="*/ 17 h 179"/>
                <a:gd name="T50" fmla="*/ 47 w 126"/>
                <a:gd name="T51" fmla="*/ 20 h 179"/>
                <a:gd name="T52" fmla="*/ 33 w 126"/>
                <a:gd name="T53" fmla="*/ 29 h 179"/>
                <a:gd name="T54" fmla="*/ 26 w 126"/>
                <a:gd name="T55" fmla="*/ 46 h 179"/>
                <a:gd name="T56" fmla="*/ 33 w 126"/>
                <a:gd name="T57" fmla="*/ 63 h 179"/>
                <a:gd name="T58" fmla="*/ 49 w 126"/>
                <a:gd name="T59" fmla="*/ 72 h 179"/>
                <a:gd name="T60" fmla="*/ 70 w 126"/>
                <a:gd name="T61" fmla="*/ 78 h 179"/>
                <a:gd name="T62" fmla="*/ 93 w 126"/>
                <a:gd name="T63" fmla="*/ 86 h 179"/>
                <a:gd name="T64" fmla="*/ 112 w 126"/>
                <a:gd name="T65" fmla="*/ 96 h 179"/>
                <a:gd name="T66" fmla="*/ 125 w 126"/>
                <a:gd name="T67" fmla="*/ 115 h 179"/>
                <a:gd name="T68" fmla="*/ 125 w 126"/>
                <a:gd name="T69" fmla="*/ 142 h 179"/>
                <a:gd name="T70" fmla="*/ 112 w 126"/>
                <a:gd name="T71" fmla="*/ 163 h 179"/>
                <a:gd name="T72" fmla="*/ 90 w 126"/>
                <a:gd name="T73" fmla="*/ 176 h 179"/>
                <a:gd name="T74" fmla="*/ 62 w 126"/>
                <a:gd name="T7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79">
                  <a:moveTo>
                    <a:pt x="62" y="179"/>
                  </a:moveTo>
                  <a:lnTo>
                    <a:pt x="45" y="178"/>
                  </a:lnTo>
                  <a:lnTo>
                    <a:pt x="30" y="174"/>
                  </a:lnTo>
                  <a:lnTo>
                    <a:pt x="18" y="167"/>
                  </a:lnTo>
                  <a:lnTo>
                    <a:pt x="9" y="156"/>
                  </a:lnTo>
                  <a:lnTo>
                    <a:pt x="2" y="143"/>
                  </a:lnTo>
                  <a:lnTo>
                    <a:pt x="0" y="125"/>
                  </a:lnTo>
                  <a:lnTo>
                    <a:pt x="21" y="125"/>
                  </a:lnTo>
                  <a:lnTo>
                    <a:pt x="23" y="140"/>
                  </a:lnTo>
                  <a:lnTo>
                    <a:pt x="28" y="150"/>
                  </a:lnTo>
                  <a:lnTo>
                    <a:pt x="38" y="158"/>
                  </a:lnTo>
                  <a:lnTo>
                    <a:pt x="49" y="162"/>
                  </a:lnTo>
                  <a:lnTo>
                    <a:pt x="63" y="164"/>
                  </a:lnTo>
                  <a:lnTo>
                    <a:pt x="76" y="162"/>
                  </a:lnTo>
                  <a:lnTo>
                    <a:pt x="88" y="158"/>
                  </a:lnTo>
                  <a:lnTo>
                    <a:pt x="97" y="152"/>
                  </a:lnTo>
                  <a:lnTo>
                    <a:pt x="102" y="143"/>
                  </a:lnTo>
                  <a:lnTo>
                    <a:pt x="104" y="130"/>
                  </a:lnTo>
                  <a:lnTo>
                    <a:pt x="103" y="121"/>
                  </a:lnTo>
                  <a:lnTo>
                    <a:pt x="98" y="114"/>
                  </a:lnTo>
                  <a:lnTo>
                    <a:pt x="91" y="108"/>
                  </a:lnTo>
                  <a:lnTo>
                    <a:pt x="82" y="104"/>
                  </a:lnTo>
                  <a:lnTo>
                    <a:pt x="72" y="101"/>
                  </a:lnTo>
                  <a:lnTo>
                    <a:pt x="61" y="98"/>
                  </a:lnTo>
                  <a:lnTo>
                    <a:pt x="49" y="94"/>
                  </a:lnTo>
                  <a:lnTo>
                    <a:pt x="38" y="90"/>
                  </a:lnTo>
                  <a:lnTo>
                    <a:pt x="27" y="86"/>
                  </a:lnTo>
                  <a:lnTo>
                    <a:pt x="18" y="79"/>
                  </a:lnTo>
                  <a:lnTo>
                    <a:pt x="11" y="71"/>
                  </a:lnTo>
                  <a:lnTo>
                    <a:pt x="7" y="61"/>
                  </a:lnTo>
                  <a:lnTo>
                    <a:pt x="5" y="48"/>
                  </a:lnTo>
                  <a:lnTo>
                    <a:pt x="7" y="34"/>
                  </a:lnTo>
                  <a:lnTo>
                    <a:pt x="12" y="23"/>
                  </a:lnTo>
                  <a:lnTo>
                    <a:pt x="19" y="14"/>
                  </a:lnTo>
                  <a:lnTo>
                    <a:pt x="28" y="8"/>
                  </a:lnTo>
                  <a:lnTo>
                    <a:pt x="40" y="4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79" y="2"/>
                  </a:lnTo>
                  <a:lnTo>
                    <a:pt x="94" y="6"/>
                  </a:lnTo>
                  <a:lnTo>
                    <a:pt x="105" y="12"/>
                  </a:lnTo>
                  <a:lnTo>
                    <a:pt x="114" y="21"/>
                  </a:lnTo>
                  <a:lnTo>
                    <a:pt x="121" y="33"/>
                  </a:lnTo>
                  <a:lnTo>
                    <a:pt x="123" y="49"/>
                  </a:lnTo>
                  <a:lnTo>
                    <a:pt x="102" y="49"/>
                  </a:lnTo>
                  <a:lnTo>
                    <a:pt x="100" y="38"/>
                  </a:lnTo>
                  <a:lnTo>
                    <a:pt x="95" y="30"/>
                  </a:lnTo>
                  <a:lnTo>
                    <a:pt x="88" y="22"/>
                  </a:lnTo>
                  <a:lnTo>
                    <a:pt x="77" y="19"/>
                  </a:lnTo>
                  <a:lnTo>
                    <a:pt x="65" y="17"/>
                  </a:lnTo>
                  <a:lnTo>
                    <a:pt x="55" y="18"/>
                  </a:lnTo>
                  <a:lnTo>
                    <a:pt x="47" y="20"/>
                  </a:lnTo>
                  <a:lnTo>
                    <a:pt x="39" y="23"/>
                  </a:lnTo>
                  <a:lnTo>
                    <a:pt x="33" y="29"/>
                  </a:lnTo>
                  <a:lnTo>
                    <a:pt x="28" y="37"/>
                  </a:lnTo>
                  <a:lnTo>
                    <a:pt x="26" y="46"/>
                  </a:lnTo>
                  <a:lnTo>
                    <a:pt x="28" y="55"/>
                  </a:lnTo>
                  <a:lnTo>
                    <a:pt x="33" y="63"/>
                  </a:lnTo>
                  <a:lnTo>
                    <a:pt x="40" y="68"/>
                  </a:lnTo>
                  <a:lnTo>
                    <a:pt x="49" y="72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81" y="81"/>
                  </a:lnTo>
                  <a:lnTo>
                    <a:pt x="93" y="86"/>
                  </a:lnTo>
                  <a:lnTo>
                    <a:pt x="103" y="90"/>
                  </a:lnTo>
                  <a:lnTo>
                    <a:pt x="112" y="96"/>
                  </a:lnTo>
                  <a:lnTo>
                    <a:pt x="120" y="104"/>
                  </a:lnTo>
                  <a:lnTo>
                    <a:pt x="125" y="115"/>
                  </a:lnTo>
                  <a:lnTo>
                    <a:pt x="126" y="127"/>
                  </a:lnTo>
                  <a:lnTo>
                    <a:pt x="125" y="142"/>
                  </a:lnTo>
                  <a:lnTo>
                    <a:pt x="120" y="154"/>
                  </a:lnTo>
                  <a:lnTo>
                    <a:pt x="112" y="163"/>
                  </a:lnTo>
                  <a:lnTo>
                    <a:pt x="102" y="171"/>
                  </a:lnTo>
                  <a:lnTo>
                    <a:pt x="90" y="176"/>
                  </a:lnTo>
                  <a:lnTo>
                    <a:pt x="76" y="179"/>
                  </a:lnTo>
                  <a:lnTo>
                    <a:pt x="62" y="17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</p:grpSp>
    </p:spTree>
    <p:extLst>
      <p:ext uri="{BB962C8B-B14F-4D97-AF65-F5344CB8AC3E}">
        <p14:creationId xmlns:p14="http://schemas.microsoft.com/office/powerpoint/2010/main" val="4108920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FX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41064" y="3345368"/>
            <a:ext cx="9375379" cy="734047"/>
          </a:xfrm>
        </p:spPr>
        <p:txBody>
          <a:bodyPr wrap="square">
            <a:spAutoFit/>
          </a:bodyPr>
          <a:lstStyle>
            <a:lvl1pPr algn="l">
              <a:defRPr sz="5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9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41065" y="4926446"/>
            <a:ext cx="9362659" cy="637822"/>
          </a:xfrm>
        </p:spPr>
        <p:txBody>
          <a:bodyPr>
            <a:noAutofit/>
          </a:bodyPr>
          <a:lstStyle>
            <a:lvl1pPr marL="0" marR="0" indent="0" algn="l" defTabSz="1089498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Author/Department/Subtitle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41063" y="5578203"/>
            <a:ext cx="9365773" cy="310620"/>
          </a:xfrm>
        </p:spPr>
        <p:txBody>
          <a:bodyPr/>
          <a:lstStyle>
            <a:lvl1pPr>
              <a:tabLst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-463016" y="2862265"/>
            <a:ext cx="3185856" cy="1255916"/>
            <a:chOff x="539751" y="763588"/>
            <a:chExt cx="1033463" cy="406400"/>
          </a:xfrm>
        </p:grpSpPr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1508126" y="974725"/>
              <a:ext cx="65088" cy="63500"/>
            </a:xfrm>
            <a:custGeom>
              <a:avLst/>
              <a:gdLst>
                <a:gd name="T0" fmla="*/ 146 w 163"/>
                <a:gd name="T1" fmla="*/ 62 h 162"/>
                <a:gd name="T2" fmla="*/ 129 w 163"/>
                <a:gd name="T3" fmla="*/ 32 h 162"/>
                <a:gd name="T4" fmla="*/ 100 w 163"/>
                <a:gd name="T5" fmla="*/ 16 h 162"/>
                <a:gd name="T6" fmla="*/ 63 w 163"/>
                <a:gd name="T7" fmla="*/ 16 h 162"/>
                <a:gd name="T8" fmla="*/ 34 w 163"/>
                <a:gd name="T9" fmla="*/ 32 h 162"/>
                <a:gd name="T10" fmla="*/ 17 w 163"/>
                <a:gd name="T11" fmla="*/ 62 h 162"/>
                <a:gd name="T12" fmla="*/ 17 w 163"/>
                <a:gd name="T13" fmla="*/ 100 h 162"/>
                <a:gd name="T14" fmla="*/ 34 w 163"/>
                <a:gd name="T15" fmla="*/ 130 h 162"/>
                <a:gd name="T16" fmla="*/ 63 w 163"/>
                <a:gd name="T17" fmla="*/ 146 h 162"/>
                <a:gd name="T18" fmla="*/ 100 w 163"/>
                <a:gd name="T19" fmla="*/ 146 h 162"/>
                <a:gd name="T20" fmla="*/ 129 w 163"/>
                <a:gd name="T21" fmla="*/ 130 h 162"/>
                <a:gd name="T22" fmla="*/ 146 w 163"/>
                <a:gd name="T23" fmla="*/ 100 h 162"/>
                <a:gd name="T24" fmla="*/ 64 w 163"/>
                <a:gd name="T25" fmla="*/ 84 h 162"/>
                <a:gd name="T26" fmla="*/ 49 w 163"/>
                <a:gd name="T27" fmla="*/ 129 h 162"/>
                <a:gd name="T28" fmla="*/ 86 w 163"/>
                <a:gd name="T29" fmla="*/ 31 h 162"/>
                <a:gd name="T30" fmla="*/ 108 w 163"/>
                <a:gd name="T31" fmla="*/ 37 h 162"/>
                <a:gd name="T32" fmla="*/ 116 w 163"/>
                <a:gd name="T33" fmla="*/ 58 h 162"/>
                <a:gd name="T34" fmla="*/ 107 w 163"/>
                <a:gd name="T35" fmla="*/ 75 h 162"/>
                <a:gd name="T36" fmla="*/ 99 w 163"/>
                <a:gd name="T37" fmla="*/ 79 h 162"/>
                <a:gd name="T38" fmla="*/ 110 w 163"/>
                <a:gd name="T39" fmla="*/ 90 h 162"/>
                <a:gd name="T40" fmla="*/ 113 w 163"/>
                <a:gd name="T41" fmla="*/ 109 h 162"/>
                <a:gd name="T42" fmla="*/ 116 w 163"/>
                <a:gd name="T43" fmla="*/ 125 h 162"/>
                <a:gd name="T44" fmla="*/ 101 w 163"/>
                <a:gd name="T45" fmla="*/ 129 h 162"/>
                <a:gd name="T46" fmla="*/ 97 w 163"/>
                <a:gd name="T47" fmla="*/ 107 h 162"/>
                <a:gd name="T48" fmla="*/ 93 w 163"/>
                <a:gd name="T49" fmla="*/ 91 h 162"/>
                <a:gd name="T50" fmla="*/ 88 w 163"/>
                <a:gd name="T51" fmla="*/ 86 h 162"/>
                <a:gd name="T52" fmla="*/ 78 w 163"/>
                <a:gd name="T53" fmla="*/ 84 h 162"/>
                <a:gd name="T54" fmla="*/ 82 w 163"/>
                <a:gd name="T55" fmla="*/ 72 h 162"/>
                <a:gd name="T56" fmla="*/ 96 w 163"/>
                <a:gd name="T57" fmla="*/ 68 h 162"/>
                <a:gd name="T58" fmla="*/ 100 w 163"/>
                <a:gd name="T59" fmla="*/ 58 h 162"/>
                <a:gd name="T60" fmla="*/ 96 w 163"/>
                <a:gd name="T61" fmla="*/ 48 h 162"/>
                <a:gd name="T62" fmla="*/ 82 w 163"/>
                <a:gd name="T63" fmla="*/ 44 h 162"/>
                <a:gd name="T64" fmla="*/ 64 w 163"/>
                <a:gd name="T65" fmla="*/ 72 h 162"/>
                <a:gd name="T66" fmla="*/ 0 w 163"/>
                <a:gd name="T67" fmla="*/ 81 h 162"/>
                <a:gd name="T68" fmla="*/ 8 w 163"/>
                <a:gd name="T69" fmla="*/ 44 h 162"/>
                <a:gd name="T70" fmla="*/ 31 w 163"/>
                <a:gd name="T71" fmla="*/ 17 h 162"/>
                <a:gd name="T72" fmla="*/ 63 w 163"/>
                <a:gd name="T73" fmla="*/ 2 h 162"/>
                <a:gd name="T74" fmla="*/ 100 w 163"/>
                <a:gd name="T75" fmla="*/ 2 h 162"/>
                <a:gd name="T76" fmla="*/ 132 w 163"/>
                <a:gd name="T77" fmla="*/ 17 h 162"/>
                <a:gd name="T78" fmla="*/ 155 w 163"/>
                <a:gd name="T79" fmla="*/ 44 h 162"/>
                <a:gd name="T80" fmla="*/ 163 w 163"/>
                <a:gd name="T81" fmla="*/ 81 h 162"/>
                <a:gd name="T82" fmla="*/ 155 w 163"/>
                <a:gd name="T83" fmla="*/ 118 h 162"/>
                <a:gd name="T84" fmla="*/ 132 w 163"/>
                <a:gd name="T85" fmla="*/ 145 h 162"/>
                <a:gd name="T86" fmla="*/ 100 w 163"/>
                <a:gd name="T87" fmla="*/ 160 h 162"/>
                <a:gd name="T88" fmla="*/ 63 w 163"/>
                <a:gd name="T89" fmla="*/ 160 h 162"/>
                <a:gd name="T90" fmla="*/ 31 w 163"/>
                <a:gd name="T91" fmla="*/ 145 h 162"/>
                <a:gd name="T92" fmla="*/ 8 w 163"/>
                <a:gd name="T93" fmla="*/ 118 h 162"/>
                <a:gd name="T94" fmla="*/ 0 w 163"/>
                <a:gd name="T95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62">
                  <a:moveTo>
                    <a:pt x="148" y="81"/>
                  </a:moveTo>
                  <a:lnTo>
                    <a:pt x="146" y="62"/>
                  </a:lnTo>
                  <a:lnTo>
                    <a:pt x="139" y="46"/>
                  </a:lnTo>
                  <a:lnTo>
                    <a:pt x="129" y="32"/>
                  </a:lnTo>
                  <a:lnTo>
                    <a:pt x="116" y="22"/>
                  </a:lnTo>
                  <a:lnTo>
                    <a:pt x="100" y="16"/>
                  </a:lnTo>
                  <a:lnTo>
                    <a:pt x="82" y="13"/>
                  </a:lnTo>
                  <a:lnTo>
                    <a:pt x="63" y="16"/>
                  </a:lnTo>
                  <a:lnTo>
                    <a:pt x="47" y="22"/>
                  </a:lnTo>
                  <a:lnTo>
                    <a:pt x="34" y="32"/>
                  </a:lnTo>
                  <a:lnTo>
                    <a:pt x="24" y="46"/>
                  </a:lnTo>
                  <a:lnTo>
                    <a:pt x="17" y="62"/>
                  </a:lnTo>
                  <a:lnTo>
                    <a:pt x="15" y="81"/>
                  </a:lnTo>
                  <a:lnTo>
                    <a:pt x="17" y="100"/>
                  </a:lnTo>
                  <a:lnTo>
                    <a:pt x="24" y="116"/>
                  </a:lnTo>
                  <a:lnTo>
                    <a:pt x="34" y="130"/>
                  </a:lnTo>
                  <a:lnTo>
                    <a:pt x="47" y="140"/>
                  </a:lnTo>
                  <a:lnTo>
                    <a:pt x="63" y="146"/>
                  </a:lnTo>
                  <a:lnTo>
                    <a:pt x="82" y="148"/>
                  </a:lnTo>
                  <a:lnTo>
                    <a:pt x="100" y="146"/>
                  </a:lnTo>
                  <a:lnTo>
                    <a:pt x="116" y="140"/>
                  </a:lnTo>
                  <a:lnTo>
                    <a:pt x="129" y="130"/>
                  </a:lnTo>
                  <a:lnTo>
                    <a:pt x="139" y="116"/>
                  </a:lnTo>
                  <a:lnTo>
                    <a:pt x="146" y="100"/>
                  </a:lnTo>
                  <a:lnTo>
                    <a:pt x="148" y="81"/>
                  </a:lnTo>
                  <a:close/>
                  <a:moveTo>
                    <a:pt x="64" y="84"/>
                  </a:moveTo>
                  <a:lnTo>
                    <a:pt x="64" y="129"/>
                  </a:lnTo>
                  <a:lnTo>
                    <a:pt x="49" y="129"/>
                  </a:lnTo>
                  <a:lnTo>
                    <a:pt x="49" y="31"/>
                  </a:lnTo>
                  <a:lnTo>
                    <a:pt x="86" y="31"/>
                  </a:lnTo>
                  <a:lnTo>
                    <a:pt x="99" y="32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07" y="75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105" y="82"/>
                  </a:lnTo>
                  <a:lnTo>
                    <a:pt x="110" y="90"/>
                  </a:lnTo>
                  <a:lnTo>
                    <a:pt x="112" y="102"/>
                  </a:lnTo>
                  <a:lnTo>
                    <a:pt x="113" y="109"/>
                  </a:lnTo>
                  <a:lnTo>
                    <a:pt x="115" y="117"/>
                  </a:lnTo>
                  <a:lnTo>
                    <a:pt x="116" y="125"/>
                  </a:lnTo>
                  <a:lnTo>
                    <a:pt x="118" y="129"/>
                  </a:lnTo>
                  <a:lnTo>
                    <a:pt x="101" y="129"/>
                  </a:lnTo>
                  <a:lnTo>
                    <a:pt x="98" y="118"/>
                  </a:lnTo>
                  <a:lnTo>
                    <a:pt x="97" y="107"/>
                  </a:lnTo>
                  <a:lnTo>
                    <a:pt x="95" y="96"/>
                  </a:lnTo>
                  <a:lnTo>
                    <a:pt x="93" y="91"/>
                  </a:lnTo>
                  <a:lnTo>
                    <a:pt x="91" y="88"/>
                  </a:lnTo>
                  <a:lnTo>
                    <a:pt x="88" y="86"/>
                  </a:lnTo>
                  <a:lnTo>
                    <a:pt x="84" y="85"/>
                  </a:lnTo>
                  <a:lnTo>
                    <a:pt x="78" y="84"/>
                  </a:lnTo>
                  <a:lnTo>
                    <a:pt x="64" y="84"/>
                  </a:lnTo>
                  <a:close/>
                  <a:moveTo>
                    <a:pt x="82" y="72"/>
                  </a:moveTo>
                  <a:lnTo>
                    <a:pt x="91" y="71"/>
                  </a:lnTo>
                  <a:lnTo>
                    <a:pt x="96" y="68"/>
                  </a:lnTo>
                  <a:lnTo>
                    <a:pt x="99" y="62"/>
                  </a:lnTo>
                  <a:lnTo>
                    <a:pt x="100" y="58"/>
                  </a:lnTo>
                  <a:lnTo>
                    <a:pt x="99" y="52"/>
                  </a:lnTo>
                  <a:lnTo>
                    <a:pt x="96" y="48"/>
                  </a:lnTo>
                  <a:lnTo>
                    <a:pt x="91" y="45"/>
                  </a:lnTo>
                  <a:lnTo>
                    <a:pt x="82" y="44"/>
                  </a:lnTo>
                  <a:lnTo>
                    <a:pt x="64" y="44"/>
                  </a:lnTo>
                  <a:lnTo>
                    <a:pt x="64" y="72"/>
                  </a:lnTo>
                  <a:lnTo>
                    <a:pt x="82" y="72"/>
                  </a:lnTo>
                  <a:close/>
                  <a:moveTo>
                    <a:pt x="0" y="81"/>
                  </a:moveTo>
                  <a:lnTo>
                    <a:pt x="2" y="61"/>
                  </a:lnTo>
                  <a:lnTo>
                    <a:pt x="8" y="44"/>
                  </a:lnTo>
                  <a:lnTo>
                    <a:pt x="18" y="29"/>
                  </a:lnTo>
                  <a:lnTo>
                    <a:pt x="31" y="17"/>
                  </a:lnTo>
                  <a:lnTo>
                    <a:pt x="46" y="7"/>
                  </a:lnTo>
                  <a:lnTo>
                    <a:pt x="63" y="2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7" y="7"/>
                  </a:lnTo>
                  <a:lnTo>
                    <a:pt x="132" y="17"/>
                  </a:lnTo>
                  <a:lnTo>
                    <a:pt x="145" y="29"/>
                  </a:lnTo>
                  <a:lnTo>
                    <a:pt x="155" y="44"/>
                  </a:lnTo>
                  <a:lnTo>
                    <a:pt x="161" y="61"/>
                  </a:lnTo>
                  <a:lnTo>
                    <a:pt x="163" y="81"/>
                  </a:lnTo>
                  <a:lnTo>
                    <a:pt x="161" y="101"/>
                  </a:lnTo>
                  <a:lnTo>
                    <a:pt x="155" y="118"/>
                  </a:lnTo>
                  <a:lnTo>
                    <a:pt x="145" y="133"/>
                  </a:lnTo>
                  <a:lnTo>
                    <a:pt x="132" y="145"/>
                  </a:lnTo>
                  <a:lnTo>
                    <a:pt x="117" y="155"/>
                  </a:lnTo>
                  <a:lnTo>
                    <a:pt x="100" y="160"/>
                  </a:lnTo>
                  <a:lnTo>
                    <a:pt x="82" y="162"/>
                  </a:lnTo>
                  <a:lnTo>
                    <a:pt x="63" y="160"/>
                  </a:lnTo>
                  <a:lnTo>
                    <a:pt x="46" y="155"/>
                  </a:lnTo>
                  <a:lnTo>
                    <a:pt x="31" y="145"/>
                  </a:lnTo>
                  <a:lnTo>
                    <a:pt x="18" y="133"/>
                  </a:lnTo>
                  <a:lnTo>
                    <a:pt x="8" y="118"/>
                  </a:lnTo>
                  <a:lnTo>
                    <a:pt x="2" y="10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539751" y="763588"/>
              <a:ext cx="936625" cy="279400"/>
            </a:xfrm>
            <a:custGeom>
              <a:avLst/>
              <a:gdLst>
                <a:gd name="T0" fmla="*/ 2047 w 2361"/>
                <a:gd name="T1" fmla="*/ 328 h 704"/>
                <a:gd name="T2" fmla="*/ 1734 w 2361"/>
                <a:gd name="T3" fmla="*/ 177 h 704"/>
                <a:gd name="T4" fmla="*/ 1175 w 2361"/>
                <a:gd name="T5" fmla="*/ 278 h 704"/>
                <a:gd name="T6" fmla="*/ 1093 w 2361"/>
                <a:gd name="T7" fmla="*/ 229 h 704"/>
                <a:gd name="T8" fmla="*/ 979 w 2361"/>
                <a:gd name="T9" fmla="*/ 233 h 704"/>
                <a:gd name="T10" fmla="*/ 877 w 2361"/>
                <a:gd name="T11" fmla="*/ 305 h 704"/>
                <a:gd name="T12" fmla="*/ 821 w 2361"/>
                <a:gd name="T13" fmla="*/ 356 h 704"/>
                <a:gd name="T14" fmla="*/ 736 w 2361"/>
                <a:gd name="T15" fmla="*/ 257 h 704"/>
                <a:gd name="T16" fmla="*/ 599 w 2361"/>
                <a:gd name="T17" fmla="*/ 222 h 704"/>
                <a:gd name="T18" fmla="*/ 455 w 2361"/>
                <a:gd name="T19" fmla="*/ 262 h 704"/>
                <a:gd name="T20" fmla="*/ 383 w 2361"/>
                <a:gd name="T21" fmla="*/ 248 h 704"/>
                <a:gd name="T22" fmla="*/ 402 w 2361"/>
                <a:gd name="T23" fmla="*/ 0 h 704"/>
                <a:gd name="T24" fmla="*/ 181 w 2361"/>
                <a:gd name="T25" fmla="*/ 394 h 704"/>
                <a:gd name="T26" fmla="*/ 355 w 2361"/>
                <a:gd name="T27" fmla="*/ 499 h 704"/>
                <a:gd name="T28" fmla="*/ 412 w 2361"/>
                <a:gd name="T29" fmla="*/ 623 h 704"/>
                <a:gd name="T30" fmla="*/ 527 w 2361"/>
                <a:gd name="T31" fmla="*/ 693 h 704"/>
                <a:gd name="T32" fmla="*/ 670 w 2361"/>
                <a:gd name="T33" fmla="*/ 695 h 704"/>
                <a:gd name="T34" fmla="*/ 779 w 2361"/>
                <a:gd name="T35" fmla="*/ 633 h 704"/>
                <a:gd name="T36" fmla="*/ 678 w 2361"/>
                <a:gd name="T37" fmla="*/ 549 h 704"/>
                <a:gd name="T38" fmla="*/ 633 w 2361"/>
                <a:gd name="T39" fmla="*/ 584 h 704"/>
                <a:gd name="T40" fmla="*/ 554 w 2361"/>
                <a:gd name="T41" fmla="*/ 575 h 704"/>
                <a:gd name="T42" fmla="*/ 509 w 2361"/>
                <a:gd name="T43" fmla="*/ 495 h 704"/>
                <a:gd name="T44" fmla="*/ 855 w 2361"/>
                <a:gd name="T45" fmla="*/ 590 h 704"/>
                <a:gd name="T46" fmla="*/ 947 w 2361"/>
                <a:gd name="T47" fmla="*/ 680 h 704"/>
                <a:gd name="T48" fmla="*/ 1071 w 2361"/>
                <a:gd name="T49" fmla="*/ 702 h 704"/>
                <a:gd name="T50" fmla="*/ 1158 w 2361"/>
                <a:gd name="T51" fmla="*/ 656 h 704"/>
                <a:gd name="T52" fmla="*/ 1959 w 2361"/>
                <a:gd name="T53" fmla="*/ 679 h 704"/>
                <a:gd name="T54" fmla="*/ 2161 w 2361"/>
                <a:gd name="T55" fmla="*/ 457 h 704"/>
                <a:gd name="T56" fmla="*/ 545 w 2361"/>
                <a:gd name="T57" fmla="*/ 344 h 704"/>
                <a:gd name="T58" fmla="*/ 621 w 2361"/>
                <a:gd name="T59" fmla="*/ 327 h 704"/>
                <a:gd name="T60" fmla="*/ 679 w 2361"/>
                <a:gd name="T61" fmla="*/ 375 h 704"/>
                <a:gd name="T62" fmla="*/ 660 w 2361"/>
                <a:gd name="T63" fmla="*/ 396 h 704"/>
                <a:gd name="T64" fmla="*/ 541 w 2361"/>
                <a:gd name="T65" fmla="*/ 396 h 704"/>
                <a:gd name="T66" fmla="*/ 1079 w 2361"/>
                <a:gd name="T67" fmla="*/ 577 h 704"/>
                <a:gd name="T68" fmla="*/ 1010 w 2361"/>
                <a:gd name="T69" fmla="*/ 541 h 704"/>
                <a:gd name="T70" fmla="*/ 985 w 2361"/>
                <a:gd name="T71" fmla="*/ 465 h 704"/>
                <a:gd name="T72" fmla="*/ 1004 w 2361"/>
                <a:gd name="T73" fmla="*/ 390 h 704"/>
                <a:gd name="T74" fmla="*/ 1060 w 2361"/>
                <a:gd name="T75" fmla="*/ 347 h 704"/>
                <a:gd name="T76" fmla="*/ 1132 w 2361"/>
                <a:gd name="T77" fmla="*/ 362 h 704"/>
                <a:gd name="T78" fmla="*/ 1167 w 2361"/>
                <a:gd name="T79" fmla="*/ 425 h 704"/>
                <a:gd name="T80" fmla="*/ 1167 w 2361"/>
                <a:gd name="T81" fmla="*/ 502 h 704"/>
                <a:gd name="T82" fmla="*/ 1132 w 2361"/>
                <a:gd name="T83" fmla="*/ 560 h 704"/>
                <a:gd name="T84" fmla="*/ 1699 w 2361"/>
                <a:gd name="T85" fmla="*/ 647 h 704"/>
                <a:gd name="T86" fmla="*/ 1701 w 2361"/>
                <a:gd name="T87" fmla="*/ 144 h 704"/>
                <a:gd name="T88" fmla="*/ 1699 w 2361"/>
                <a:gd name="T89" fmla="*/ 372 h 704"/>
                <a:gd name="T90" fmla="*/ 1699 w 2361"/>
                <a:gd name="T91" fmla="*/ 647 h 704"/>
                <a:gd name="T92" fmla="*/ 1736 w 2361"/>
                <a:gd name="T93" fmla="*/ 248 h 704"/>
                <a:gd name="T94" fmla="*/ 1530 w 2361"/>
                <a:gd name="T95" fmla="*/ 500 h 704"/>
                <a:gd name="T96" fmla="*/ 1972 w 2361"/>
                <a:gd name="T97" fmla="*/ 458 h 704"/>
                <a:gd name="T98" fmla="*/ 2143 w 2361"/>
                <a:gd name="T99" fmla="*/ 270 h 704"/>
                <a:gd name="T100" fmla="*/ 2138 w 2361"/>
                <a:gd name="T101" fmla="*/ 647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704">
                  <a:moveTo>
                    <a:pt x="2161" y="457"/>
                  </a:moveTo>
                  <a:lnTo>
                    <a:pt x="2359" y="236"/>
                  </a:lnTo>
                  <a:lnTo>
                    <a:pt x="2128" y="236"/>
                  </a:lnTo>
                  <a:lnTo>
                    <a:pt x="2047" y="328"/>
                  </a:lnTo>
                  <a:lnTo>
                    <a:pt x="1964" y="236"/>
                  </a:lnTo>
                  <a:lnTo>
                    <a:pt x="1526" y="236"/>
                  </a:lnTo>
                  <a:lnTo>
                    <a:pt x="1526" y="177"/>
                  </a:lnTo>
                  <a:lnTo>
                    <a:pt x="1734" y="177"/>
                  </a:lnTo>
                  <a:lnTo>
                    <a:pt x="1734" y="0"/>
                  </a:lnTo>
                  <a:lnTo>
                    <a:pt x="1176" y="0"/>
                  </a:lnTo>
                  <a:lnTo>
                    <a:pt x="1176" y="278"/>
                  </a:lnTo>
                  <a:lnTo>
                    <a:pt x="1175" y="278"/>
                  </a:lnTo>
                  <a:lnTo>
                    <a:pt x="1156" y="260"/>
                  </a:lnTo>
                  <a:lnTo>
                    <a:pt x="1136" y="246"/>
                  </a:lnTo>
                  <a:lnTo>
                    <a:pt x="1116" y="235"/>
                  </a:lnTo>
                  <a:lnTo>
                    <a:pt x="1093" y="229"/>
                  </a:lnTo>
                  <a:lnTo>
                    <a:pt x="1069" y="225"/>
                  </a:lnTo>
                  <a:lnTo>
                    <a:pt x="1044" y="224"/>
                  </a:lnTo>
                  <a:lnTo>
                    <a:pt x="1010" y="226"/>
                  </a:lnTo>
                  <a:lnTo>
                    <a:pt x="979" y="233"/>
                  </a:lnTo>
                  <a:lnTo>
                    <a:pt x="949" y="246"/>
                  </a:lnTo>
                  <a:lnTo>
                    <a:pt x="922" y="261"/>
                  </a:lnTo>
                  <a:lnTo>
                    <a:pt x="898" y="281"/>
                  </a:lnTo>
                  <a:lnTo>
                    <a:pt x="877" y="305"/>
                  </a:lnTo>
                  <a:lnTo>
                    <a:pt x="858" y="331"/>
                  </a:lnTo>
                  <a:lnTo>
                    <a:pt x="844" y="359"/>
                  </a:lnTo>
                  <a:lnTo>
                    <a:pt x="832" y="389"/>
                  </a:lnTo>
                  <a:lnTo>
                    <a:pt x="821" y="356"/>
                  </a:lnTo>
                  <a:lnTo>
                    <a:pt x="804" y="327"/>
                  </a:lnTo>
                  <a:lnTo>
                    <a:pt x="785" y="300"/>
                  </a:lnTo>
                  <a:lnTo>
                    <a:pt x="762" y="277"/>
                  </a:lnTo>
                  <a:lnTo>
                    <a:pt x="736" y="257"/>
                  </a:lnTo>
                  <a:lnTo>
                    <a:pt x="707" y="242"/>
                  </a:lnTo>
                  <a:lnTo>
                    <a:pt x="674" y="231"/>
                  </a:lnTo>
                  <a:lnTo>
                    <a:pt x="638" y="224"/>
                  </a:lnTo>
                  <a:lnTo>
                    <a:pt x="599" y="222"/>
                  </a:lnTo>
                  <a:lnTo>
                    <a:pt x="558" y="224"/>
                  </a:lnTo>
                  <a:lnTo>
                    <a:pt x="520" y="232"/>
                  </a:lnTo>
                  <a:lnTo>
                    <a:pt x="486" y="245"/>
                  </a:lnTo>
                  <a:lnTo>
                    <a:pt x="455" y="262"/>
                  </a:lnTo>
                  <a:lnTo>
                    <a:pt x="427" y="283"/>
                  </a:lnTo>
                  <a:lnTo>
                    <a:pt x="403" y="309"/>
                  </a:lnTo>
                  <a:lnTo>
                    <a:pt x="383" y="338"/>
                  </a:lnTo>
                  <a:lnTo>
                    <a:pt x="383" y="248"/>
                  </a:lnTo>
                  <a:lnTo>
                    <a:pt x="181" y="248"/>
                  </a:lnTo>
                  <a:lnTo>
                    <a:pt x="181" y="151"/>
                  </a:lnTo>
                  <a:lnTo>
                    <a:pt x="402" y="151"/>
                  </a:lnTo>
                  <a:lnTo>
                    <a:pt x="402" y="0"/>
                  </a:lnTo>
                  <a:lnTo>
                    <a:pt x="0" y="0"/>
                  </a:lnTo>
                  <a:lnTo>
                    <a:pt x="0" y="679"/>
                  </a:lnTo>
                  <a:lnTo>
                    <a:pt x="181" y="679"/>
                  </a:lnTo>
                  <a:lnTo>
                    <a:pt x="181" y="394"/>
                  </a:lnTo>
                  <a:lnTo>
                    <a:pt x="361" y="394"/>
                  </a:lnTo>
                  <a:lnTo>
                    <a:pt x="355" y="426"/>
                  </a:lnTo>
                  <a:lnTo>
                    <a:pt x="352" y="462"/>
                  </a:lnTo>
                  <a:lnTo>
                    <a:pt x="355" y="499"/>
                  </a:lnTo>
                  <a:lnTo>
                    <a:pt x="362" y="534"/>
                  </a:lnTo>
                  <a:lnTo>
                    <a:pt x="375" y="566"/>
                  </a:lnTo>
                  <a:lnTo>
                    <a:pt x="391" y="596"/>
                  </a:lnTo>
                  <a:lnTo>
                    <a:pt x="412" y="623"/>
                  </a:lnTo>
                  <a:lnTo>
                    <a:pt x="436" y="646"/>
                  </a:lnTo>
                  <a:lnTo>
                    <a:pt x="464" y="666"/>
                  </a:lnTo>
                  <a:lnTo>
                    <a:pt x="494" y="682"/>
                  </a:lnTo>
                  <a:lnTo>
                    <a:pt x="527" y="693"/>
                  </a:lnTo>
                  <a:lnTo>
                    <a:pt x="563" y="700"/>
                  </a:lnTo>
                  <a:lnTo>
                    <a:pt x="599" y="702"/>
                  </a:lnTo>
                  <a:lnTo>
                    <a:pt x="636" y="700"/>
                  </a:lnTo>
                  <a:lnTo>
                    <a:pt x="670" y="695"/>
                  </a:lnTo>
                  <a:lnTo>
                    <a:pt x="703" y="685"/>
                  </a:lnTo>
                  <a:lnTo>
                    <a:pt x="731" y="671"/>
                  </a:lnTo>
                  <a:lnTo>
                    <a:pt x="757" y="654"/>
                  </a:lnTo>
                  <a:lnTo>
                    <a:pt x="779" y="633"/>
                  </a:lnTo>
                  <a:lnTo>
                    <a:pt x="800" y="608"/>
                  </a:lnTo>
                  <a:lnTo>
                    <a:pt x="818" y="580"/>
                  </a:lnTo>
                  <a:lnTo>
                    <a:pt x="832" y="549"/>
                  </a:lnTo>
                  <a:lnTo>
                    <a:pt x="678" y="549"/>
                  </a:lnTo>
                  <a:lnTo>
                    <a:pt x="667" y="562"/>
                  </a:lnTo>
                  <a:lnTo>
                    <a:pt x="657" y="572"/>
                  </a:lnTo>
                  <a:lnTo>
                    <a:pt x="647" y="579"/>
                  </a:lnTo>
                  <a:lnTo>
                    <a:pt x="633" y="584"/>
                  </a:lnTo>
                  <a:lnTo>
                    <a:pt x="618" y="586"/>
                  </a:lnTo>
                  <a:lnTo>
                    <a:pt x="599" y="587"/>
                  </a:lnTo>
                  <a:lnTo>
                    <a:pt x="576" y="584"/>
                  </a:lnTo>
                  <a:lnTo>
                    <a:pt x="554" y="575"/>
                  </a:lnTo>
                  <a:lnTo>
                    <a:pt x="536" y="560"/>
                  </a:lnTo>
                  <a:lnTo>
                    <a:pt x="521" y="541"/>
                  </a:lnTo>
                  <a:lnTo>
                    <a:pt x="512" y="519"/>
                  </a:lnTo>
                  <a:lnTo>
                    <a:pt x="509" y="495"/>
                  </a:lnTo>
                  <a:lnTo>
                    <a:pt x="824" y="495"/>
                  </a:lnTo>
                  <a:lnTo>
                    <a:pt x="830" y="528"/>
                  </a:lnTo>
                  <a:lnTo>
                    <a:pt x="841" y="560"/>
                  </a:lnTo>
                  <a:lnTo>
                    <a:pt x="855" y="590"/>
                  </a:lnTo>
                  <a:lnTo>
                    <a:pt x="874" y="617"/>
                  </a:lnTo>
                  <a:lnTo>
                    <a:pt x="895" y="642"/>
                  </a:lnTo>
                  <a:lnTo>
                    <a:pt x="919" y="663"/>
                  </a:lnTo>
                  <a:lnTo>
                    <a:pt x="947" y="680"/>
                  </a:lnTo>
                  <a:lnTo>
                    <a:pt x="978" y="694"/>
                  </a:lnTo>
                  <a:lnTo>
                    <a:pt x="1011" y="702"/>
                  </a:lnTo>
                  <a:lnTo>
                    <a:pt x="1046" y="704"/>
                  </a:lnTo>
                  <a:lnTo>
                    <a:pt x="1071" y="702"/>
                  </a:lnTo>
                  <a:lnTo>
                    <a:pt x="1096" y="696"/>
                  </a:lnTo>
                  <a:lnTo>
                    <a:pt x="1119" y="687"/>
                  </a:lnTo>
                  <a:lnTo>
                    <a:pt x="1139" y="673"/>
                  </a:lnTo>
                  <a:lnTo>
                    <a:pt x="1158" y="656"/>
                  </a:lnTo>
                  <a:lnTo>
                    <a:pt x="1175" y="636"/>
                  </a:lnTo>
                  <a:lnTo>
                    <a:pt x="1176" y="636"/>
                  </a:lnTo>
                  <a:lnTo>
                    <a:pt x="1176" y="679"/>
                  </a:lnTo>
                  <a:lnTo>
                    <a:pt x="1959" y="679"/>
                  </a:lnTo>
                  <a:lnTo>
                    <a:pt x="2040" y="588"/>
                  </a:lnTo>
                  <a:lnTo>
                    <a:pt x="2123" y="679"/>
                  </a:lnTo>
                  <a:lnTo>
                    <a:pt x="2361" y="679"/>
                  </a:lnTo>
                  <a:lnTo>
                    <a:pt x="2161" y="457"/>
                  </a:lnTo>
                  <a:close/>
                  <a:moveTo>
                    <a:pt x="514" y="396"/>
                  </a:moveTo>
                  <a:lnTo>
                    <a:pt x="521" y="375"/>
                  </a:lnTo>
                  <a:lnTo>
                    <a:pt x="531" y="359"/>
                  </a:lnTo>
                  <a:lnTo>
                    <a:pt x="545" y="344"/>
                  </a:lnTo>
                  <a:lnTo>
                    <a:pt x="560" y="334"/>
                  </a:lnTo>
                  <a:lnTo>
                    <a:pt x="579" y="327"/>
                  </a:lnTo>
                  <a:lnTo>
                    <a:pt x="599" y="325"/>
                  </a:lnTo>
                  <a:lnTo>
                    <a:pt x="621" y="327"/>
                  </a:lnTo>
                  <a:lnTo>
                    <a:pt x="640" y="333"/>
                  </a:lnTo>
                  <a:lnTo>
                    <a:pt x="656" y="344"/>
                  </a:lnTo>
                  <a:lnTo>
                    <a:pt x="669" y="358"/>
                  </a:lnTo>
                  <a:lnTo>
                    <a:pt x="679" y="375"/>
                  </a:lnTo>
                  <a:lnTo>
                    <a:pt x="685" y="396"/>
                  </a:lnTo>
                  <a:lnTo>
                    <a:pt x="683" y="396"/>
                  </a:lnTo>
                  <a:lnTo>
                    <a:pt x="674" y="396"/>
                  </a:lnTo>
                  <a:lnTo>
                    <a:pt x="660" y="396"/>
                  </a:lnTo>
                  <a:lnTo>
                    <a:pt x="642" y="396"/>
                  </a:lnTo>
                  <a:lnTo>
                    <a:pt x="623" y="396"/>
                  </a:lnTo>
                  <a:lnTo>
                    <a:pt x="601" y="396"/>
                  </a:lnTo>
                  <a:lnTo>
                    <a:pt x="541" y="396"/>
                  </a:lnTo>
                  <a:lnTo>
                    <a:pt x="526" y="396"/>
                  </a:lnTo>
                  <a:lnTo>
                    <a:pt x="517" y="396"/>
                  </a:lnTo>
                  <a:lnTo>
                    <a:pt x="514" y="396"/>
                  </a:lnTo>
                  <a:close/>
                  <a:moveTo>
                    <a:pt x="1079" y="577"/>
                  </a:moveTo>
                  <a:lnTo>
                    <a:pt x="1058" y="574"/>
                  </a:lnTo>
                  <a:lnTo>
                    <a:pt x="1040" y="567"/>
                  </a:lnTo>
                  <a:lnTo>
                    <a:pt x="1023" y="556"/>
                  </a:lnTo>
                  <a:lnTo>
                    <a:pt x="1010" y="541"/>
                  </a:lnTo>
                  <a:lnTo>
                    <a:pt x="999" y="525"/>
                  </a:lnTo>
                  <a:lnTo>
                    <a:pt x="991" y="506"/>
                  </a:lnTo>
                  <a:lnTo>
                    <a:pt x="986" y="485"/>
                  </a:lnTo>
                  <a:lnTo>
                    <a:pt x="985" y="465"/>
                  </a:lnTo>
                  <a:lnTo>
                    <a:pt x="986" y="444"/>
                  </a:lnTo>
                  <a:lnTo>
                    <a:pt x="989" y="425"/>
                  </a:lnTo>
                  <a:lnTo>
                    <a:pt x="995" y="407"/>
                  </a:lnTo>
                  <a:lnTo>
                    <a:pt x="1004" y="390"/>
                  </a:lnTo>
                  <a:lnTo>
                    <a:pt x="1014" y="374"/>
                  </a:lnTo>
                  <a:lnTo>
                    <a:pt x="1026" y="362"/>
                  </a:lnTo>
                  <a:lnTo>
                    <a:pt x="1042" y="353"/>
                  </a:lnTo>
                  <a:lnTo>
                    <a:pt x="1060" y="347"/>
                  </a:lnTo>
                  <a:lnTo>
                    <a:pt x="1079" y="345"/>
                  </a:lnTo>
                  <a:lnTo>
                    <a:pt x="1100" y="347"/>
                  </a:lnTo>
                  <a:lnTo>
                    <a:pt x="1118" y="353"/>
                  </a:lnTo>
                  <a:lnTo>
                    <a:pt x="1132" y="362"/>
                  </a:lnTo>
                  <a:lnTo>
                    <a:pt x="1145" y="374"/>
                  </a:lnTo>
                  <a:lnTo>
                    <a:pt x="1155" y="390"/>
                  </a:lnTo>
                  <a:lnTo>
                    <a:pt x="1162" y="407"/>
                  </a:lnTo>
                  <a:lnTo>
                    <a:pt x="1167" y="425"/>
                  </a:lnTo>
                  <a:lnTo>
                    <a:pt x="1171" y="444"/>
                  </a:lnTo>
                  <a:lnTo>
                    <a:pt x="1172" y="465"/>
                  </a:lnTo>
                  <a:lnTo>
                    <a:pt x="1171" y="483"/>
                  </a:lnTo>
                  <a:lnTo>
                    <a:pt x="1167" y="502"/>
                  </a:lnTo>
                  <a:lnTo>
                    <a:pt x="1162" y="520"/>
                  </a:lnTo>
                  <a:lnTo>
                    <a:pt x="1154" y="535"/>
                  </a:lnTo>
                  <a:lnTo>
                    <a:pt x="1145" y="549"/>
                  </a:lnTo>
                  <a:lnTo>
                    <a:pt x="1132" y="560"/>
                  </a:lnTo>
                  <a:lnTo>
                    <a:pt x="1117" y="569"/>
                  </a:lnTo>
                  <a:lnTo>
                    <a:pt x="1100" y="575"/>
                  </a:lnTo>
                  <a:lnTo>
                    <a:pt x="1079" y="577"/>
                  </a:lnTo>
                  <a:close/>
                  <a:moveTo>
                    <a:pt x="1699" y="647"/>
                  </a:moveTo>
                  <a:lnTo>
                    <a:pt x="1350" y="647"/>
                  </a:lnTo>
                  <a:lnTo>
                    <a:pt x="1350" y="33"/>
                  </a:lnTo>
                  <a:lnTo>
                    <a:pt x="1701" y="33"/>
                  </a:lnTo>
                  <a:lnTo>
                    <a:pt x="1701" y="144"/>
                  </a:lnTo>
                  <a:lnTo>
                    <a:pt x="1494" y="144"/>
                  </a:lnTo>
                  <a:lnTo>
                    <a:pt x="1494" y="270"/>
                  </a:lnTo>
                  <a:lnTo>
                    <a:pt x="1699" y="270"/>
                  </a:lnTo>
                  <a:lnTo>
                    <a:pt x="1699" y="372"/>
                  </a:lnTo>
                  <a:lnTo>
                    <a:pt x="1491" y="372"/>
                  </a:lnTo>
                  <a:lnTo>
                    <a:pt x="1491" y="537"/>
                  </a:lnTo>
                  <a:lnTo>
                    <a:pt x="1699" y="537"/>
                  </a:lnTo>
                  <a:lnTo>
                    <a:pt x="1699" y="647"/>
                  </a:lnTo>
                  <a:close/>
                  <a:moveTo>
                    <a:pt x="1530" y="500"/>
                  </a:moveTo>
                  <a:lnTo>
                    <a:pt x="1530" y="410"/>
                  </a:lnTo>
                  <a:lnTo>
                    <a:pt x="1736" y="410"/>
                  </a:lnTo>
                  <a:lnTo>
                    <a:pt x="1736" y="248"/>
                  </a:lnTo>
                  <a:lnTo>
                    <a:pt x="1923" y="458"/>
                  </a:lnTo>
                  <a:lnTo>
                    <a:pt x="1736" y="668"/>
                  </a:lnTo>
                  <a:lnTo>
                    <a:pt x="1736" y="500"/>
                  </a:lnTo>
                  <a:lnTo>
                    <a:pt x="1530" y="500"/>
                  </a:lnTo>
                  <a:close/>
                  <a:moveTo>
                    <a:pt x="2040" y="538"/>
                  </a:moveTo>
                  <a:lnTo>
                    <a:pt x="1945" y="647"/>
                  </a:lnTo>
                  <a:lnTo>
                    <a:pt x="1803" y="647"/>
                  </a:lnTo>
                  <a:lnTo>
                    <a:pt x="1972" y="458"/>
                  </a:lnTo>
                  <a:lnTo>
                    <a:pt x="1803" y="270"/>
                  </a:lnTo>
                  <a:lnTo>
                    <a:pt x="1950" y="270"/>
                  </a:lnTo>
                  <a:lnTo>
                    <a:pt x="2048" y="377"/>
                  </a:lnTo>
                  <a:lnTo>
                    <a:pt x="2143" y="270"/>
                  </a:lnTo>
                  <a:lnTo>
                    <a:pt x="2285" y="270"/>
                  </a:lnTo>
                  <a:lnTo>
                    <a:pt x="2117" y="457"/>
                  </a:lnTo>
                  <a:lnTo>
                    <a:pt x="2287" y="647"/>
                  </a:lnTo>
                  <a:lnTo>
                    <a:pt x="2138" y="647"/>
                  </a:lnTo>
                  <a:lnTo>
                    <a:pt x="2040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068388" y="1069975"/>
              <a:ext cx="65088" cy="100013"/>
            </a:xfrm>
            <a:custGeom>
              <a:avLst/>
              <a:gdLst>
                <a:gd name="T0" fmla="*/ 60 w 163"/>
                <a:gd name="T1" fmla="*/ 251 h 252"/>
                <a:gd name="T2" fmla="*/ 29 w 163"/>
                <a:gd name="T3" fmla="*/ 241 h 252"/>
                <a:gd name="T4" fmla="*/ 7 w 163"/>
                <a:gd name="T5" fmla="*/ 218 h 252"/>
                <a:gd name="T6" fmla="*/ 0 w 163"/>
                <a:gd name="T7" fmla="*/ 183 h 252"/>
                <a:gd name="T8" fmla="*/ 23 w 163"/>
                <a:gd name="T9" fmla="*/ 199 h 252"/>
                <a:gd name="T10" fmla="*/ 39 w 163"/>
                <a:gd name="T11" fmla="*/ 222 h 252"/>
                <a:gd name="T12" fmla="*/ 65 w 163"/>
                <a:gd name="T13" fmla="*/ 232 h 252"/>
                <a:gd name="T14" fmla="*/ 91 w 163"/>
                <a:gd name="T15" fmla="*/ 233 h 252"/>
                <a:gd name="T16" fmla="*/ 115 w 163"/>
                <a:gd name="T17" fmla="*/ 228 h 252"/>
                <a:gd name="T18" fmla="*/ 132 w 163"/>
                <a:gd name="T19" fmla="*/ 216 h 252"/>
                <a:gd name="T20" fmla="*/ 141 w 163"/>
                <a:gd name="T21" fmla="*/ 191 h 252"/>
                <a:gd name="T22" fmla="*/ 133 w 163"/>
                <a:gd name="T23" fmla="*/ 164 h 252"/>
                <a:gd name="T24" fmla="*/ 114 w 163"/>
                <a:gd name="T25" fmla="*/ 146 h 252"/>
                <a:gd name="T26" fmla="*/ 83 w 163"/>
                <a:gd name="T27" fmla="*/ 134 h 252"/>
                <a:gd name="T28" fmla="*/ 40 w 163"/>
                <a:gd name="T29" fmla="*/ 116 h 252"/>
                <a:gd name="T30" fmla="*/ 15 w 163"/>
                <a:gd name="T31" fmla="*/ 92 h 252"/>
                <a:gd name="T32" fmla="*/ 7 w 163"/>
                <a:gd name="T33" fmla="*/ 58 h 252"/>
                <a:gd name="T34" fmla="*/ 15 w 163"/>
                <a:gd name="T35" fmla="*/ 28 h 252"/>
                <a:gd name="T36" fmla="*/ 38 w 163"/>
                <a:gd name="T37" fmla="*/ 10 h 252"/>
                <a:gd name="T38" fmla="*/ 70 w 163"/>
                <a:gd name="T39" fmla="*/ 1 h 252"/>
                <a:gd name="T40" fmla="*/ 102 w 163"/>
                <a:gd name="T41" fmla="*/ 1 h 252"/>
                <a:gd name="T42" fmla="*/ 131 w 163"/>
                <a:gd name="T43" fmla="*/ 9 h 252"/>
                <a:gd name="T44" fmla="*/ 153 w 163"/>
                <a:gd name="T45" fmla="*/ 28 h 252"/>
                <a:gd name="T46" fmla="*/ 161 w 163"/>
                <a:gd name="T47" fmla="*/ 59 h 252"/>
                <a:gd name="T48" fmla="*/ 136 w 163"/>
                <a:gd name="T49" fmla="*/ 45 h 252"/>
                <a:gd name="T50" fmla="*/ 123 w 163"/>
                <a:gd name="T51" fmla="*/ 28 h 252"/>
                <a:gd name="T52" fmla="*/ 101 w 163"/>
                <a:gd name="T53" fmla="*/ 20 h 252"/>
                <a:gd name="T54" fmla="*/ 73 w 163"/>
                <a:gd name="T55" fmla="*/ 20 h 252"/>
                <a:gd name="T56" fmla="*/ 47 w 163"/>
                <a:gd name="T57" fmla="*/ 27 h 252"/>
                <a:gd name="T58" fmla="*/ 32 w 163"/>
                <a:gd name="T59" fmla="*/ 45 h 252"/>
                <a:gd name="T60" fmla="*/ 31 w 163"/>
                <a:gd name="T61" fmla="*/ 70 h 252"/>
                <a:gd name="T62" fmla="*/ 42 w 163"/>
                <a:gd name="T63" fmla="*/ 89 h 252"/>
                <a:gd name="T64" fmla="*/ 70 w 163"/>
                <a:gd name="T65" fmla="*/ 105 h 252"/>
                <a:gd name="T66" fmla="*/ 110 w 163"/>
                <a:gd name="T67" fmla="*/ 119 h 252"/>
                <a:gd name="T68" fmla="*/ 139 w 163"/>
                <a:gd name="T69" fmla="*/ 134 h 252"/>
                <a:gd name="T70" fmla="*/ 157 w 163"/>
                <a:gd name="T71" fmla="*/ 157 h 252"/>
                <a:gd name="T72" fmla="*/ 163 w 163"/>
                <a:gd name="T73" fmla="*/ 190 h 252"/>
                <a:gd name="T74" fmla="*/ 156 w 163"/>
                <a:gd name="T75" fmla="*/ 221 h 252"/>
                <a:gd name="T76" fmla="*/ 136 w 163"/>
                <a:gd name="T77" fmla="*/ 241 h 252"/>
                <a:gd name="T78" fmla="*/ 108 w 163"/>
                <a:gd name="T79" fmla="*/ 250 h 252"/>
                <a:gd name="T80" fmla="*/ 78 w 163"/>
                <a:gd name="T8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52">
                  <a:moveTo>
                    <a:pt x="78" y="252"/>
                  </a:moveTo>
                  <a:lnTo>
                    <a:pt x="60" y="251"/>
                  </a:lnTo>
                  <a:lnTo>
                    <a:pt x="43" y="247"/>
                  </a:lnTo>
                  <a:lnTo>
                    <a:pt x="29" y="241"/>
                  </a:lnTo>
                  <a:lnTo>
                    <a:pt x="16" y="230"/>
                  </a:lnTo>
                  <a:lnTo>
                    <a:pt x="7" y="218"/>
                  </a:lnTo>
                  <a:lnTo>
                    <a:pt x="2" y="202"/>
                  </a:lnTo>
                  <a:lnTo>
                    <a:pt x="0" y="183"/>
                  </a:lnTo>
                  <a:lnTo>
                    <a:pt x="21" y="183"/>
                  </a:lnTo>
                  <a:lnTo>
                    <a:pt x="23" y="199"/>
                  </a:lnTo>
                  <a:lnTo>
                    <a:pt x="30" y="212"/>
                  </a:lnTo>
                  <a:lnTo>
                    <a:pt x="39" y="222"/>
                  </a:lnTo>
                  <a:lnTo>
                    <a:pt x="51" y="228"/>
                  </a:lnTo>
                  <a:lnTo>
                    <a:pt x="65" y="232"/>
                  </a:lnTo>
                  <a:lnTo>
                    <a:pt x="79" y="234"/>
                  </a:lnTo>
                  <a:lnTo>
                    <a:pt x="91" y="233"/>
                  </a:lnTo>
                  <a:lnTo>
                    <a:pt x="103" y="231"/>
                  </a:lnTo>
                  <a:lnTo>
                    <a:pt x="115" y="228"/>
                  </a:lnTo>
                  <a:lnTo>
                    <a:pt x="125" y="223"/>
                  </a:lnTo>
                  <a:lnTo>
                    <a:pt x="132" y="216"/>
                  </a:lnTo>
                  <a:lnTo>
                    <a:pt x="139" y="204"/>
                  </a:lnTo>
                  <a:lnTo>
                    <a:pt x="141" y="191"/>
                  </a:lnTo>
                  <a:lnTo>
                    <a:pt x="139" y="176"/>
                  </a:lnTo>
                  <a:lnTo>
                    <a:pt x="133" y="164"/>
                  </a:lnTo>
                  <a:lnTo>
                    <a:pt x="125" y="154"/>
                  </a:lnTo>
                  <a:lnTo>
                    <a:pt x="114" y="146"/>
                  </a:lnTo>
                  <a:lnTo>
                    <a:pt x="99" y="140"/>
                  </a:lnTo>
                  <a:lnTo>
                    <a:pt x="83" y="134"/>
                  </a:lnTo>
                  <a:lnTo>
                    <a:pt x="59" y="125"/>
                  </a:lnTo>
                  <a:lnTo>
                    <a:pt x="40" y="116"/>
                  </a:lnTo>
                  <a:lnTo>
                    <a:pt x="24" y="106"/>
                  </a:lnTo>
                  <a:lnTo>
                    <a:pt x="15" y="92"/>
                  </a:lnTo>
                  <a:lnTo>
                    <a:pt x="9" y="77"/>
                  </a:lnTo>
                  <a:lnTo>
                    <a:pt x="7" y="58"/>
                  </a:lnTo>
                  <a:lnTo>
                    <a:pt x="9" y="41"/>
                  </a:lnTo>
                  <a:lnTo>
                    <a:pt x="15" y="28"/>
                  </a:lnTo>
                  <a:lnTo>
                    <a:pt x="25" y="17"/>
                  </a:lnTo>
                  <a:lnTo>
                    <a:pt x="38" y="10"/>
                  </a:lnTo>
                  <a:lnTo>
                    <a:pt x="53" y="4"/>
                  </a:lnTo>
                  <a:lnTo>
                    <a:pt x="70" y="1"/>
                  </a:lnTo>
                  <a:lnTo>
                    <a:pt x="87" y="0"/>
                  </a:lnTo>
                  <a:lnTo>
                    <a:pt x="102" y="1"/>
                  </a:lnTo>
                  <a:lnTo>
                    <a:pt x="118" y="4"/>
                  </a:lnTo>
                  <a:lnTo>
                    <a:pt x="131" y="9"/>
                  </a:lnTo>
                  <a:lnTo>
                    <a:pt x="144" y="17"/>
                  </a:lnTo>
                  <a:lnTo>
                    <a:pt x="153" y="28"/>
                  </a:lnTo>
                  <a:lnTo>
                    <a:pt x="159" y="41"/>
                  </a:lnTo>
                  <a:lnTo>
                    <a:pt x="161" y="59"/>
                  </a:lnTo>
                  <a:lnTo>
                    <a:pt x="140" y="59"/>
                  </a:lnTo>
                  <a:lnTo>
                    <a:pt x="136" y="45"/>
                  </a:lnTo>
                  <a:lnTo>
                    <a:pt x="131" y="35"/>
                  </a:lnTo>
                  <a:lnTo>
                    <a:pt x="123" y="28"/>
                  </a:lnTo>
                  <a:lnTo>
                    <a:pt x="113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3" y="20"/>
                  </a:lnTo>
                  <a:lnTo>
                    <a:pt x="60" y="23"/>
                  </a:lnTo>
                  <a:lnTo>
                    <a:pt x="47" y="27"/>
                  </a:lnTo>
                  <a:lnTo>
                    <a:pt x="38" y="35"/>
                  </a:lnTo>
                  <a:lnTo>
                    <a:pt x="32" y="45"/>
                  </a:lnTo>
                  <a:lnTo>
                    <a:pt x="30" y="58"/>
                  </a:lnTo>
                  <a:lnTo>
                    <a:pt x="31" y="70"/>
                  </a:lnTo>
                  <a:lnTo>
                    <a:pt x="35" y="80"/>
                  </a:lnTo>
                  <a:lnTo>
                    <a:pt x="42" y="89"/>
                  </a:lnTo>
                  <a:lnTo>
                    <a:pt x="55" y="97"/>
                  </a:lnTo>
                  <a:lnTo>
                    <a:pt x="70" y="105"/>
                  </a:lnTo>
                  <a:lnTo>
                    <a:pt x="92" y="113"/>
                  </a:lnTo>
                  <a:lnTo>
                    <a:pt x="110" y="119"/>
                  </a:lnTo>
                  <a:lnTo>
                    <a:pt x="126" y="126"/>
                  </a:lnTo>
                  <a:lnTo>
                    <a:pt x="139" y="134"/>
                  </a:lnTo>
                  <a:lnTo>
                    <a:pt x="150" y="144"/>
                  </a:lnTo>
                  <a:lnTo>
                    <a:pt x="157" y="157"/>
                  </a:lnTo>
                  <a:lnTo>
                    <a:pt x="162" y="171"/>
                  </a:lnTo>
                  <a:lnTo>
                    <a:pt x="163" y="190"/>
                  </a:lnTo>
                  <a:lnTo>
                    <a:pt x="161" y="207"/>
                  </a:lnTo>
                  <a:lnTo>
                    <a:pt x="156" y="221"/>
                  </a:lnTo>
                  <a:lnTo>
                    <a:pt x="147" y="232"/>
                  </a:lnTo>
                  <a:lnTo>
                    <a:pt x="136" y="241"/>
                  </a:lnTo>
                  <a:lnTo>
                    <a:pt x="123" y="246"/>
                  </a:lnTo>
                  <a:lnTo>
                    <a:pt x="108" y="250"/>
                  </a:lnTo>
                  <a:lnTo>
                    <a:pt x="94" y="252"/>
                  </a:lnTo>
                  <a:lnTo>
                    <a:pt x="78" y="2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143001" y="1098550"/>
              <a:ext cx="58738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7 w 147"/>
                <a:gd name="T5" fmla="*/ 125 h 179"/>
                <a:gd name="T6" fmla="*/ 32 w 147"/>
                <a:gd name="T7" fmla="*/ 137 h 179"/>
                <a:gd name="T8" fmla="*/ 41 w 147"/>
                <a:gd name="T9" fmla="*/ 149 h 179"/>
                <a:gd name="T10" fmla="*/ 50 w 147"/>
                <a:gd name="T11" fmla="*/ 157 h 179"/>
                <a:gd name="T12" fmla="*/ 64 w 147"/>
                <a:gd name="T13" fmla="*/ 162 h 179"/>
                <a:gd name="T14" fmla="*/ 78 w 147"/>
                <a:gd name="T15" fmla="*/ 164 h 179"/>
                <a:gd name="T16" fmla="*/ 92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6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2 w 147"/>
                <a:gd name="T35" fmla="*/ 165 h 179"/>
                <a:gd name="T36" fmla="*/ 108 w 147"/>
                <a:gd name="T37" fmla="*/ 174 h 179"/>
                <a:gd name="T38" fmla="*/ 94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4 w 147"/>
                <a:gd name="T49" fmla="*/ 147 h 179"/>
                <a:gd name="T50" fmla="*/ 7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6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59 w 147"/>
                <a:gd name="T69" fmla="*/ 3 h 179"/>
                <a:gd name="T70" fmla="*/ 78 w 147"/>
                <a:gd name="T71" fmla="*/ 0 h 179"/>
                <a:gd name="T72" fmla="*/ 97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3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4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7 w 147"/>
                <a:gd name="T105" fmla="*/ 16 h 179"/>
                <a:gd name="T106" fmla="*/ 61 w 147"/>
                <a:gd name="T107" fmla="*/ 19 h 179"/>
                <a:gd name="T108" fmla="*/ 46 w 147"/>
                <a:gd name="T109" fmla="*/ 26 h 179"/>
                <a:gd name="T110" fmla="*/ 36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7" y="125"/>
                  </a:lnTo>
                  <a:lnTo>
                    <a:pt x="32" y="137"/>
                  </a:lnTo>
                  <a:lnTo>
                    <a:pt x="41" y="149"/>
                  </a:lnTo>
                  <a:lnTo>
                    <a:pt x="50" y="157"/>
                  </a:lnTo>
                  <a:lnTo>
                    <a:pt x="64" y="162"/>
                  </a:lnTo>
                  <a:lnTo>
                    <a:pt x="78" y="164"/>
                  </a:lnTo>
                  <a:lnTo>
                    <a:pt x="92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6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2" y="165"/>
                  </a:lnTo>
                  <a:lnTo>
                    <a:pt x="108" y="174"/>
                  </a:lnTo>
                  <a:lnTo>
                    <a:pt x="94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6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3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4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7" y="16"/>
                  </a:lnTo>
                  <a:lnTo>
                    <a:pt x="61" y="19"/>
                  </a:lnTo>
                  <a:lnTo>
                    <a:pt x="46" y="26"/>
                  </a:lnTo>
                  <a:lnTo>
                    <a:pt x="36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216026" y="1098550"/>
              <a:ext cx="31750" cy="69850"/>
            </a:xfrm>
            <a:custGeom>
              <a:avLst/>
              <a:gdLst>
                <a:gd name="T0" fmla="*/ 67 w 80"/>
                <a:gd name="T1" fmla="*/ 20 h 176"/>
                <a:gd name="T2" fmla="*/ 54 w 80"/>
                <a:gd name="T3" fmla="*/ 22 h 176"/>
                <a:gd name="T4" fmla="*/ 44 w 80"/>
                <a:gd name="T5" fmla="*/ 27 h 176"/>
                <a:gd name="T6" fmla="*/ 35 w 80"/>
                <a:gd name="T7" fmla="*/ 35 h 176"/>
                <a:gd name="T8" fmla="*/ 29 w 80"/>
                <a:gd name="T9" fmla="*/ 44 h 176"/>
                <a:gd name="T10" fmla="*/ 25 w 80"/>
                <a:gd name="T11" fmla="*/ 54 h 176"/>
                <a:gd name="T12" fmla="*/ 22 w 80"/>
                <a:gd name="T13" fmla="*/ 67 h 176"/>
                <a:gd name="T14" fmla="*/ 22 w 80"/>
                <a:gd name="T15" fmla="*/ 79 h 176"/>
                <a:gd name="T16" fmla="*/ 22 w 80"/>
                <a:gd name="T17" fmla="*/ 176 h 176"/>
                <a:gd name="T18" fmla="*/ 1 w 80"/>
                <a:gd name="T19" fmla="*/ 176 h 176"/>
                <a:gd name="T20" fmla="*/ 1 w 80"/>
                <a:gd name="T21" fmla="*/ 55 h 176"/>
                <a:gd name="T22" fmla="*/ 0 w 80"/>
                <a:gd name="T23" fmla="*/ 5 h 176"/>
                <a:gd name="T24" fmla="*/ 20 w 80"/>
                <a:gd name="T25" fmla="*/ 5 h 176"/>
                <a:gd name="T26" fmla="*/ 22 w 80"/>
                <a:gd name="T27" fmla="*/ 30 h 176"/>
                <a:gd name="T28" fmla="*/ 30 w 80"/>
                <a:gd name="T29" fmla="*/ 17 h 176"/>
                <a:gd name="T30" fmla="*/ 41 w 80"/>
                <a:gd name="T31" fmla="*/ 8 h 176"/>
                <a:gd name="T32" fmla="*/ 55 w 80"/>
                <a:gd name="T33" fmla="*/ 3 h 176"/>
                <a:gd name="T34" fmla="*/ 71 w 80"/>
                <a:gd name="T35" fmla="*/ 0 h 176"/>
                <a:gd name="T36" fmla="*/ 76 w 80"/>
                <a:gd name="T37" fmla="*/ 2 h 176"/>
                <a:gd name="T38" fmla="*/ 80 w 80"/>
                <a:gd name="T39" fmla="*/ 2 h 176"/>
                <a:gd name="T40" fmla="*/ 80 w 80"/>
                <a:gd name="T41" fmla="*/ 22 h 176"/>
                <a:gd name="T42" fmla="*/ 76 w 80"/>
                <a:gd name="T43" fmla="*/ 21 h 176"/>
                <a:gd name="T44" fmla="*/ 72 w 80"/>
                <a:gd name="T45" fmla="*/ 21 h 176"/>
                <a:gd name="T46" fmla="*/ 67 w 80"/>
                <a:gd name="T47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76">
                  <a:moveTo>
                    <a:pt x="67" y="20"/>
                  </a:moveTo>
                  <a:lnTo>
                    <a:pt x="54" y="22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9" y="44"/>
                  </a:lnTo>
                  <a:lnTo>
                    <a:pt x="25" y="54"/>
                  </a:lnTo>
                  <a:lnTo>
                    <a:pt x="22" y="67"/>
                  </a:lnTo>
                  <a:lnTo>
                    <a:pt x="22" y="79"/>
                  </a:lnTo>
                  <a:lnTo>
                    <a:pt x="22" y="176"/>
                  </a:lnTo>
                  <a:lnTo>
                    <a:pt x="1" y="176"/>
                  </a:lnTo>
                  <a:lnTo>
                    <a:pt x="1" y="55"/>
                  </a:lnTo>
                  <a:lnTo>
                    <a:pt x="0" y="5"/>
                  </a:lnTo>
                  <a:lnTo>
                    <a:pt x="20" y="5"/>
                  </a:lnTo>
                  <a:lnTo>
                    <a:pt x="22" y="30"/>
                  </a:lnTo>
                  <a:lnTo>
                    <a:pt x="30" y="17"/>
                  </a:lnTo>
                  <a:lnTo>
                    <a:pt x="41" y="8"/>
                  </a:lnTo>
                  <a:lnTo>
                    <a:pt x="55" y="3"/>
                  </a:lnTo>
                  <a:lnTo>
                    <a:pt x="71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22"/>
                  </a:lnTo>
                  <a:lnTo>
                    <a:pt x="76" y="21"/>
                  </a:lnTo>
                  <a:lnTo>
                    <a:pt x="72" y="21"/>
                  </a:lnTo>
                  <a:lnTo>
                    <a:pt x="67" y="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249363" y="1100138"/>
              <a:ext cx="60325" cy="68263"/>
            </a:xfrm>
            <a:custGeom>
              <a:avLst/>
              <a:gdLst>
                <a:gd name="T0" fmla="*/ 61 w 150"/>
                <a:gd name="T1" fmla="*/ 171 h 171"/>
                <a:gd name="T2" fmla="*/ 0 w 150"/>
                <a:gd name="T3" fmla="*/ 0 h 171"/>
                <a:gd name="T4" fmla="*/ 24 w 150"/>
                <a:gd name="T5" fmla="*/ 0 h 171"/>
                <a:gd name="T6" fmla="*/ 77 w 150"/>
                <a:gd name="T7" fmla="*/ 149 h 171"/>
                <a:gd name="T8" fmla="*/ 131 w 150"/>
                <a:gd name="T9" fmla="*/ 0 h 171"/>
                <a:gd name="T10" fmla="*/ 150 w 150"/>
                <a:gd name="T11" fmla="*/ 0 h 171"/>
                <a:gd name="T12" fmla="*/ 88 w 150"/>
                <a:gd name="T13" fmla="*/ 171 h 171"/>
                <a:gd name="T14" fmla="*/ 61 w 150"/>
                <a:gd name="T1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71">
                  <a:moveTo>
                    <a:pt x="61" y="171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77" y="149"/>
                  </a:lnTo>
                  <a:lnTo>
                    <a:pt x="131" y="0"/>
                  </a:lnTo>
                  <a:lnTo>
                    <a:pt x="150" y="0"/>
                  </a:lnTo>
                  <a:lnTo>
                    <a:pt x="88" y="171"/>
                  </a:lnTo>
                  <a:lnTo>
                    <a:pt x="61" y="1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316038" y="1071563"/>
              <a:ext cx="9525" cy="96838"/>
            </a:xfrm>
            <a:custGeom>
              <a:avLst/>
              <a:gdLst>
                <a:gd name="T0" fmla="*/ 0 w 24"/>
                <a:gd name="T1" fmla="*/ 25 h 244"/>
                <a:gd name="T2" fmla="*/ 0 w 24"/>
                <a:gd name="T3" fmla="*/ 0 h 244"/>
                <a:gd name="T4" fmla="*/ 24 w 24"/>
                <a:gd name="T5" fmla="*/ 0 h 244"/>
                <a:gd name="T6" fmla="*/ 24 w 24"/>
                <a:gd name="T7" fmla="*/ 25 h 244"/>
                <a:gd name="T8" fmla="*/ 0 w 24"/>
                <a:gd name="T9" fmla="*/ 25 h 244"/>
                <a:gd name="T10" fmla="*/ 2 w 24"/>
                <a:gd name="T11" fmla="*/ 244 h 244"/>
                <a:gd name="T12" fmla="*/ 2 w 24"/>
                <a:gd name="T13" fmla="*/ 73 h 244"/>
                <a:gd name="T14" fmla="*/ 22 w 24"/>
                <a:gd name="T15" fmla="*/ 73 h 244"/>
                <a:gd name="T16" fmla="*/ 22 w 24"/>
                <a:gd name="T17" fmla="*/ 244 h 244"/>
                <a:gd name="T18" fmla="*/ 2 w 24"/>
                <a:gd name="T1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4">
                  <a:moveTo>
                    <a:pt x="0" y="2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close/>
                  <a:moveTo>
                    <a:pt x="2" y="244"/>
                  </a:moveTo>
                  <a:lnTo>
                    <a:pt x="2" y="73"/>
                  </a:lnTo>
                  <a:lnTo>
                    <a:pt x="22" y="73"/>
                  </a:lnTo>
                  <a:lnTo>
                    <a:pt x="22" y="244"/>
                  </a:lnTo>
                  <a:lnTo>
                    <a:pt x="2" y="2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1341438" y="1098550"/>
              <a:ext cx="58738" cy="71438"/>
            </a:xfrm>
            <a:custGeom>
              <a:avLst/>
              <a:gdLst>
                <a:gd name="T0" fmla="*/ 22 w 147"/>
                <a:gd name="T1" fmla="*/ 90 h 179"/>
                <a:gd name="T2" fmla="*/ 23 w 147"/>
                <a:gd name="T3" fmla="*/ 110 h 179"/>
                <a:gd name="T4" fmla="*/ 28 w 147"/>
                <a:gd name="T5" fmla="*/ 127 h 179"/>
                <a:gd name="T6" fmla="*/ 35 w 147"/>
                <a:gd name="T7" fmla="*/ 141 h 179"/>
                <a:gd name="T8" fmla="*/ 44 w 147"/>
                <a:gd name="T9" fmla="*/ 151 h 179"/>
                <a:gd name="T10" fmla="*/ 54 w 147"/>
                <a:gd name="T11" fmla="*/ 158 h 179"/>
                <a:gd name="T12" fmla="*/ 67 w 147"/>
                <a:gd name="T13" fmla="*/ 162 h 179"/>
                <a:gd name="T14" fmla="*/ 79 w 147"/>
                <a:gd name="T15" fmla="*/ 164 h 179"/>
                <a:gd name="T16" fmla="*/ 93 w 147"/>
                <a:gd name="T17" fmla="*/ 162 h 179"/>
                <a:gd name="T18" fmla="*/ 103 w 147"/>
                <a:gd name="T19" fmla="*/ 158 h 179"/>
                <a:gd name="T20" fmla="*/ 112 w 147"/>
                <a:gd name="T21" fmla="*/ 152 h 179"/>
                <a:gd name="T22" fmla="*/ 119 w 147"/>
                <a:gd name="T23" fmla="*/ 144 h 179"/>
                <a:gd name="T24" fmla="*/ 124 w 147"/>
                <a:gd name="T25" fmla="*/ 135 h 179"/>
                <a:gd name="T26" fmla="*/ 127 w 147"/>
                <a:gd name="T27" fmla="*/ 125 h 179"/>
                <a:gd name="T28" fmla="*/ 147 w 147"/>
                <a:gd name="T29" fmla="*/ 125 h 179"/>
                <a:gd name="T30" fmla="*/ 140 w 147"/>
                <a:gd name="T31" fmla="*/ 142 h 179"/>
                <a:gd name="T32" fmla="*/ 133 w 147"/>
                <a:gd name="T33" fmla="*/ 155 h 179"/>
                <a:gd name="T34" fmla="*/ 124 w 147"/>
                <a:gd name="T35" fmla="*/ 165 h 179"/>
                <a:gd name="T36" fmla="*/ 111 w 147"/>
                <a:gd name="T37" fmla="*/ 174 h 179"/>
                <a:gd name="T38" fmla="*/ 97 w 147"/>
                <a:gd name="T39" fmla="*/ 178 h 179"/>
                <a:gd name="T40" fmla="*/ 78 w 147"/>
                <a:gd name="T41" fmla="*/ 179 h 179"/>
                <a:gd name="T42" fmla="*/ 64 w 147"/>
                <a:gd name="T43" fmla="*/ 178 h 179"/>
                <a:gd name="T44" fmla="*/ 49 w 147"/>
                <a:gd name="T45" fmla="*/ 175 h 179"/>
                <a:gd name="T46" fmla="*/ 36 w 147"/>
                <a:gd name="T47" fmla="*/ 168 h 179"/>
                <a:gd name="T48" fmla="*/ 23 w 147"/>
                <a:gd name="T49" fmla="*/ 158 h 179"/>
                <a:gd name="T50" fmla="*/ 14 w 147"/>
                <a:gd name="T51" fmla="*/ 147 h 179"/>
                <a:gd name="T52" fmla="*/ 7 w 147"/>
                <a:gd name="T53" fmla="*/ 131 h 179"/>
                <a:gd name="T54" fmla="*/ 1 w 147"/>
                <a:gd name="T55" fmla="*/ 113 h 179"/>
                <a:gd name="T56" fmla="*/ 0 w 147"/>
                <a:gd name="T57" fmla="*/ 90 h 179"/>
                <a:gd name="T58" fmla="*/ 1 w 147"/>
                <a:gd name="T59" fmla="*/ 68 h 179"/>
                <a:gd name="T60" fmla="*/ 7 w 147"/>
                <a:gd name="T61" fmla="*/ 49 h 179"/>
                <a:gd name="T62" fmla="*/ 14 w 147"/>
                <a:gd name="T63" fmla="*/ 34 h 179"/>
                <a:gd name="T64" fmla="*/ 23 w 147"/>
                <a:gd name="T65" fmla="*/ 21 h 179"/>
                <a:gd name="T66" fmla="*/ 36 w 147"/>
                <a:gd name="T67" fmla="*/ 12 h 179"/>
                <a:gd name="T68" fmla="*/ 49 w 147"/>
                <a:gd name="T69" fmla="*/ 6 h 179"/>
                <a:gd name="T70" fmla="*/ 64 w 147"/>
                <a:gd name="T71" fmla="*/ 2 h 179"/>
                <a:gd name="T72" fmla="*/ 78 w 147"/>
                <a:gd name="T73" fmla="*/ 0 h 179"/>
                <a:gd name="T74" fmla="*/ 97 w 147"/>
                <a:gd name="T75" fmla="*/ 3 h 179"/>
                <a:gd name="T76" fmla="*/ 111 w 147"/>
                <a:gd name="T77" fmla="*/ 7 h 179"/>
                <a:gd name="T78" fmla="*/ 124 w 147"/>
                <a:gd name="T79" fmla="*/ 14 h 179"/>
                <a:gd name="T80" fmla="*/ 133 w 147"/>
                <a:gd name="T81" fmla="*/ 24 h 179"/>
                <a:gd name="T82" fmla="*/ 140 w 147"/>
                <a:gd name="T83" fmla="*/ 38 h 179"/>
                <a:gd name="T84" fmla="*/ 147 w 147"/>
                <a:gd name="T85" fmla="*/ 54 h 179"/>
                <a:gd name="T86" fmla="*/ 127 w 147"/>
                <a:gd name="T87" fmla="*/ 54 h 179"/>
                <a:gd name="T88" fmla="*/ 124 w 147"/>
                <a:gd name="T89" fmla="*/ 45 h 179"/>
                <a:gd name="T90" fmla="*/ 119 w 147"/>
                <a:gd name="T91" fmla="*/ 36 h 179"/>
                <a:gd name="T92" fmla="*/ 112 w 147"/>
                <a:gd name="T93" fmla="*/ 29 h 179"/>
                <a:gd name="T94" fmla="*/ 103 w 147"/>
                <a:gd name="T95" fmla="*/ 22 h 179"/>
                <a:gd name="T96" fmla="*/ 93 w 147"/>
                <a:gd name="T97" fmla="*/ 18 h 179"/>
                <a:gd name="T98" fmla="*/ 79 w 147"/>
                <a:gd name="T99" fmla="*/ 16 h 179"/>
                <a:gd name="T100" fmla="*/ 67 w 147"/>
                <a:gd name="T101" fmla="*/ 18 h 179"/>
                <a:gd name="T102" fmla="*/ 54 w 147"/>
                <a:gd name="T103" fmla="*/ 22 h 179"/>
                <a:gd name="T104" fmla="*/ 44 w 147"/>
                <a:gd name="T105" fmla="*/ 29 h 179"/>
                <a:gd name="T106" fmla="*/ 35 w 147"/>
                <a:gd name="T107" fmla="*/ 39 h 179"/>
                <a:gd name="T108" fmla="*/ 28 w 147"/>
                <a:gd name="T109" fmla="*/ 52 h 179"/>
                <a:gd name="T110" fmla="*/ 23 w 147"/>
                <a:gd name="T111" fmla="*/ 70 h 179"/>
                <a:gd name="T112" fmla="*/ 22 w 147"/>
                <a:gd name="T113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179">
                  <a:moveTo>
                    <a:pt x="22" y="90"/>
                  </a:moveTo>
                  <a:lnTo>
                    <a:pt x="23" y="110"/>
                  </a:lnTo>
                  <a:lnTo>
                    <a:pt x="28" y="127"/>
                  </a:lnTo>
                  <a:lnTo>
                    <a:pt x="35" y="141"/>
                  </a:lnTo>
                  <a:lnTo>
                    <a:pt x="44" y="151"/>
                  </a:lnTo>
                  <a:lnTo>
                    <a:pt x="54" y="158"/>
                  </a:lnTo>
                  <a:lnTo>
                    <a:pt x="67" y="162"/>
                  </a:lnTo>
                  <a:lnTo>
                    <a:pt x="79" y="164"/>
                  </a:lnTo>
                  <a:lnTo>
                    <a:pt x="93" y="162"/>
                  </a:lnTo>
                  <a:lnTo>
                    <a:pt x="103" y="158"/>
                  </a:lnTo>
                  <a:lnTo>
                    <a:pt x="112" y="152"/>
                  </a:lnTo>
                  <a:lnTo>
                    <a:pt x="119" y="144"/>
                  </a:lnTo>
                  <a:lnTo>
                    <a:pt x="124" y="135"/>
                  </a:lnTo>
                  <a:lnTo>
                    <a:pt x="127" y="125"/>
                  </a:lnTo>
                  <a:lnTo>
                    <a:pt x="147" y="125"/>
                  </a:lnTo>
                  <a:lnTo>
                    <a:pt x="140" y="142"/>
                  </a:lnTo>
                  <a:lnTo>
                    <a:pt x="133" y="155"/>
                  </a:lnTo>
                  <a:lnTo>
                    <a:pt x="124" y="165"/>
                  </a:lnTo>
                  <a:lnTo>
                    <a:pt x="111" y="174"/>
                  </a:lnTo>
                  <a:lnTo>
                    <a:pt x="97" y="178"/>
                  </a:lnTo>
                  <a:lnTo>
                    <a:pt x="78" y="179"/>
                  </a:lnTo>
                  <a:lnTo>
                    <a:pt x="64" y="178"/>
                  </a:lnTo>
                  <a:lnTo>
                    <a:pt x="49" y="175"/>
                  </a:lnTo>
                  <a:lnTo>
                    <a:pt x="36" y="168"/>
                  </a:lnTo>
                  <a:lnTo>
                    <a:pt x="23" y="158"/>
                  </a:lnTo>
                  <a:lnTo>
                    <a:pt x="14" y="147"/>
                  </a:lnTo>
                  <a:lnTo>
                    <a:pt x="7" y="131"/>
                  </a:lnTo>
                  <a:lnTo>
                    <a:pt x="1" y="113"/>
                  </a:lnTo>
                  <a:lnTo>
                    <a:pt x="0" y="90"/>
                  </a:lnTo>
                  <a:lnTo>
                    <a:pt x="1" y="68"/>
                  </a:lnTo>
                  <a:lnTo>
                    <a:pt x="7" y="49"/>
                  </a:lnTo>
                  <a:lnTo>
                    <a:pt x="14" y="34"/>
                  </a:lnTo>
                  <a:lnTo>
                    <a:pt x="23" y="21"/>
                  </a:lnTo>
                  <a:lnTo>
                    <a:pt x="36" y="12"/>
                  </a:lnTo>
                  <a:lnTo>
                    <a:pt x="49" y="6"/>
                  </a:lnTo>
                  <a:lnTo>
                    <a:pt x="64" y="2"/>
                  </a:lnTo>
                  <a:lnTo>
                    <a:pt x="78" y="0"/>
                  </a:lnTo>
                  <a:lnTo>
                    <a:pt x="97" y="3"/>
                  </a:lnTo>
                  <a:lnTo>
                    <a:pt x="111" y="7"/>
                  </a:lnTo>
                  <a:lnTo>
                    <a:pt x="124" y="14"/>
                  </a:lnTo>
                  <a:lnTo>
                    <a:pt x="133" y="24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27" y="54"/>
                  </a:lnTo>
                  <a:lnTo>
                    <a:pt x="124" y="45"/>
                  </a:lnTo>
                  <a:lnTo>
                    <a:pt x="119" y="36"/>
                  </a:lnTo>
                  <a:lnTo>
                    <a:pt x="112" y="29"/>
                  </a:lnTo>
                  <a:lnTo>
                    <a:pt x="103" y="22"/>
                  </a:lnTo>
                  <a:lnTo>
                    <a:pt x="93" y="18"/>
                  </a:lnTo>
                  <a:lnTo>
                    <a:pt x="79" y="16"/>
                  </a:lnTo>
                  <a:lnTo>
                    <a:pt x="67" y="18"/>
                  </a:lnTo>
                  <a:lnTo>
                    <a:pt x="54" y="22"/>
                  </a:lnTo>
                  <a:lnTo>
                    <a:pt x="44" y="29"/>
                  </a:lnTo>
                  <a:lnTo>
                    <a:pt x="35" y="39"/>
                  </a:lnTo>
                  <a:lnTo>
                    <a:pt x="28" y="52"/>
                  </a:lnTo>
                  <a:lnTo>
                    <a:pt x="23" y="70"/>
                  </a:lnTo>
                  <a:lnTo>
                    <a:pt x="22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3" name="Freeform 15"/>
            <p:cNvSpPr>
              <a:spLocks noEditPoints="1"/>
            </p:cNvSpPr>
            <p:nvPr userDrawn="1"/>
          </p:nvSpPr>
          <p:spPr bwMode="auto">
            <a:xfrm>
              <a:off x="1408113" y="1098550"/>
              <a:ext cx="57150" cy="71438"/>
            </a:xfrm>
            <a:custGeom>
              <a:avLst/>
              <a:gdLst>
                <a:gd name="T0" fmla="*/ 22 w 147"/>
                <a:gd name="T1" fmla="*/ 94 h 179"/>
                <a:gd name="T2" fmla="*/ 23 w 147"/>
                <a:gd name="T3" fmla="*/ 109 h 179"/>
                <a:gd name="T4" fmla="*/ 26 w 147"/>
                <a:gd name="T5" fmla="*/ 125 h 179"/>
                <a:gd name="T6" fmla="*/ 33 w 147"/>
                <a:gd name="T7" fmla="*/ 137 h 179"/>
                <a:gd name="T8" fmla="*/ 40 w 147"/>
                <a:gd name="T9" fmla="*/ 149 h 179"/>
                <a:gd name="T10" fmla="*/ 50 w 147"/>
                <a:gd name="T11" fmla="*/ 157 h 179"/>
                <a:gd name="T12" fmla="*/ 63 w 147"/>
                <a:gd name="T13" fmla="*/ 162 h 179"/>
                <a:gd name="T14" fmla="*/ 78 w 147"/>
                <a:gd name="T15" fmla="*/ 164 h 179"/>
                <a:gd name="T16" fmla="*/ 91 w 147"/>
                <a:gd name="T17" fmla="*/ 162 h 179"/>
                <a:gd name="T18" fmla="*/ 102 w 147"/>
                <a:gd name="T19" fmla="*/ 158 h 179"/>
                <a:gd name="T20" fmla="*/ 110 w 147"/>
                <a:gd name="T21" fmla="*/ 152 h 179"/>
                <a:gd name="T22" fmla="*/ 118 w 147"/>
                <a:gd name="T23" fmla="*/ 144 h 179"/>
                <a:gd name="T24" fmla="*/ 122 w 147"/>
                <a:gd name="T25" fmla="*/ 135 h 179"/>
                <a:gd name="T26" fmla="*/ 125 w 147"/>
                <a:gd name="T27" fmla="*/ 125 h 179"/>
                <a:gd name="T28" fmla="*/ 145 w 147"/>
                <a:gd name="T29" fmla="*/ 125 h 179"/>
                <a:gd name="T30" fmla="*/ 139 w 147"/>
                <a:gd name="T31" fmla="*/ 142 h 179"/>
                <a:gd name="T32" fmla="*/ 131 w 147"/>
                <a:gd name="T33" fmla="*/ 155 h 179"/>
                <a:gd name="T34" fmla="*/ 121 w 147"/>
                <a:gd name="T35" fmla="*/ 165 h 179"/>
                <a:gd name="T36" fmla="*/ 108 w 147"/>
                <a:gd name="T37" fmla="*/ 174 h 179"/>
                <a:gd name="T38" fmla="*/ 93 w 147"/>
                <a:gd name="T39" fmla="*/ 178 h 179"/>
                <a:gd name="T40" fmla="*/ 75 w 147"/>
                <a:gd name="T41" fmla="*/ 179 h 179"/>
                <a:gd name="T42" fmla="*/ 54 w 147"/>
                <a:gd name="T43" fmla="*/ 177 h 179"/>
                <a:gd name="T44" fmla="*/ 38 w 147"/>
                <a:gd name="T45" fmla="*/ 171 h 179"/>
                <a:gd name="T46" fmla="*/ 24 w 147"/>
                <a:gd name="T47" fmla="*/ 160 h 179"/>
                <a:gd name="T48" fmla="*/ 13 w 147"/>
                <a:gd name="T49" fmla="*/ 147 h 179"/>
                <a:gd name="T50" fmla="*/ 6 w 147"/>
                <a:gd name="T51" fmla="*/ 131 h 179"/>
                <a:gd name="T52" fmla="*/ 1 w 147"/>
                <a:gd name="T53" fmla="*/ 113 h 179"/>
                <a:gd name="T54" fmla="*/ 0 w 147"/>
                <a:gd name="T55" fmla="*/ 93 h 179"/>
                <a:gd name="T56" fmla="*/ 1 w 147"/>
                <a:gd name="T57" fmla="*/ 75 h 179"/>
                <a:gd name="T58" fmla="*/ 5 w 147"/>
                <a:gd name="T59" fmla="*/ 59 h 179"/>
                <a:gd name="T60" fmla="*/ 11 w 147"/>
                <a:gd name="T61" fmla="*/ 42 h 179"/>
                <a:gd name="T62" fmla="*/ 19 w 147"/>
                <a:gd name="T63" fmla="*/ 29 h 179"/>
                <a:gd name="T64" fmla="*/ 29 w 147"/>
                <a:gd name="T65" fmla="*/ 17 h 179"/>
                <a:gd name="T66" fmla="*/ 43 w 147"/>
                <a:gd name="T67" fmla="*/ 9 h 179"/>
                <a:gd name="T68" fmla="*/ 60 w 147"/>
                <a:gd name="T69" fmla="*/ 3 h 179"/>
                <a:gd name="T70" fmla="*/ 78 w 147"/>
                <a:gd name="T71" fmla="*/ 0 h 179"/>
                <a:gd name="T72" fmla="*/ 96 w 147"/>
                <a:gd name="T73" fmla="*/ 3 h 179"/>
                <a:gd name="T74" fmla="*/ 111 w 147"/>
                <a:gd name="T75" fmla="*/ 9 h 179"/>
                <a:gd name="T76" fmla="*/ 124 w 147"/>
                <a:gd name="T77" fmla="*/ 18 h 179"/>
                <a:gd name="T78" fmla="*/ 132 w 147"/>
                <a:gd name="T79" fmla="*/ 31 h 179"/>
                <a:gd name="T80" fmla="*/ 139 w 147"/>
                <a:gd name="T81" fmla="*/ 44 h 179"/>
                <a:gd name="T82" fmla="*/ 144 w 147"/>
                <a:gd name="T83" fmla="*/ 60 h 179"/>
                <a:gd name="T84" fmla="*/ 146 w 147"/>
                <a:gd name="T85" fmla="*/ 77 h 179"/>
                <a:gd name="T86" fmla="*/ 147 w 147"/>
                <a:gd name="T87" fmla="*/ 94 h 179"/>
                <a:gd name="T88" fmla="*/ 22 w 147"/>
                <a:gd name="T89" fmla="*/ 94 h 179"/>
                <a:gd name="T90" fmla="*/ 23 w 147"/>
                <a:gd name="T91" fmla="*/ 78 h 179"/>
                <a:gd name="T92" fmla="*/ 125 w 147"/>
                <a:gd name="T93" fmla="*/ 78 h 179"/>
                <a:gd name="T94" fmla="*/ 123 w 147"/>
                <a:gd name="T95" fmla="*/ 62 h 179"/>
                <a:gd name="T96" fmla="*/ 120 w 147"/>
                <a:gd name="T97" fmla="*/ 47 h 179"/>
                <a:gd name="T98" fmla="*/ 112 w 147"/>
                <a:gd name="T99" fmla="*/ 35 h 179"/>
                <a:gd name="T100" fmla="*/ 103 w 147"/>
                <a:gd name="T101" fmla="*/ 25 h 179"/>
                <a:gd name="T102" fmla="*/ 92 w 147"/>
                <a:gd name="T103" fmla="*/ 18 h 179"/>
                <a:gd name="T104" fmla="*/ 76 w 147"/>
                <a:gd name="T105" fmla="*/ 16 h 179"/>
                <a:gd name="T106" fmla="*/ 60 w 147"/>
                <a:gd name="T107" fmla="*/ 19 h 179"/>
                <a:gd name="T108" fmla="*/ 46 w 147"/>
                <a:gd name="T109" fmla="*/ 26 h 179"/>
                <a:gd name="T110" fmla="*/ 35 w 147"/>
                <a:gd name="T111" fmla="*/ 39 h 179"/>
                <a:gd name="T112" fmla="*/ 27 w 147"/>
                <a:gd name="T113" fmla="*/ 57 h 179"/>
                <a:gd name="T114" fmla="*/ 23 w 147"/>
                <a:gd name="T115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179">
                  <a:moveTo>
                    <a:pt x="22" y="94"/>
                  </a:moveTo>
                  <a:lnTo>
                    <a:pt x="23" y="109"/>
                  </a:lnTo>
                  <a:lnTo>
                    <a:pt x="26" y="125"/>
                  </a:lnTo>
                  <a:lnTo>
                    <a:pt x="33" y="137"/>
                  </a:lnTo>
                  <a:lnTo>
                    <a:pt x="40" y="149"/>
                  </a:lnTo>
                  <a:lnTo>
                    <a:pt x="50" y="157"/>
                  </a:lnTo>
                  <a:lnTo>
                    <a:pt x="63" y="162"/>
                  </a:lnTo>
                  <a:lnTo>
                    <a:pt x="78" y="164"/>
                  </a:lnTo>
                  <a:lnTo>
                    <a:pt x="91" y="162"/>
                  </a:lnTo>
                  <a:lnTo>
                    <a:pt x="102" y="158"/>
                  </a:lnTo>
                  <a:lnTo>
                    <a:pt x="110" y="152"/>
                  </a:lnTo>
                  <a:lnTo>
                    <a:pt x="118" y="144"/>
                  </a:lnTo>
                  <a:lnTo>
                    <a:pt x="122" y="135"/>
                  </a:lnTo>
                  <a:lnTo>
                    <a:pt x="125" y="125"/>
                  </a:lnTo>
                  <a:lnTo>
                    <a:pt x="145" y="125"/>
                  </a:lnTo>
                  <a:lnTo>
                    <a:pt x="139" y="142"/>
                  </a:lnTo>
                  <a:lnTo>
                    <a:pt x="131" y="155"/>
                  </a:lnTo>
                  <a:lnTo>
                    <a:pt x="121" y="165"/>
                  </a:lnTo>
                  <a:lnTo>
                    <a:pt x="108" y="174"/>
                  </a:lnTo>
                  <a:lnTo>
                    <a:pt x="93" y="178"/>
                  </a:lnTo>
                  <a:lnTo>
                    <a:pt x="75" y="179"/>
                  </a:lnTo>
                  <a:lnTo>
                    <a:pt x="54" y="177"/>
                  </a:lnTo>
                  <a:lnTo>
                    <a:pt x="38" y="171"/>
                  </a:lnTo>
                  <a:lnTo>
                    <a:pt x="24" y="160"/>
                  </a:lnTo>
                  <a:lnTo>
                    <a:pt x="13" y="147"/>
                  </a:lnTo>
                  <a:lnTo>
                    <a:pt x="6" y="131"/>
                  </a:lnTo>
                  <a:lnTo>
                    <a:pt x="1" y="113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5" y="59"/>
                  </a:lnTo>
                  <a:lnTo>
                    <a:pt x="11" y="42"/>
                  </a:lnTo>
                  <a:lnTo>
                    <a:pt x="19" y="29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60" y="3"/>
                  </a:lnTo>
                  <a:lnTo>
                    <a:pt x="78" y="0"/>
                  </a:lnTo>
                  <a:lnTo>
                    <a:pt x="96" y="3"/>
                  </a:lnTo>
                  <a:lnTo>
                    <a:pt x="111" y="9"/>
                  </a:lnTo>
                  <a:lnTo>
                    <a:pt x="124" y="18"/>
                  </a:lnTo>
                  <a:lnTo>
                    <a:pt x="132" y="31"/>
                  </a:lnTo>
                  <a:lnTo>
                    <a:pt x="139" y="44"/>
                  </a:lnTo>
                  <a:lnTo>
                    <a:pt x="144" y="60"/>
                  </a:lnTo>
                  <a:lnTo>
                    <a:pt x="146" y="77"/>
                  </a:lnTo>
                  <a:lnTo>
                    <a:pt x="147" y="94"/>
                  </a:lnTo>
                  <a:lnTo>
                    <a:pt x="22" y="94"/>
                  </a:lnTo>
                  <a:close/>
                  <a:moveTo>
                    <a:pt x="23" y="78"/>
                  </a:moveTo>
                  <a:lnTo>
                    <a:pt x="125" y="78"/>
                  </a:lnTo>
                  <a:lnTo>
                    <a:pt x="123" y="62"/>
                  </a:lnTo>
                  <a:lnTo>
                    <a:pt x="120" y="47"/>
                  </a:lnTo>
                  <a:lnTo>
                    <a:pt x="112" y="35"/>
                  </a:lnTo>
                  <a:lnTo>
                    <a:pt x="103" y="25"/>
                  </a:lnTo>
                  <a:lnTo>
                    <a:pt x="92" y="18"/>
                  </a:lnTo>
                  <a:lnTo>
                    <a:pt x="76" y="16"/>
                  </a:lnTo>
                  <a:lnTo>
                    <a:pt x="60" y="19"/>
                  </a:lnTo>
                  <a:lnTo>
                    <a:pt x="46" y="26"/>
                  </a:lnTo>
                  <a:lnTo>
                    <a:pt x="35" y="39"/>
                  </a:lnTo>
                  <a:lnTo>
                    <a:pt x="27" y="57"/>
                  </a:lnTo>
                  <a:lnTo>
                    <a:pt x="23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1473201" y="1098550"/>
              <a:ext cx="49213" cy="71438"/>
            </a:xfrm>
            <a:custGeom>
              <a:avLst/>
              <a:gdLst>
                <a:gd name="T0" fmla="*/ 45 w 126"/>
                <a:gd name="T1" fmla="*/ 178 h 179"/>
                <a:gd name="T2" fmla="*/ 18 w 126"/>
                <a:gd name="T3" fmla="*/ 167 h 179"/>
                <a:gd name="T4" fmla="*/ 2 w 126"/>
                <a:gd name="T5" fmla="*/ 143 h 179"/>
                <a:gd name="T6" fmla="*/ 21 w 126"/>
                <a:gd name="T7" fmla="*/ 125 h 179"/>
                <a:gd name="T8" fmla="*/ 28 w 126"/>
                <a:gd name="T9" fmla="*/ 150 h 179"/>
                <a:gd name="T10" fmla="*/ 49 w 126"/>
                <a:gd name="T11" fmla="*/ 162 h 179"/>
                <a:gd name="T12" fmla="*/ 76 w 126"/>
                <a:gd name="T13" fmla="*/ 162 h 179"/>
                <a:gd name="T14" fmla="*/ 97 w 126"/>
                <a:gd name="T15" fmla="*/ 152 h 179"/>
                <a:gd name="T16" fmla="*/ 104 w 126"/>
                <a:gd name="T17" fmla="*/ 130 h 179"/>
                <a:gd name="T18" fmla="*/ 98 w 126"/>
                <a:gd name="T19" fmla="*/ 114 h 179"/>
                <a:gd name="T20" fmla="*/ 82 w 126"/>
                <a:gd name="T21" fmla="*/ 104 h 179"/>
                <a:gd name="T22" fmla="*/ 61 w 126"/>
                <a:gd name="T23" fmla="*/ 98 h 179"/>
                <a:gd name="T24" fmla="*/ 38 w 126"/>
                <a:gd name="T25" fmla="*/ 90 h 179"/>
                <a:gd name="T26" fmla="*/ 18 w 126"/>
                <a:gd name="T27" fmla="*/ 79 h 179"/>
                <a:gd name="T28" fmla="*/ 7 w 126"/>
                <a:gd name="T29" fmla="*/ 61 h 179"/>
                <a:gd name="T30" fmla="*/ 7 w 126"/>
                <a:gd name="T31" fmla="*/ 34 h 179"/>
                <a:gd name="T32" fmla="*/ 19 w 126"/>
                <a:gd name="T33" fmla="*/ 14 h 179"/>
                <a:gd name="T34" fmla="*/ 40 w 126"/>
                <a:gd name="T35" fmla="*/ 4 h 179"/>
                <a:gd name="T36" fmla="*/ 64 w 126"/>
                <a:gd name="T37" fmla="*/ 0 h 179"/>
                <a:gd name="T38" fmla="*/ 94 w 126"/>
                <a:gd name="T39" fmla="*/ 6 h 179"/>
                <a:gd name="T40" fmla="*/ 114 w 126"/>
                <a:gd name="T41" fmla="*/ 21 h 179"/>
                <a:gd name="T42" fmla="*/ 123 w 126"/>
                <a:gd name="T43" fmla="*/ 49 h 179"/>
                <a:gd name="T44" fmla="*/ 100 w 126"/>
                <a:gd name="T45" fmla="*/ 38 h 179"/>
                <a:gd name="T46" fmla="*/ 88 w 126"/>
                <a:gd name="T47" fmla="*/ 22 h 179"/>
                <a:gd name="T48" fmla="*/ 65 w 126"/>
                <a:gd name="T49" fmla="*/ 17 h 179"/>
                <a:gd name="T50" fmla="*/ 47 w 126"/>
                <a:gd name="T51" fmla="*/ 20 h 179"/>
                <a:gd name="T52" fmla="*/ 33 w 126"/>
                <a:gd name="T53" fmla="*/ 29 h 179"/>
                <a:gd name="T54" fmla="*/ 26 w 126"/>
                <a:gd name="T55" fmla="*/ 46 h 179"/>
                <a:gd name="T56" fmla="*/ 33 w 126"/>
                <a:gd name="T57" fmla="*/ 63 h 179"/>
                <a:gd name="T58" fmla="*/ 49 w 126"/>
                <a:gd name="T59" fmla="*/ 72 h 179"/>
                <a:gd name="T60" fmla="*/ 70 w 126"/>
                <a:gd name="T61" fmla="*/ 78 h 179"/>
                <a:gd name="T62" fmla="*/ 93 w 126"/>
                <a:gd name="T63" fmla="*/ 86 h 179"/>
                <a:gd name="T64" fmla="*/ 112 w 126"/>
                <a:gd name="T65" fmla="*/ 96 h 179"/>
                <a:gd name="T66" fmla="*/ 125 w 126"/>
                <a:gd name="T67" fmla="*/ 115 h 179"/>
                <a:gd name="T68" fmla="*/ 125 w 126"/>
                <a:gd name="T69" fmla="*/ 142 h 179"/>
                <a:gd name="T70" fmla="*/ 112 w 126"/>
                <a:gd name="T71" fmla="*/ 163 h 179"/>
                <a:gd name="T72" fmla="*/ 90 w 126"/>
                <a:gd name="T73" fmla="*/ 176 h 179"/>
                <a:gd name="T74" fmla="*/ 62 w 126"/>
                <a:gd name="T7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79">
                  <a:moveTo>
                    <a:pt x="62" y="179"/>
                  </a:moveTo>
                  <a:lnTo>
                    <a:pt x="45" y="178"/>
                  </a:lnTo>
                  <a:lnTo>
                    <a:pt x="30" y="174"/>
                  </a:lnTo>
                  <a:lnTo>
                    <a:pt x="18" y="167"/>
                  </a:lnTo>
                  <a:lnTo>
                    <a:pt x="9" y="156"/>
                  </a:lnTo>
                  <a:lnTo>
                    <a:pt x="2" y="143"/>
                  </a:lnTo>
                  <a:lnTo>
                    <a:pt x="0" y="125"/>
                  </a:lnTo>
                  <a:lnTo>
                    <a:pt x="21" y="125"/>
                  </a:lnTo>
                  <a:lnTo>
                    <a:pt x="23" y="140"/>
                  </a:lnTo>
                  <a:lnTo>
                    <a:pt x="28" y="150"/>
                  </a:lnTo>
                  <a:lnTo>
                    <a:pt x="38" y="158"/>
                  </a:lnTo>
                  <a:lnTo>
                    <a:pt x="49" y="162"/>
                  </a:lnTo>
                  <a:lnTo>
                    <a:pt x="63" y="164"/>
                  </a:lnTo>
                  <a:lnTo>
                    <a:pt x="76" y="162"/>
                  </a:lnTo>
                  <a:lnTo>
                    <a:pt x="88" y="158"/>
                  </a:lnTo>
                  <a:lnTo>
                    <a:pt x="97" y="152"/>
                  </a:lnTo>
                  <a:lnTo>
                    <a:pt x="102" y="143"/>
                  </a:lnTo>
                  <a:lnTo>
                    <a:pt x="104" y="130"/>
                  </a:lnTo>
                  <a:lnTo>
                    <a:pt x="103" y="121"/>
                  </a:lnTo>
                  <a:lnTo>
                    <a:pt x="98" y="114"/>
                  </a:lnTo>
                  <a:lnTo>
                    <a:pt x="91" y="108"/>
                  </a:lnTo>
                  <a:lnTo>
                    <a:pt x="82" y="104"/>
                  </a:lnTo>
                  <a:lnTo>
                    <a:pt x="72" y="101"/>
                  </a:lnTo>
                  <a:lnTo>
                    <a:pt x="61" y="98"/>
                  </a:lnTo>
                  <a:lnTo>
                    <a:pt x="49" y="94"/>
                  </a:lnTo>
                  <a:lnTo>
                    <a:pt x="38" y="90"/>
                  </a:lnTo>
                  <a:lnTo>
                    <a:pt x="27" y="86"/>
                  </a:lnTo>
                  <a:lnTo>
                    <a:pt x="18" y="79"/>
                  </a:lnTo>
                  <a:lnTo>
                    <a:pt x="11" y="71"/>
                  </a:lnTo>
                  <a:lnTo>
                    <a:pt x="7" y="61"/>
                  </a:lnTo>
                  <a:lnTo>
                    <a:pt x="5" y="48"/>
                  </a:lnTo>
                  <a:lnTo>
                    <a:pt x="7" y="34"/>
                  </a:lnTo>
                  <a:lnTo>
                    <a:pt x="12" y="23"/>
                  </a:lnTo>
                  <a:lnTo>
                    <a:pt x="19" y="14"/>
                  </a:lnTo>
                  <a:lnTo>
                    <a:pt x="28" y="8"/>
                  </a:lnTo>
                  <a:lnTo>
                    <a:pt x="40" y="4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79" y="2"/>
                  </a:lnTo>
                  <a:lnTo>
                    <a:pt x="94" y="6"/>
                  </a:lnTo>
                  <a:lnTo>
                    <a:pt x="105" y="12"/>
                  </a:lnTo>
                  <a:lnTo>
                    <a:pt x="114" y="21"/>
                  </a:lnTo>
                  <a:lnTo>
                    <a:pt x="121" y="33"/>
                  </a:lnTo>
                  <a:lnTo>
                    <a:pt x="123" y="49"/>
                  </a:lnTo>
                  <a:lnTo>
                    <a:pt x="102" y="49"/>
                  </a:lnTo>
                  <a:lnTo>
                    <a:pt x="100" y="38"/>
                  </a:lnTo>
                  <a:lnTo>
                    <a:pt x="95" y="30"/>
                  </a:lnTo>
                  <a:lnTo>
                    <a:pt x="88" y="22"/>
                  </a:lnTo>
                  <a:lnTo>
                    <a:pt x="77" y="19"/>
                  </a:lnTo>
                  <a:lnTo>
                    <a:pt x="65" y="17"/>
                  </a:lnTo>
                  <a:lnTo>
                    <a:pt x="55" y="18"/>
                  </a:lnTo>
                  <a:lnTo>
                    <a:pt x="47" y="20"/>
                  </a:lnTo>
                  <a:lnTo>
                    <a:pt x="39" y="23"/>
                  </a:lnTo>
                  <a:lnTo>
                    <a:pt x="33" y="29"/>
                  </a:lnTo>
                  <a:lnTo>
                    <a:pt x="28" y="37"/>
                  </a:lnTo>
                  <a:lnTo>
                    <a:pt x="26" y="46"/>
                  </a:lnTo>
                  <a:lnTo>
                    <a:pt x="28" y="55"/>
                  </a:lnTo>
                  <a:lnTo>
                    <a:pt x="33" y="63"/>
                  </a:lnTo>
                  <a:lnTo>
                    <a:pt x="40" y="68"/>
                  </a:lnTo>
                  <a:lnTo>
                    <a:pt x="49" y="72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81" y="81"/>
                  </a:lnTo>
                  <a:lnTo>
                    <a:pt x="93" y="86"/>
                  </a:lnTo>
                  <a:lnTo>
                    <a:pt x="103" y="90"/>
                  </a:lnTo>
                  <a:lnTo>
                    <a:pt x="112" y="96"/>
                  </a:lnTo>
                  <a:lnTo>
                    <a:pt x="120" y="104"/>
                  </a:lnTo>
                  <a:lnTo>
                    <a:pt x="125" y="115"/>
                  </a:lnTo>
                  <a:lnTo>
                    <a:pt x="126" y="127"/>
                  </a:lnTo>
                  <a:lnTo>
                    <a:pt x="125" y="142"/>
                  </a:lnTo>
                  <a:lnTo>
                    <a:pt x="120" y="154"/>
                  </a:lnTo>
                  <a:lnTo>
                    <a:pt x="112" y="163"/>
                  </a:lnTo>
                  <a:lnTo>
                    <a:pt x="102" y="171"/>
                  </a:lnTo>
                  <a:lnTo>
                    <a:pt x="90" y="176"/>
                  </a:lnTo>
                  <a:lnTo>
                    <a:pt x="76" y="179"/>
                  </a:lnTo>
                  <a:lnTo>
                    <a:pt x="62" y="17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7"/>
            </a:p>
          </p:txBody>
        </p:sp>
      </p:grpSp>
    </p:spTree>
    <p:extLst>
      <p:ext uri="{BB962C8B-B14F-4D97-AF65-F5344CB8AC3E}">
        <p14:creationId xmlns:p14="http://schemas.microsoft.com/office/powerpoint/2010/main" val="35070987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AC6C3D61-BEF7-4EBC-BAFD-16AA3D1E491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4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6" y="1185864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9872" y="924677"/>
            <a:ext cx="11455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13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15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7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9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0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1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2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5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</p:spTree>
    <p:extLst>
      <p:ext uri="{BB962C8B-B14F-4D97-AF65-F5344CB8AC3E}">
        <p14:creationId xmlns:p14="http://schemas.microsoft.com/office/powerpoint/2010/main" val="37494003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6"/>
          </p:nvPr>
        </p:nvSpPr>
        <p:spPr>
          <a:xfrm>
            <a:off x="959176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7"/>
          </p:nvPr>
        </p:nvSpPr>
        <p:spPr>
          <a:xfrm>
            <a:off x="6298359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4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13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15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7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2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3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5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  <p:sp>
        <p:nvSpPr>
          <p:cNvPr id="29" name="Date Placeholder 6"/>
          <p:cNvSpPr>
            <a:spLocks noGrp="1"/>
          </p:cNvSpPr>
          <p:nvPr>
            <p:ph type="dt" sz="half" idx="21"/>
          </p:nvPr>
        </p:nvSpPr>
        <p:spPr>
          <a:xfrm>
            <a:off x="9462358" y="6079561"/>
            <a:ext cx="1765593" cy="446452"/>
          </a:xfrm>
        </p:spPr>
        <p:txBody>
          <a:bodyPr/>
          <a:lstStyle>
            <a:lvl1pPr>
              <a:defRPr/>
            </a:lvl1pPr>
          </a:lstStyle>
          <a:p>
            <a:fld id="{B822E07A-2ABB-47C7-9491-E5C88AD9CCD7}" type="datetime1">
              <a:rPr lang="en-US" smtClean="0"/>
              <a:pPr/>
              <a:t>2/19/2021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97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59176" y="1187238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99468" y="1186128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4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7"/>
          </p:nvPr>
        </p:nvSpPr>
        <p:spPr>
          <a:xfrm>
            <a:off x="6298359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3"/>
          </p:nvPr>
        </p:nvSpPr>
        <p:spPr>
          <a:xfrm>
            <a:off x="960120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17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19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1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2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3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4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5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6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7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8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9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30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18" name="Rectangle 17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  <p:sp>
        <p:nvSpPr>
          <p:cNvPr id="31" name="Date Placeholder 6"/>
          <p:cNvSpPr>
            <a:spLocks noGrp="1"/>
          </p:cNvSpPr>
          <p:nvPr>
            <p:ph type="dt" sz="half" idx="16"/>
          </p:nvPr>
        </p:nvSpPr>
        <p:spPr>
          <a:xfrm>
            <a:off x="9462358" y="6079561"/>
            <a:ext cx="1765593" cy="446452"/>
          </a:xfrm>
        </p:spPr>
        <p:txBody>
          <a:bodyPr/>
          <a:lstStyle>
            <a:lvl1pPr>
              <a:defRPr/>
            </a:lvl1pPr>
          </a:lstStyle>
          <a:p>
            <a:fld id="{5EFF5FA8-CC64-4ECA-A9AB-64CD1278BA00}" type="datetime1">
              <a:rPr lang="en-US" smtClean="0"/>
              <a:pPr/>
              <a:t>2/19/2021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6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1" y="5867400"/>
            <a:ext cx="284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48" tIns="54475" rIns="108948" bIns="54475" rtlCol="0" anchor="ctr"/>
          <a:lstStyle/>
          <a:p>
            <a:pPr algn="ctr"/>
            <a:endParaRPr lang="en-US" sz="2807"/>
          </a:p>
        </p:txBody>
      </p:sp>
      <p:grpSp>
        <p:nvGrpSpPr>
          <p:cNvPr id="3" name="Group 2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4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6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8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9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1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2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3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4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5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6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7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8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5" name="Rectangle 4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</p:spTree>
    <p:extLst>
      <p:ext uri="{BB962C8B-B14F-4D97-AF65-F5344CB8AC3E}">
        <p14:creationId xmlns:p14="http://schemas.microsoft.com/office/powerpoint/2010/main" val="23542328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176" y="268116"/>
            <a:ext cx="10273029" cy="352777"/>
          </a:xfrm>
        </p:spPr>
        <p:txBody>
          <a:bodyPr/>
          <a:lstStyle>
            <a:lvl1pPr>
              <a:defRPr sz="2600" b="1"/>
            </a:lvl1pPr>
          </a:lstStyle>
          <a:p>
            <a:r>
              <a:rPr lang="en-US" dirty="0"/>
              <a:t>Source of Quote – Speaker or Publication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9176" y="635006"/>
            <a:ext cx="10273029" cy="366713"/>
          </a:xfrm>
        </p:spPr>
        <p:txBody>
          <a:bodyPr/>
          <a:lstStyle>
            <a:lvl1pPr>
              <a:defRPr sz="2600" b="0" baseline="0">
                <a:solidFill>
                  <a:srgbClr val="4D148C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Speaker’s Title or Quoted Publication 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59176" y="1185869"/>
            <a:ext cx="10273029" cy="4241295"/>
          </a:xfrm>
        </p:spPr>
        <p:txBody>
          <a:bodyPr/>
          <a:lstStyle>
            <a:lvl1pPr>
              <a:defRPr sz="3500" b="0" i="1" baseline="0">
                <a:solidFill>
                  <a:srgbClr val="4D148C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Quoted comment or passage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14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9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1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5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6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  <p:sp>
        <p:nvSpPr>
          <p:cNvPr id="28" name="Date Placeholder 6"/>
          <p:cNvSpPr>
            <a:spLocks noGrp="1"/>
          </p:cNvSpPr>
          <p:nvPr>
            <p:ph type="dt" sz="half" idx="18"/>
          </p:nvPr>
        </p:nvSpPr>
        <p:spPr>
          <a:xfrm>
            <a:off x="9462358" y="6079561"/>
            <a:ext cx="1765593" cy="446452"/>
          </a:xfrm>
        </p:spPr>
        <p:txBody>
          <a:bodyPr/>
          <a:lstStyle>
            <a:lvl1pPr>
              <a:defRPr/>
            </a:lvl1pPr>
          </a:lstStyle>
          <a:p>
            <a:fld id="{2D14D0C4-E060-4B14-8DF5-47A7FDF9B825}" type="datetime1">
              <a:rPr lang="en-US" smtClean="0"/>
              <a:pPr/>
              <a:t>2/19/2021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47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4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9782" y="6069475"/>
            <a:ext cx="1868039" cy="562777"/>
            <a:chOff x="269906" y="6067263"/>
            <a:chExt cx="1397563" cy="562777"/>
          </a:xfrm>
        </p:grpSpPr>
        <p:grpSp>
          <p:nvGrpSpPr>
            <p:cNvPr id="5" name="Group 17"/>
            <p:cNvGrpSpPr/>
            <p:nvPr userDrawn="1"/>
          </p:nvGrpSpPr>
          <p:grpSpPr>
            <a:xfrm>
              <a:off x="269906" y="6067263"/>
              <a:ext cx="1397563" cy="562777"/>
              <a:chOff x="998538" y="3063876"/>
              <a:chExt cx="2128837" cy="857250"/>
            </a:xfrm>
          </p:grpSpPr>
          <p:sp>
            <p:nvSpPr>
              <p:cNvPr id="7" name="Freeform 7"/>
              <p:cNvSpPr>
                <a:spLocks noEditPoints="1"/>
              </p:cNvSpPr>
              <p:nvPr userDrawn="1"/>
            </p:nvSpPr>
            <p:spPr bwMode="auto">
              <a:xfrm>
                <a:off x="2990850" y="3509963"/>
                <a:ext cx="136525" cy="134938"/>
              </a:xfrm>
              <a:custGeom>
                <a:avLst/>
                <a:gdLst>
                  <a:gd name="T0" fmla="*/ 155 w 173"/>
                  <a:gd name="T1" fmla="*/ 65 h 170"/>
                  <a:gd name="T2" fmla="*/ 136 w 173"/>
                  <a:gd name="T3" fmla="*/ 34 h 170"/>
                  <a:gd name="T4" fmla="*/ 106 w 173"/>
                  <a:gd name="T5" fmla="*/ 16 h 170"/>
                  <a:gd name="T6" fmla="*/ 68 w 173"/>
                  <a:gd name="T7" fmla="*/ 16 h 170"/>
                  <a:gd name="T8" fmla="*/ 37 w 173"/>
                  <a:gd name="T9" fmla="*/ 34 h 170"/>
                  <a:gd name="T10" fmla="*/ 19 w 173"/>
                  <a:gd name="T11" fmla="*/ 65 h 170"/>
                  <a:gd name="T12" fmla="*/ 19 w 173"/>
                  <a:gd name="T13" fmla="*/ 105 h 170"/>
                  <a:gd name="T14" fmla="*/ 37 w 173"/>
                  <a:gd name="T15" fmla="*/ 136 h 170"/>
                  <a:gd name="T16" fmla="*/ 68 w 173"/>
                  <a:gd name="T17" fmla="*/ 154 h 170"/>
                  <a:gd name="T18" fmla="*/ 106 w 173"/>
                  <a:gd name="T19" fmla="*/ 154 h 170"/>
                  <a:gd name="T20" fmla="*/ 136 w 173"/>
                  <a:gd name="T21" fmla="*/ 136 h 170"/>
                  <a:gd name="T22" fmla="*/ 155 w 173"/>
                  <a:gd name="T23" fmla="*/ 105 h 170"/>
                  <a:gd name="T24" fmla="*/ 69 w 173"/>
                  <a:gd name="T25" fmla="*/ 89 h 170"/>
                  <a:gd name="T26" fmla="*/ 54 w 173"/>
                  <a:gd name="T27" fmla="*/ 136 h 170"/>
                  <a:gd name="T28" fmla="*/ 91 w 173"/>
                  <a:gd name="T29" fmla="*/ 32 h 170"/>
                  <a:gd name="T30" fmla="*/ 115 w 173"/>
                  <a:gd name="T31" fmla="*/ 39 h 170"/>
                  <a:gd name="T32" fmla="*/ 123 w 173"/>
                  <a:gd name="T33" fmla="*/ 61 h 170"/>
                  <a:gd name="T34" fmla="*/ 114 w 173"/>
                  <a:gd name="T35" fmla="*/ 79 h 170"/>
                  <a:gd name="T36" fmla="*/ 105 w 173"/>
                  <a:gd name="T37" fmla="*/ 83 h 170"/>
                  <a:gd name="T38" fmla="*/ 116 w 173"/>
                  <a:gd name="T39" fmla="*/ 94 h 170"/>
                  <a:gd name="T40" fmla="*/ 120 w 173"/>
                  <a:gd name="T41" fmla="*/ 114 h 170"/>
                  <a:gd name="T42" fmla="*/ 123 w 173"/>
                  <a:gd name="T43" fmla="*/ 130 h 170"/>
                  <a:gd name="T44" fmla="*/ 107 w 173"/>
                  <a:gd name="T45" fmla="*/ 136 h 170"/>
                  <a:gd name="T46" fmla="*/ 103 w 173"/>
                  <a:gd name="T47" fmla="*/ 112 h 170"/>
                  <a:gd name="T48" fmla="*/ 97 w 173"/>
                  <a:gd name="T49" fmla="*/ 94 h 170"/>
                  <a:gd name="T50" fmla="*/ 83 w 173"/>
                  <a:gd name="T51" fmla="*/ 89 h 170"/>
                  <a:gd name="T52" fmla="*/ 87 w 173"/>
                  <a:gd name="T53" fmla="*/ 75 h 170"/>
                  <a:gd name="T54" fmla="*/ 102 w 173"/>
                  <a:gd name="T55" fmla="*/ 70 h 170"/>
                  <a:gd name="T56" fmla="*/ 106 w 173"/>
                  <a:gd name="T57" fmla="*/ 61 h 170"/>
                  <a:gd name="T58" fmla="*/ 102 w 173"/>
                  <a:gd name="T59" fmla="*/ 50 h 170"/>
                  <a:gd name="T60" fmla="*/ 87 w 173"/>
                  <a:gd name="T61" fmla="*/ 46 h 170"/>
                  <a:gd name="T62" fmla="*/ 69 w 173"/>
                  <a:gd name="T63" fmla="*/ 75 h 170"/>
                  <a:gd name="T64" fmla="*/ 0 w 173"/>
                  <a:gd name="T65" fmla="*/ 84 h 170"/>
                  <a:gd name="T66" fmla="*/ 10 w 173"/>
                  <a:gd name="T67" fmla="*/ 46 h 170"/>
                  <a:gd name="T68" fmla="*/ 33 w 173"/>
                  <a:gd name="T69" fmla="*/ 17 h 170"/>
                  <a:gd name="T70" fmla="*/ 68 w 173"/>
                  <a:gd name="T71" fmla="*/ 2 h 170"/>
                  <a:gd name="T72" fmla="*/ 106 w 173"/>
                  <a:gd name="T73" fmla="*/ 2 h 170"/>
                  <a:gd name="T74" fmla="*/ 140 w 173"/>
                  <a:gd name="T75" fmla="*/ 17 h 170"/>
                  <a:gd name="T76" fmla="*/ 164 w 173"/>
                  <a:gd name="T77" fmla="*/ 46 h 170"/>
                  <a:gd name="T78" fmla="*/ 173 w 173"/>
                  <a:gd name="T79" fmla="*/ 84 h 170"/>
                  <a:gd name="T80" fmla="*/ 164 w 173"/>
                  <a:gd name="T81" fmla="*/ 124 h 170"/>
                  <a:gd name="T82" fmla="*/ 140 w 173"/>
                  <a:gd name="T83" fmla="*/ 153 h 170"/>
                  <a:gd name="T84" fmla="*/ 106 w 173"/>
                  <a:gd name="T85" fmla="*/ 168 h 170"/>
                  <a:gd name="T86" fmla="*/ 68 w 173"/>
                  <a:gd name="T87" fmla="*/ 168 h 170"/>
                  <a:gd name="T88" fmla="*/ 33 w 173"/>
                  <a:gd name="T89" fmla="*/ 153 h 170"/>
                  <a:gd name="T90" fmla="*/ 10 w 173"/>
                  <a:gd name="T91" fmla="*/ 124 h 170"/>
                  <a:gd name="T92" fmla="*/ 0 w 173"/>
                  <a:gd name="T93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" h="170">
                    <a:moveTo>
                      <a:pt x="157" y="84"/>
                    </a:moveTo>
                    <a:lnTo>
                      <a:pt x="155" y="65"/>
                    </a:lnTo>
                    <a:lnTo>
                      <a:pt x="147" y="48"/>
                    </a:lnTo>
                    <a:lnTo>
                      <a:pt x="136" y="34"/>
                    </a:lnTo>
                    <a:lnTo>
                      <a:pt x="122" y="22"/>
                    </a:lnTo>
                    <a:lnTo>
                      <a:pt x="106" y="16"/>
                    </a:lnTo>
                    <a:lnTo>
                      <a:pt x="87" y="14"/>
                    </a:lnTo>
                    <a:lnTo>
                      <a:pt x="68" y="16"/>
                    </a:lnTo>
                    <a:lnTo>
                      <a:pt x="51" y="22"/>
                    </a:lnTo>
                    <a:lnTo>
                      <a:pt x="37" y="34"/>
                    </a:lnTo>
                    <a:lnTo>
                      <a:pt x="26" y="48"/>
                    </a:lnTo>
                    <a:lnTo>
                      <a:pt x="19" y="65"/>
                    </a:lnTo>
                    <a:lnTo>
                      <a:pt x="17" y="84"/>
                    </a:lnTo>
                    <a:lnTo>
                      <a:pt x="19" y="105"/>
                    </a:lnTo>
                    <a:lnTo>
                      <a:pt x="26" y="122"/>
                    </a:lnTo>
                    <a:lnTo>
                      <a:pt x="37" y="136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7" y="156"/>
                    </a:lnTo>
                    <a:lnTo>
                      <a:pt x="106" y="154"/>
                    </a:lnTo>
                    <a:lnTo>
                      <a:pt x="122" y="147"/>
                    </a:lnTo>
                    <a:lnTo>
                      <a:pt x="136" y="136"/>
                    </a:lnTo>
                    <a:lnTo>
                      <a:pt x="147" y="122"/>
                    </a:lnTo>
                    <a:lnTo>
                      <a:pt x="155" y="105"/>
                    </a:lnTo>
                    <a:lnTo>
                      <a:pt x="157" y="84"/>
                    </a:lnTo>
                    <a:close/>
                    <a:moveTo>
                      <a:pt x="69" y="89"/>
                    </a:moveTo>
                    <a:lnTo>
                      <a:pt x="69" y="136"/>
                    </a:lnTo>
                    <a:lnTo>
                      <a:pt x="54" y="136"/>
                    </a:lnTo>
                    <a:lnTo>
                      <a:pt x="54" y="32"/>
                    </a:lnTo>
                    <a:lnTo>
                      <a:pt x="91" y="32"/>
                    </a:lnTo>
                    <a:lnTo>
                      <a:pt x="105" y="34"/>
                    </a:lnTo>
                    <a:lnTo>
                      <a:pt x="115" y="39"/>
                    </a:lnTo>
                    <a:lnTo>
                      <a:pt x="121" y="48"/>
                    </a:lnTo>
                    <a:lnTo>
                      <a:pt x="123" y="61"/>
                    </a:lnTo>
                    <a:lnTo>
                      <a:pt x="120" y="72"/>
                    </a:lnTo>
                    <a:lnTo>
                      <a:pt x="114" y="79"/>
                    </a:lnTo>
                    <a:lnTo>
                      <a:pt x="105" y="82"/>
                    </a:lnTo>
                    <a:lnTo>
                      <a:pt x="105" y="83"/>
                    </a:lnTo>
                    <a:lnTo>
                      <a:pt x="112" y="87"/>
                    </a:lnTo>
                    <a:lnTo>
                      <a:pt x="116" y="94"/>
                    </a:lnTo>
                    <a:lnTo>
                      <a:pt x="119" y="107"/>
                    </a:lnTo>
                    <a:lnTo>
                      <a:pt x="120" y="114"/>
                    </a:lnTo>
                    <a:lnTo>
                      <a:pt x="121" y="123"/>
                    </a:lnTo>
                    <a:lnTo>
                      <a:pt x="123" y="130"/>
                    </a:lnTo>
                    <a:lnTo>
                      <a:pt x="126" y="136"/>
                    </a:lnTo>
                    <a:lnTo>
                      <a:pt x="107" y="136"/>
                    </a:lnTo>
                    <a:lnTo>
                      <a:pt x="104" y="124"/>
                    </a:lnTo>
                    <a:lnTo>
                      <a:pt x="103" y="112"/>
                    </a:lnTo>
                    <a:lnTo>
                      <a:pt x="101" y="100"/>
                    </a:lnTo>
                    <a:lnTo>
                      <a:pt x="97" y="94"/>
                    </a:lnTo>
                    <a:lnTo>
                      <a:pt x="91" y="90"/>
                    </a:lnTo>
                    <a:lnTo>
                      <a:pt x="83" y="89"/>
                    </a:lnTo>
                    <a:lnTo>
                      <a:pt x="69" y="89"/>
                    </a:lnTo>
                    <a:close/>
                    <a:moveTo>
                      <a:pt x="87" y="75"/>
                    </a:moveTo>
                    <a:lnTo>
                      <a:pt x="97" y="74"/>
                    </a:lnTo>
                    <a:lnTo>
                      <a:pt x="102" y="70"/>
                    </a:lnTo>
                    <a:lnTo>
                      <a:pt x="105" y="66"/>
                    </a:lnTo>
                    <a:lnTo>
                      <a:pt x="106" y="61"/>
                    </a:lnTo>
                    <a:lnTo>
                      <a:pt x="105" y="54"/>
                    </a:lnTo>
                    <a:lnTo>
                      <a:pt x="102" y="50"/>
                    </a:lnTo>
                    <a:lnTo>
                      <a:pt x="97" y="47"/>
                    </a:lnTo>
                    <a:lnTo>
                      <a:pt x="87" y="46"/>
                    </a:lnTo>
                    <a:lnTo>
                      <a:pt x="69" y="46"/>
                    </a:lnTo>
                    <a:lnTo>
                      <a:pt x="69" y="75"/>
                    </a:lnTo>
                    <a:lnTo>
                      <a:pt x="87" y="75"/>
                    </a:lnTo>
                    <a:close/>
                    <a:moveTo>
                      <a:pt x="0" y="84"/>
                    </a:moveTo>
                    <a:lnTo>
                      <a:pt x="3" y="64"/>
                    </a:lnTo>
                    <a:lnTo>
                      <a:pt x="10" y="46"/>
                    </a:lnTo>
                    <a:lnTo>
                      <a:pt x="19" y="30"/>
                    </a:lnTo>
                    <a:lnTo>
                      <a:pt x="33" y="17"/>
                    </a:lnTo>
                    <a:lnTo>
                      <a:pt x="49" y="7"/>
                    </a:lnTo>
                    <a:lnTo>
                      <a:pt x="68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3" y="7"/>
                    </a:lnTo>
                    <a:lnTo>
                      <a:pt x="140" y="17"/>
                    </a:lnTo>
                    <a:lnTo>
                      <a:pt x="153" y="30"/>
                    </a:lnTo>
                    <a:lnTo>
                      <a:pt x="164" y="46"/>
                    </a:lnTo>
                    <a:lnTo>
                      <a:pt x="171" y="64"/>
                    </a:lnTo>
                    <a:lnTo>
                      <a:pt x="173" y="84"/>
                    </a:lnTo>
                    <a:lnTo>
                      <a:pt x="171" y="106"/>
                    </a:lnTo>
                    <a:lnTo>
                      <a:pt x="164" y="124"/>
                    </a:lnTo>
                    <a:lnTo>
                      <a:pt x="153" y="140"/>
                    </a:lnTo>
                    <a:lnTo>
                      <a:pt x="140" y="153"/>
                    </a:lnTo>
                    <a:lnTo>
                      <a:pt x="123" y="163"/>
                    </a:lnTo>
                    <a:lnTo>
                      <a:pt x="106" y="168"/>
                    </a:lnTo>
                    <a:lnTo>
                      <a:pt x="87" y="170"/>
                    </a:lnTo>
                    <a:lnTo>
                      <a:pt x="68" y="168"/>
                    </a:lnTo>
                    <a:lnTo>
                      <a:pt x="49" y="163"/>
                    </a:lnTo>
                    <a:lnTo>
                      <a:pt x="33" y="153"/>
                    </a:lnTo>
                    <a:lnTo>
                      <a:pt x="19" y="140"/>
                    </a:lnTo>
                    <a:lnTo>
                      <a:pt x="10" y="124"/>
                    </a:lnTo>
                    <a:lnTo>
                      <a:pt x="3" y="10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8" name="Freeform 8"/>
              <p:cNvSpPr>
                <a:spLocks/>
              </p:cNvSpPr>
              <p:nvPr userDrawn="1"/>
            </p:nvSpPr>
            <p:spPr bwMode="auto">
              <a:xfrm>
                <a:off x="2432050" y="3271838"/>
                <a:ext cx="492125" cy="361950"/>
              </a:xfrm>
              <a:custGeom>
                <a:avLst/>
                <a:gdLst>
                  <a:gd name="T0" fmla="*/ 405 w 620"/>
                  <a:gd name="T1" fmla="*/ 454 h 454"/>
                  <a:gd name="T2" fmla="*/ 305 w 620"/>
                  <a:gd name="T3" fmla="*/ 343 h 454"/>
                  <a:gd name="T4" fmla="*/ 207 w 620"/>
                  <a:gd name="T5" fmla="*/ 454 h 454"/>
                  <a:gd name="T6" fmla="*/ 0 w 620"/>
                  <a:gd name="T7" fmla="*/ 454 h 454"/>
                  <a:gd name="T8" fmla="*/ 202 w 620"/>
                  <a:gd name="T9" fmla="*/ 227 h 454"/>
                  <a:gd name="T10" fmla="*/ 0 w 620"/>
                  <a:gd name="T11" fmla="*/ 0 h 454"/>
                  <a:gd name="T12" fmla="*/ 213 w 620"/>
                  <a:gd name="T13" fmla="*/ 0 h 454"/>
                  <a:gd name="T14" fmla="*/ 314 w 620"/>
                  <a:gd name="T15" fmla="*/ 110 h 454"/>
                  <a:gd name="T16" fmla="*/ 410 w 620"/>
                  <a:gd name="T17" fmla="*/ 0 h 454"/>
                  <a:gd name="T18" fmla="*/ 616 w 620"/>
                  <a:gd name="T19" fmla="*/ 0 h 454"/>
                  <a:gd name="T20" fmla="*/ 415 w 620"/>
                  <a:gd name="T21" fmla="*/ 226 h 454"/>
                  <a:gd name="T22" fmla="*/ 620 w 620"/>
                  <a:gd name="T23" fmla="*/ 454 h 454"/>
                  <a:gd name="T24" fmla="*/ 405 w 620"/>
                  <a:gd name="T2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454">
                    <a:moveTo>
                      <a:pt x="405" y="454"/>
                    </a:moveTo>
                    <a:lnTo>
                      <a:pt x="305" y="343"/>
                    </a:lnTo>
                    <a:lnTo>
                      <a:pt x="207" y="454"/>
                    </a:lnTo>
                    <a:lnTo>
                      <a:pt x="0" y="454"/>
                    </a:lnTo>
                    <a:lnTo>
                      <a:pt x="202" y="227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314" y="110"/>
                    </a:lnTo>
                    <a:lnTo>
                      <a:pt x="410" y="0"/>
                    </a:lnTo>
                    <a:lnTo>
                      <a:pt x="616" y="0"/>
                    </a:lnTo>
                    <a:lnTo>
                      <a:pt x="415" y="226"/>
                    </a:lnTo>
                    <a:lnTo>
                      <a:pt x="620" y="454"/>
                    </a:lnTo>
                    <a:lnTo>
                      <a:pt x="405" y="45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9" name="Freeform 9"/>
              <p:cNvSpPr>
                <a:spLocks/>
              </p:cNvSpPr>
              <p:nvPr userDrawn="1"/>
            </p:nvSpPr>
            <p:spPr bwMode="auto">
              <a:xfrm>
                <a:off x="2116138" y="3063876"/>
                <a:ext cx="315913" cy="569913"/>
              </a:xfrm>
              <a:custGeom>
                <a:avLst/>
                <a:gdLst>
                  <a:gd name="T0" fmla="*/ 0 w 398"/>
                  <a:gd name="T1" fmla="*/ 717 h 717"/>
                  <a:gd name="T2" fmla="*/ 0 w 398"/>
                  <a:gd name="T3" fmla="*/ 0 h 717"/>
                  <a:gd name="T4" fmla="*/ 398 w 398"/>
                  <a:gd name="T5" fmla="*/ 0 h 717"/>
                  <a:gd name="T6" fmla="*/ 398 w 398"/>
                  <a:gd name="T7" fmla="*/ 160 h 717"/>
                  <a:gd name="T8" fmla="*/ 168 w 398"/>
                  <a:gd name="T9" fmla="*/ 160 h 717"/>
                  <a:gd name="T10" fmla="*/ 168 w 398"/>
                  <a:gd name="T11" fmla="*/ 263 h 717"/>
                  <a:gd name="T12" fmla="*/ 398 w 398"/>
                  <a:gd name="T13" fmla="*/ 263 h 717"/>
                  <a:gd name="T14" fmla="*/ 398 w 398"/>
                  <a:gd name="T15" fmla="*/ 416 h 717"/>
                  <a:gd name="T16" fmla="*/ 168 w 398"/>
                  <a:gd name="T17" fmla="*/ 416 h 717"/>
                  <a:gd name="T18" fmla="*/ 168 w 398"/>
                  <a:gd name="T19" fmla="*/ 557 h 717"/>
                  <a:gd name="T20" fmla="*/ 398 w 398"/>
                  <a:gd name="T21" fmla="*/ 557 h 717"/>
                  <a:gd name="T22" fmla="*/ 398 w 398"/>
                  <a:gd name="T23" fmla="*/ 717 h 717"/>
                  <a:gd name="T24" fmla="*/ 0 w 398"/>
                  <a:gd name="T25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8" h="717">
                    <a:moveTo>
                      <a:pt x="0" y="717"/>
                    </a:moveTo>
                    <a:lnTo>
                      <a:pt x="0" y="0"/>
                    </a:lnTo>
                    <a:lnTo>
                      <a:pt x="398" y="0"/>
                    </a:lnTo>
                    <a:lnTo>
                      <a:pt x="398" y="160"/>
                    </a:lnTo>
                    <a:lnTo>
                      <a:pt x="168" y="160"/>
                    </a:lnTo>
                    <a:lnTo>
                      <a:pt x="168" y="263"/>
                    </a:lnTo>
                    <a:lnTo>
                      <a:pt x="398" y="263"/>
                    </a:lnTo>
                    <a:lnTo>
                      <a:pt x="398" y="416"/>
                    </a:lnTo>
                    <a:lnTo>
                      <a:pt x="168" y="416"/>
                    </a:lnTo>
                    <a:lnTo>
                      <a:pt x="168" y="557"/>
                    </a:lnTo>
                    <a:lnTo>
                      <a:pt x="398" y="557"/>
                    </a:lnTo>
                    <a:lnTo>
                      <a:pt x="398" y="717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0" name="Freeform 10"/>
              <p:cNvSpPr>
                <a:spLocks noEditPoints="1"/>
              </p:cNvSpPr>
              <p:nvPr userDrawn="1"/>
            </p:nvSpPr>
            <p:spPr bwMode="auto">
              <a:xfrm>
                <a:off x="998538" y="3063876"/>
                <a:ext cx="1117600" cy="588963"/>
              </a:xfrm>
              <a:custGeom>
                <a:avLst/>
                <a:gdLst>
                  <a:gd name="T0" fmla="*/ 1239 w 1409"/>
                  <a:gd name="T1" fmla="*/ 294 h 743"/>
                  <a:gd name="T2" fmla="*/ 1176 w 1409"/>
                  <a:gd name="T3" fmla="*/ 249 h 743"/>
                  <a:gd name="T4" fmla="*/ 1101 w 1409"/>
                  <a:gd name="T5" fmla="*/ 236 h 743"/>
                  <a:gd name="T6" fmla="*/ 1001 w 1409"/>
                  <a:gd name="T7" fmla="*/ 260 h 743"/>
                  <a:gd name="T8" fmla="*/ 924 w 1409"/>
                  <a:gd name="T9" fmla="*/ 322 h 743"/>
                  <a:gd name="T10" fmla="*/ 878 w 1409"/>
                  <a:gd name="T11" fmla="*/ 411 h 743"/>
                  <a:gd name="T12" fmla="*/ 828 w 1409"/>
                  <a:gd name="T13" fmla="*/ 316 h 743"/>
                  <a:gd name="T14" fmla="*/ 745 w 1409"/>
                  <a:gd name="T15" fmla="*/ 255 h 743"/>
                  <a:gd name="T16" fmla="*/ 632 w 1409"/>
                  <a:gd name="T17" fmla="*/ 234 h 743"/>
                  <a:gd name="T18" fmla="*/ 513 w 1409"/>
                  <a:gd name="T19" fmla="*/ 258 h 743"/>
                  <a:gd name="T20" fmla="*/ 425 w 1409"/>
                  <a:gd name="T21" fmla="*/ 326 h 743"/>
                  <a:gd name="T22" fmla="*/ 191 w 1409"/>
                  <a:gd name="T23" fmla="*/ 263 h 743"/>
                  <a:gd name="T24" fmla="*/ 424 w 1409"/>
                  <a:gd name="T25" fmla="*/ 0 h 743"/>
                  <a:gd name="T26" fmla="*/ 191 w 1409"/>
                  <a:gd name="T27" fmla="*/ 717 h 743"/>
                  <a:gd name="T28" fmla="*/ 374 w 1409"/>
                  <a:gd name="T29" fmla="*/ 450 h 743"/>
                  <a:gd name="T30" fmla="*/ 383 w 1409"/>
                  <a:gd name="T31" fmla="*/ 564 h 743"/>
                  <a:gd name="T32" fmla="*/ 436 w 1409"/>
                  <a:gd name="T33" fmla="*/ 657 h 743"/>
                  <a:gd name="T34" fmla="*/ 521 w 1409"/>
                  <a:gd name="T35" fmla="*/ 719 h 743"/>
                  <a:gd name="T36" fmla="*/ 632 w 1409"/>
                  <a:gd name="T37" fmla="*/ 742 h 743"/>
                  <a:gd name="T38" fmla="*/ 741 w 1409"/>
                  <a:gd name="T39" fmla="*/ 722 h 743"/>
                  <a:gd name="T40" fmla="*/ 823 w 1409"/>
                  <a:gd name="T41" fmla="*/ 668 h 743"/>
                  <a:gd name="T42" fmla="*/ 878 w 1409"/>
                  <a:gd name="T43" fmla="*/ 579 h 743"/>
                  <a:gd name="T44" fmla="*/ 694 w 1409"/>
                  <a:gd name="T45" fmla="*/ 604 h 743"/>
                  <a:gd name="T46" fmla="*/ 652 w 1409"/>
                  <a:gd name="T47" fmla="*/ 619 h 743"/>
                  <a:gd name="T48" fmla="*/ 591 w 1409"/>
                  <a:gd name="T49" fmla="*/ 610 h 743"/>
                  <a:gd name="T50" fmla="*/ 547 w 1409"/>
                  <a:gd name="T51" fmla="*/ 565 h 743"/>
                  <a:gd name="T52" fmla="*/ 869 w 1409"/>
                  <a:gd name="T53" fmla="*/ 522 h 743"/>
                  <a:gd name="T54" fmla="*/ 902 w 1409"/>
                  <a:gd name="T55" fmla="*/ 623 h 743"/>
                  <a:gd name="T56" fmla="*/ 971 w 1409"/>
                  <a:gd name="T57" fmla="*/ 700 h 743"/>
                  <a:gd name="T58" fmla="*/ 1066 w 1409"/>
                  <a:gd name="T59" fmla="*/ 741 h 743"/>
                  <a:gd name="T60" fmla="*/ 1156 w 1409"/>
                  <a:gd name="T61" fmla="*/ 734 h 743"/>
                  <a:gd name="T62" fmla="*/ 1221 w 1409"/>
                  <a:gd name="T63" fmla="*/ 692 h 743"/>
                  <a:gd name="T64" fmla="*/ 1241 w 1409"/>
                  <a:gd name="T65" fmla="*/ 717 h 743"/>
                  <a:gd name="T66" fmla="*/ 1241 w 1409"/>
                  <a:gd name="T67" fmla="*/ 0 h 743"/>
                  <a:gd name="T68" fmla="*/ 560 w 1409"/>
                  <a:gd name="T69" fmla="*/ 379 h 743"/>
                  <a:gd name="T70" fmla="*/ 610 w 1409"/>
                  <a:gd name="T71" fmla="*/ 345 h 743"/>
                  <a:gd name="T72" fmla="*/ 676 w 1409"/>
                  <a:gd name="T73" fmla="*/ 352 h 743"/>
                  <a:gd name="T74" fmla="*/ 716 w 1409"/>
                  <a:gd name="T75" fmla="*/ 397 h 743"/>
                  <a:gd name="T76" fmla="*/ 711 w 1409"/>
                  <a:gd name="T77" fmla="*/ 418 h 743"/>
                  <a:gd name="T78" fmla="*/ 656 w 1409"/>
                  <a:gd name="T79" fmla="*/ 418 h 743"/>
                  <a:gd name="T80" fmla="*/ 556 w 1409"/>
                  <a:gd name="T81" fmla="*/ 418 h 743"/>
                  <a:gd name="T82" fmla="*/ 1139 w 1409"/>
                  <a:gd name="T83" fmla="*/ 608 h 743"/>
                  <a:gd name="T84" fmla="*/ 1080 w 1409"/>
                  <a:gd name="T85" fmla="*/ 586 h 743"/>
                  <a:gd name="T86" fmla="*/ 1046 w 1409"/>
                  <a:gd name="T87" fmla="*/ 534 h 743"/>
                  <a:gd name="T88" fmla="*/ 1039 w 1409"/>
                  <a:gd name="T89" fmla="*/ 470 h 743"/>
                  <a:gd name="T90" fmla="*/ 1058 w 1409"/>
                  <a:gd name="T91" fmla="*/ 412 h 743"/>
                  <a:gd name="T92" fmla="*/ 1099 w 1409"/>
                  <a:gd name="T93" fmla="*/ 373 h 743"/>
                  <a:gd name="T94" fmla="*/ 1160 w 1409"/>
                  <a:gd name="T95" fmla="*/ 367 h 743"/>
                  <a:gd name="T96" fmla="*/ 1208 w 1409"/>
                  <a:gd name="T97" fmla="*/ 396 h 743"/>
                  <a:gd name="T98" fmla="*/ 1231 w 1409"/>
                  <a:gd name="T99" fmla="*/ 448 h 743"/>
                  <a:gd name="T100" fmla="*/ 1234 w 1409"/>
                  <a:gd name="T101" fmla="*/ 510 h 743"/>
                  <a:gd name="T102" fmla="*/ 1217 w 1409"/>
                  <a:gd name="T103" fmla="*/ 565 h 743"/>
                  <a:gd name="T104" fmla="*/ 1179 w 1409"/>
                  <a:gd name="T105" fmla="*/ 60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9" h="743">
                    <a:moveTo>
                      <a:pt x="1241" y="0"/>
                    </a:moveTo>
                    <a:lnTo>
                      <a:pt x="1241" y="294"/>
                    </a:lnTo>
                    <a:lnTo>
                      <a:pt x="1239" y="294"/>
                    </a:lnTo>
                    <a:lnTo>
                      <a:pt x="1219" y="275"/>
                    </a:lnTo>
                    <a:lnTo>
                      <a:pt x="1199" y="260"/>
                    </a:lnTo>
                    <a:lnTo>
                      <a:pt x="1176" y="249"/>
                    </a:lnTo>
                    <a:lnTo>
                      <a:pt x="1153" y="241"/>
                    </a:lnTo>
                    <a:lnTo>
                      <a:pt x="1127" y="238"/>
                    </a:lnTo>
                    <a:lnTo>
                      <a:pt x="1101" y="236"/>
                    </a:lnTo>
                    <a:lnTo>
                      <a:pt x="1066" y="239"/>
                    </a:lnTo>
                    <a:lnTo>
                      <a:pt x="1032" y="247"/>
                    </a:lnTo>
                    <a:lnTo>
                      <a:pt x="1001" y="260"/>
                    </a:lnTo>
                    <a:lnTo>
                      <a:pt x="973" y="277"/>
                    </a:lnTo>
                    <a:lnTo>
                      <a:pt x="947" y="297"/>
                    </a:lnTo>
                    <a:lnTo>
                      <a:pt x="924" y="322"/>
                    </a:lnTo>
                    <a:lnTo>
                      <a:pt x="906" y="349"/>
                    </a:lnTo>
                    <a:lnTo>
                      <a:pt x="890" y="379"/>
                    </a:lnTo>
                    <a:lnTo>
                      <a:pt x="878" y="411"/>
                    </a:lnTo>
                    <a:lnTo>
                      <a:pt x="866" y="375"/>
                    </a:lnTo>
                    <a:lnTo>
                      <a:pt x="848" y="344"/>
                    </a:lnTo>
                    <a:lnTo>
                      <a:pt x="828" y="316"/>
                    </a:lnTo>
                    <a:lnTo>
                      <a:pt x="804" y="292"/>
                    </a:lnTo>
                    <a:lnTo>
                      <a:pt x="777" y="271"/>
                    </a:lnTo>
                    <a:lnTo>
                      <a:pt x="745" y="255"/>
                    </a:lnTo>
                    <a:lnTo>
                      <a:pt x="711" y="243"/>
                    </a:lnTo>
                    <a:lnTo>
                      <a:pt x="673" y="237"/>
                    </a:lnTo>
                    <a:lnTo>
                      <a:pt x="632" y="234"/>
                    </a:lnTo>
                    <a:lnTo>
                      <a:pt x="589" y="237"/>
                    </a:lnTo>
                    <a:lnTo>
                      <a:pt x="549" y="246"/>
                    </a:lnTo>
                    <a:lnTo>
                      <a:pt x="513" y="258"/>
                    </a:lnTo>
                    <a:lnTo>
                      <a:pt x="480" y="277"/>
                    </a:lnTo>
                    <a:lnTo>
                      <a:pt x="451" y="299"/>
                    </a:lnTo>
                    <a:lnTo>
                      <a:pt x="425" y="326"/>
                    </a:lnTo>
                    <a:lnTo>
                      <a:pt x="404" y="356"/>
                    </a:lnTo>
                    <a:lnTo>
                      <a:pt x="404" y="263"/>
                    </a:lnTo>
                    <a:lnTo>
                      <a:pt x="191" y="263"/>
                    </a:lnTo>
                    <a:lnTo>
                      <a:pt x="191" y="160"/>
                    </a:lnTo>
                    <a:lnTo>
                      <a:pt x="424" y="160"/>
                    </a:lnTo>
                    <a:lnTo>
                      <a:pt x="424" y="0"/>
                    </a:lnTo>
                    <a:lnTo>
                      <a:pt x="0" y="0"/>
                    </a:lnTo>
                    <a:lnTo>
                      <a:pt x="0" y="717"/>
                    </a:lnTo>
                    <a:lnTo>
                      <a:pt x="191" y="717"/>
                    </a:lnTo>
                    <a:lnTo>
                      <a:pt x="191" y="416"/>
                    </a:lnTo>
                    <a:lnTo>
                      <a:pt x="381" y="416"/>
                    </a:lnTo>
                    <a:lnTo>
                      <a:pt x="374" y="450"/>
                    </a:lnTo>
                    <a:lnTo>
                      <a:pt x="372" y="487"/>
                    </a:lnTo>
                    <a:lnTo>
                      <a:pt x="374" y="526"/>
                    </a:lnTo>
                    <a:lnTo>
                      <a:pt x="383" y="564"/>
                    </a:lnTo>
                    <a:lnTo>
                      <a:pt x="396" y="598"/>
                    </a:lnTo>
                    <a:lnTo>
                      <a:pt x="413" y="629"/>
                    </a:lnTo>
                    <a:lnTo>
                      <a:pt x="436" y="657"/>
                    </a:lnTo>
                    <a:lnTo>
                      <a:pt x="460" y="682"/>
                    </a:lnTo>
                    <a:lnTo>
                      <a:pt x="489" y="702"/>
                    </a:lnTo>
                    <a:lnTo>
                      <a:pt x="521" y="719"/>
                    </a:lnTo>
                    <a:lnTo>
                      <a:pt x="556" y="731"/>
                    </a:lnTo>
                    <a:lnTo>
                      <a:pt x="593" y="739"/>
                    </a:lnTo>
                    <a:lnTo>
                      <a:pt x="632" y="742"/>
                    </a:lnTo>
                    <a:lnTo>
                      <a:pt x="671" y="740"/>
                    </a:lnTo>
                    <a:lnTo>
                      <a:pt x="708" y="733"/>
                    </a:lnTo>
                    <a:lnTo>
                      <a:pt x="741" y="722"/>
                    </a:lnTo>
                    <a:lnTo>
                      <a:pt x="771" y="709"/>
                    </a:lnTo>
                    <a:lnTo>
                      <a:pt x="798" y="689"/>
                    </a:lnTo>
                    <a:lnTo>
                      <a:pt x="823" y="668"/>
                    </a:lnTo>
                    <a:lnTo>
                      <a:pt x="844" y="642"/>
                    </a:lnTo>
                    <a:lnTo>
                      <a:pt x="862" y="612"/>
                    </a:lnTo>
                    <a:lnTo>
                      <a:pt x="878" y="579"/>
                    </a:lnTo>
                    <a:lnTo>
                      <a:pt x="715" y="579"/>
                    </a:lnTo>
                    <a:lnTo>
                      <a:pt x="705" y="593"/>
                    </a:lnTo>
                    <a:lnTo>
                      <a:pt x="694" y="604"/>
                    </a:lnTo>
                    <a:lnTo>
                      <a:pt x="682" y="611"/>
                    </a:lnTo>
                    <a:lnTo>
                      <a:pt x="668" y="616"/>
                    </a:lnTo>
                    <a:lnTo>
                      <a:pt x="652" y="619"/>
                    </a:lnTo>
                    <a:lnTo>
                      <a:pt x="632" y="620"/>
                    </a:lnTo>
                    <a:lnTo>
                      <a:pt x="610" y="617"/>
                    </a:lnTo>
                    <a:lnTo>
                      <a:pt x="591" y="610"/>
                    </a:lnTo>
                    <a:lnTo>
                      <a:pt x="573" y="598"/>
                    </a:lnTo>
                    <a:lnTo>
                      <a:pt x="558" y="583"/>
                    </a:lnTo>
                    <a:lnTo>
                      <a:pt x="547" y="565"/>
                    </a:lnTo>
                    <a:lnTo>
                      <a:pt x="540" y="545"/>
                    </a:lnTo>
                    <a:lnTo>
                      <a:pt x="536" y="522"/>
                    </a:lnTo>
                    <a:lnTo>
                      <a:pt x="869" y="522"/>
                    </a:lnTo>
                    <a:lnTo>
                      <a:pt x="876" y="557"/>
                    </a:lnTo>
                    <a:lnTo>
                      <a:pt x="887" y="591"/>
                    </a:lnTo>
                    <a:lnTo>
                      <a:pt x="902" y="623"/>
                    </a:lnTo>
                    <a:lnTo>
                      <a:pt x="921" y="652"/>
                    </a:lnTo>
                    <a:lnTo>
                      <a:pt x="944" y="677"/>
                    </a:lnTo>
                    <a:lnTo>
                      <a:pt x="971" y="700"/>
                    </a:lnTo>
                    <a:lnTo>
                      <a:pt x="1000" y="718"/>
                    </a:lnTo>
                    <a:lnTo>
                      <a:pt x="1032" y="732"/>
                    </a:lnTo>
                    <a:lnTo>
                      <a:pt x="1066" y="741"/>
                    </a:lnTo>
                    <a:lnTo>
                      <a:pt x="1104" y="743"/>
                    </a:lnTo>
                    <a:lnTo>
                      <a:pt x="1130" y="741"/>
                    </a:lnTo>
                    <a:lnTo>
                      <a:pt x="1156" y="734"/>
                    </a:lnTo>
                    <a:lnTo>
                      <a:pt x="1180" y="725"/>
                    </a:lnTo>
                    <a:lnTo>
                      <a:pt x="1202" y="710"/>
                    </a:lnTo>
                    <a:lnTo>
                      <a:pt x="1221" y="692"/>
                    </a:lnTo>
                    <a:lnTo>
                      <a:pt x="1239" y="671"/>
                    </a:lnTo>
                    <a:lnTo>
                      <a:pt x="1241" y="671"/>
                    </a:lnTo>
                    <a:lnTo>
                      <a:pt x="1241" y="717"/>
                    </a:lnTo>
                    <a:lnTo>
                      <a:pt x="1409" y="717"/>
                    </a:lnTo>
                    <a:lnTo>
                      <a:pt x="1409" y="0"/>
                    </a:lnTo>
                    <a:lnTo>
                      <a:pt x="1241" y="0"/>
                    </a:lnTo>
                    <a:close/>
                    <a:moveTo>
                      <a:pt x="542" y="418"/>
                    </a:moveTo>
                    <a:lnTo>
                      <a:pt x="549" y="397"/>
                    </a:lnTo>
                    <a:lnTo>
                      <a:pt x="560" y="379"/>
                    </a:lnTo>
                    <a:lnTo>
                      <a:pt x="575" y="364"/>
                    </a:lnTo>
                    <a:lnTo>
                      <a:pt x="591" y="353"/>
                    </a:lnTo>
                    <a:lnTo>
                      <a:pt x="610" y="345"/>
                    </a:lnTo>
                    <a:lnTo>
                      <a:pt x="632" y="343"/>
                    </a:lnTo>
                    <a:lnTo>
                      <a:pt x="655" y="345"/>
                    </a:lnTo>
                    <a:lnTo>
                      <a:pt x="676" y="352"/>
                    </a:lnTo>
                    <a:lnTo>
                      <a:pt x="693" y="364"/>
                    </a:lnTo>
                    <a:lnTo>
                      <a:pt x="707" y="379"/>
                    </a:lnTo>
                    <a:lnTo>
                      <a:pt x="716" y="397"/>
                    </a:lnTo>
                    <a:lnTo>
                      <a:pt x="723" y="418"/>
                    </a:lnTo>
                    <a:lnTo>
                      <a:pt x="721" y="418"/>
                    </a:lnTo>
                    <a:lnTo>
                      <a:pt x="711" y="418"/>
                    </a:lnTo>
                    <a:lnTo>
                      <a:pt x="696" y="418"/>
                    </a:lnTo>
                    <a:lnTo>
                      <a:pt x="678" y="418"/>
                    </a:lnTo>
                    <a:lnTo>
                      <a:pt x="656" y="418"/>
                    </a:lnTo>
                    <a:lnTo>
                      <a:pt x="634" y="418"/>
                    </a:lnTo>
                    <a:lnTo>
                      <a:pt x="571" y="418"/>
                    </a:lnTo>
                    <a:lnTo>
                      <a:pt x="556" y="418"/>
                    </a:lnTo>
                    <a:lnTo>
                      <a:pt x="546" y="418"/>
                    </a:lnTo>
                    <a:lnTo>
                      <a:pt x="542" y="418"/>
                    </a:lnTo>
                    <a:close/>
                    <a:moveTo>
                      <a:pt x="1139" y="608"/>
                    </a:moveTo>
                    <a:lnTo>
                      <a:pt x="1116" y="606"/>
                    </a:lnTo>
                    <a:lnTo>
                      <a:pt x="1097" y="598"/>
                    </a:lnTo>
                    <a:lnTo>
                      <a:pt x="1080" y="586"/>
                    </a:lnTo>
                    <a:lnTo>
                      <a:pt x="1065" y="571"/>
                    </a:lnTo>
                    <a:lnTo>
                      <a:pt x="1054" y="554"/>
                    </a:lnTo>
                    <a:lnTo>
                      <a:pt x="1046" y="534"/>
                    </a:lnTo>
                    <a:lnTo>
                      <a:pt x="1040" y="512"/>
                    </a:lnTo>
                    <a:lnTo>
                      <a:pt x="1038" y="490"/>
                    </a:lnTo>
                    <a:lnTo>
                      <a:pt x="1039" y="470"/>
                    </a:lnTo>
                    <a:lnTo>
                      <a:pt x="1043" y="448"/>
                    </a:lnTo>
                    <a:lnTo>
                      <a:pt x="1050" y="429"/>
                    </a:lnTo>
                    <a:lnTo>
                      <a:pt x="1058" y="412"/>
                    </a:lnTo>
                    <a:lnTo>
                      <a:pt x="1069" y="396"/>
                    </a:lnTo>
                    <a:lnTo>
                      <a:pt x="1083" y="383"/>
                    </a:lnTo>
                    <a:lnTo>
                      <a:pt x="1099" y="373"/>
                    </a:lnTo>
                    <a:lnTo>
                      <a:pt x="1117" y="367"/>
                    </a:lnTo>
                    <a:lnTo>
                      <a:pt x="1139" y="365"/>
                    </a:lnTo>
                    <a:lnTo>
                      <a:pt x="1160" y="367"/>
                    </a:lnTo>
                    <a:lnTo>
                      <a:pt x="1179" y="373"/>
                    </a:lnTo>
                    <a:lnTo>
                      <a:pt x="1195" y="383"/>
                    </a:lnTo>
                    <a:lnTo>
                      <a:pt x="1208" y="396"/>
                    </a:lnTo>
                    <a:lnTo>
                      <a:pt x="1218" y="412"/>
                    </a:lnTo>
                    <a:lnTo>
                      <a:pt x="1226" y="429"/>
                    </a:lnTo>
                    <a:lnTo>
                      <a:pt x="1231" y="448"/>
                    </a:lnTo>
                    <a:lnTo>
                      <a:pt x="1234" y="470"/>
                    </a:lnTo>
                    <a:lnTo>
                      <a:pt x="1235" y="490"/>
                    </a:lnTo>
                    <a:lnTo>
                      <a:pt x="1234" y="510"/>
                    </a:lnTo>
                    <a:lnTo>
                      <a:pt x="1231" y="530"/>
                    </a:lnTo>
                    <a:lnTo>
                      <a:pt x="1226" y="548"/>
                    </a:lnTo>
                    <a:lnTo>
                      <a:pt x="1217" y="565"/>
                    </a:lnTo>
                    <a:lnTo>
                      <a:pt x="1208" y="579"/>
                    </a:lnTo>
                    <a:lnTo>
                      <a:pt x="1194" y="591"/>
                    </a:lnTo>
                    <a:lnTo>
                      <a:pt x="1179" y="600"/>
                    </a:lnTo>
                    <a:lnTo>
                      <a:pt x="1160" y="606"/>
                    </a:lnTo>
                    <a:lnTo>
                      <a:pt x="1139" y="60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1" name="Freeform 11"/>
              <p:cNvSpPr>
                <a:spLocks/>
              </p:cNvSpPr>
              <p:nvPr userDrawn="1"/>
            </p:nvSpPr>
            <p:spPr bwMode="auto">
              <a:xfrm>
                <a:off x="2103438" y="3709988"/>
                <a:ext cx="136525" cy="211138"/>
              </a:xfrm>
              <a:custGeom>
                <a:avLst/>
                <a:gdLst>
                  <a:gd name="T0" fmla="*/ 64 w 173"/>
                  <a:gd name="T1" fmla="*/ 263 h 265"/>
                  <a:gd name="T2" fmla="*/ 31 w 173"/>
                  <a:gd name="T3" fmla="*/ 251 h 265"/>
                  <a:gd name="T4" fmla="*/ 9 w 173"/>
                  <a:gd name="T5" fmla="*/ 228 h 265"/>
                  <a:gd name="T6" fmla="*/ 0 w 173"/>
                  <a:gd name="T7" fmla="*/ 191 h 265"/>
                  <a:gd name="T8" fmla="*/ 25 w 173"/>
                  <a:gd name="T9" fmla="*/ 209 h 265"/>
                  <a:gd name="T10" fmla="*/ 42 w 173"/>
                  <a:gd name="T11" fmla="*/ 232 h 265"/>
                  <a:gd name="T12" fmla="*/ 69 w 173"/>
                  <a:gd name="T13" fmla="*/ 244 h 265"/>
                  <a:gd name="T14" fmla="*/ 96 w 173"/>
                  <a:gd name="T15" fmla="*/ 245 h 265"/>
                  <a:gd name="T16" fmla="*/ 121 w 173"/>
                  <a:gd name="T17" fmla="*/ 240 h 265"/>
                  <a:gd name="T18" fmla="*/ 140 w 173"/>
                  <a:gd name="T19" fmla="*/ 226 h 265"/>
                  <a:gd name="T20" fmla="*/ 148 w 173"/>
                  <a:gd name="T21" fmla="*/ 200 h 265"/>
                  <a:gd name="T22" fmla="*/ 142 w 173"/>
                  <a:gd name="T23" fmla="*/ 172 h 265"/>
                  <a:gd name="T24" fmla="*/ 120 w 173"/>
                  <a:gd name="T25" fmla="*/ 153 h 265"/>
                  <a:gd name="T26" fmla="*/ 88 w 173"/>
                  <a:gd name="T27" fmla="*/ 140 h 265"/>
                  <a:gd name="T28" fmla="*/ 48 w 173"/>
                  <a:gd name="T29" fmla="*/ 124 h 265"/>
                  <a:gd name="T30" fmla="*/ 21 w 173"/>
                  <a:gd name="T31" fmla="*/ 105 h 265"/>
                  <a:gd name="T32" fmla="*/ 9 w 173"/>
                  <a:gd name="T33" fmla="*/ 78 h 265"/>
                  <a:gd name="T34" fmla="*/ 10 w 173"/>
                  <a:gd name="T35" fmla="*/ 45 h 265"/>
                  <a:gd name="T36" fmla="*/ 24 w 173"/>
                  <a:gd name="T37" fmla="*/ 21 h 265"/>
                  <a:gd name="T38" fmla="*/ 47 w 173"/>
                  <a:gd name="T39" fmla="*/ 7 h 265"/>
                  <a:gd name="T40" fmla="*/ 76 w 173"/>
                  <a:gd name="T41" fmla="*/ 1 h 265"/>
                  <a:gd name="T42" fmla="*/ 109 w 173"/>
                  <a:gd name="T43" fmla="*/ 1 h 265"/>
                  <a:gd name="T44" fmla="*/ 139 w 173"/>
                  <a:gd name="T45" fmla="*/ 9 h 265"/>
                  <a:gd name="T46" fmla="*/ 162 w 173"/>
                  <a:gd name="T47" fmla="*/ 29 h 265"/>
                  <a:gd name="T48" fmla="*/ 170 w 173"/>
                  <a:gd name="T49" fmla="*/ 61 h 265"/>
                  <a:gd name="T50" fmla="*/ 145 w 173"/>
                  <a:gd name="T51" fmla="*/ 47 h 265"/>
                  <a:gd name="T52" fmla="*/ 131 w 173"/>
                  <a:gd name="T53" fmla="*/ 28 h 265"/>
                  <a:gd name="T54" fmla="*/ 107 w 173"/>
                  <a:gd name="T55" fmla="*/ 20 h 265"/>
                  <a:gd name="T56" fmla="*/ 78 w 173"/>
                  <a:gd name="T57" fmla="*/ 20 h 265"/>
                  <a:gd name="T58" fmla="*/ 50 w 173"/>
                  <a:gd name="T59" fmla="*/ 28 h 265"/>
                  <a:gd name="T60" fmla="*/ 34 w 173"/>
                  <a:gd name="T61" fmla="*/ 47 h 265"/>
                  <a:gd name="T62" fmla="*/ 33 w 173"/>
                  <a:gd name="T63" fmla="*/ 73 h 265"/>
                  <a:gd name="T64" fmla="*/ 45 w 173"/>
                  <a:gd name="T65" fmla="*/ 93 h 265"/>
                  <a:gd name="T66" fmla="*/ 75 w 173"/>
                  <a:gd name="T67" fmla="*/ 109 h 265"/>
                  <a:gd name="T68" fmla="*/ 117 w 173"/>
                  <a:gd name="T69" fmla="*/ 124 h 265"/>
                  <a:gd name="T70" fmla="*/ 147 w 173"/>
                  <a:gd name="T71" fmla="*/ 140 h 265"/>
                  <a:gd name="T72" fmla="*/ 166 w 173"/>
                  <a:gd name="T73" fmla="*/ 164 h 265"/>
                  <a:gd name="T74" fmla="*/ 173 w 173"/>
                  <a:gd name="T75" fmla="*/ 199 h 265"/>
                  <a:gd name="T76" fmla="*/ 165 w 173"/>
                  <a:gd name="T77" fmla="*/ 232 h 265"/>
                  <a:gd name="T78" fmla="*/ 144 w 173"/>
                  <a:gd name="T79" fmla="*/ 251 h 265"/>
                  <a:gd name="T80" fmla="*/ 115 w 173"/>
                  <a:gd name="T81" fmla="*/ 262 h 265"/>
                  <a:gd name="T82" fmla="*/ 84 w 173"/>
                  <a:gd name="T83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265">
                    <a:moveTo>
                      <a:pt x="84" y="265"/>
                    </a:moveTo>
                    <a:lnTo>
                      <a:pt x="64" y="263"/>
                    </a:lnTo>
                    <a:lnTo>
                      <a:pt x="46" y="259"/>
                    </a:lnTo>
                    <a:lnTo>
                      <a:pt x="31" y="251"/>
                    </a:lnTo>
                    <a:lnTo>
                      <a:pt x="18" y="242"/>
                    </a:lnTo>
                    <a:lnTo>
                      <a:pt x="9" y="228"/>
                    </a:lnTo>
                    <a:lnTo>
                      <a:pt x="2" y="212"/>
                    </a:lnTo>
                    <a:lnTo>
                      <a:pt x="0" y="191"/>
                    </a:lnTo>
                    <a:lnTo>
                      <a:pt x="23" y="191"/>
                    </a:lnTo>
                    <a:lnTo>
                      <a:pt x="25" y="209"/>
                    </a:lnTo>
                    <a:lnTo>
                      <a:pt x="31" y="221"/>
                    </a:lnTo>
                    <a:lnTo>
                      <a:pt x="42" y="232"/>
                    </a:lnTo>
                    <a:lnTo>
                      <a:pt x="55" y="240"/>
                    </a:lnTo>
                    <a:lnTo>
                      <a:pt x="69" y="244"/>
                    </a:lnTo>
                    <a:lnTo>
                      <a:pt x="85" y="245"/>
                    </a:lnTo>
                    <a:lnTo>
                      <a:pt x="96" y="245"/>
                    </a:lnTo>
                    <a:lnTo>
                      <a:pt x="109" y="243"/>
                    </a:lnTo>
                    <a:lnTo>
                      <a:pt x="121" y="240"/>
                    </a:lnTo>
                    <a:lnTo>
                      <a:pt x="132" y="234"/>
                    </a:lnTo>
                    <a:lnTo>
                      <a:pt x="140" y="226"/>
                    </a:lnTo>
                    <a:lnTo>
                      <a:pt x="146" y="215"/>
                    </a:lnTo>
                    <a:lnTo>
                      <a:pt x="148" y="200"/>
                    </a:lnTo>
                    <a:lnTo>
                      <a:pt x="147" y="184"/>
                    </a:lnTo>
                    <a:lnTo>
                      <a:pt x="142" y="172"/>
                    </a:lnTo>
                    <a:lnTo>
                      <a:pt x="132" y="161"/>
                    </a:lnTo>
                    <a:lnTo>
                      <a:pt x="120" y="153"/>
                    </a:lnTo>
                    <a:lnTo>
                      <a:pt x="105" y="146"/>
                    </a:lnTo>
                    <a:lnTo>
                      <a:pt x="88" y="140"/>
                    </a:lnTo>
                    <a:lnTo>
                      <a:pt x="65" y="133"/>
                    </a:lnTo>
                    <a:lnTo>
                      <a:pt x="48" y="124"/>
                    </a:lnTo>
                    <a:lnTo>
                      <a:pt x="33" y="115"/>
                    </a:lnTo>
                    <a:lnTo>
                      <a:pt x="21" y="105"/>
                    </a:lnTo>
                    <a:lnTo>
                      <a:pt x="14" y="92"/>
                    </a:lnTo>
                    <a:lnTo>
                      <a:pt x="9" y="78"/>
                    </a:lnTo>
                    <a:lnTo>
                      <a:pt x="7" y="61"/>
                    </a:lnTo>
                    <a:lnTo>
                      <a:pt x="10" y="45"/>
                    </a:lnTo>
                    <a:lnTo>
                      <a:pt x="15" y="32"/>
                    </a:lnTo>
                    <a:lnTo>
                      <a:pt x="24" y="21"/>
                    </a:lnTo>
                    <a:lnTo>
                      <a:pt x="34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76" y="1"/>
                    </a:lnTo>
                    <a:lnTo>
                      <a:pt x="92" y="0"/>
                    </a:lnTo>
                    <a:lnTo>
                      <a:pt x="109" y="1"/>
                    </a:lnTo>
                    <a:lnTo>
                      <a:pt x="124" y="4"/>
                    </a:lnTo>
                    <a:lnTo>
                      <a:pt x="139" y="9"/>
                    </a:lnTo>
                    <a:lnTo>
                      <a:pt x="152" y="17"/>
                    </a:lnTo>
                    <a:lnTo>
                      <a:pt x="162" y="29"/>
                    </a:lnTo>
                    <a:lnTo>
                      <a:pt x="168" y="44"/>
                    </a:lnTo>
                    <a:lnTo>
                      <a:pt x="170" y="61"/>
                    </a:lnTo>
                    <a:lnTo>
                      <a:pt x="147" y="61"/>
                    </a:lnTo>
                    <a:lnTo>
                      <a:pt x="145" y="47"/>
                    </a:lnTo>
                    <a:lnTo>
                      <a:pt x="139" y="36"/>
                    </a:lnTo>
                    <a:lnTo>
                      <a:pt x="131" y="28"/>
                    </a:lnTo>
                    <a:lnTo>
                      <a:pt x="119" y="22"/>
                    </a:lnTo>
                    <a:lnTo>
                      <a:pt x="107" y="20"/>
                    </a:lnTo>
                    <a:lnTo>
                      <a:pt x="93" y="19"/>
                    </a:lnTo>
                    <a:lnTo>
                      <a:pt x="78" y="20"/>
                    </a:lnTo>
                    <a:lnTo>
                      <a:pt x="63" y="22"/>
                    </a:lnTo>
                    <a:lnTo>
                      <a:pt x="50" y="28"/>
                    </a:lnTo>
                    <a:lnTo>
                      <a:pt x="41" y="36"/>
                    </a:lnTo>
                    <a:lnTo>
                      <a:pt x="34" y="47"/>
                    </a:lnTo>
                    <a:lnTo>
                      <a:pt x="32" y="61"/>
                    </a:lnTo>
                    <a:lnTo>
                      <a:pt x="33" y="73"/>
                    </a:lnTo>
                    <a:lnTo>
                      <a:pt x="38" y="83"/>
                    </a:lnTo>
                    <a:lnTo>
                      <a:pt x="45" y="93"/>
                    </a:lnTo>
                    <a:lnTo>
                      <a:pt x="58" y="101"/>
                    </a:lnTo>
                    <a:lnTo>
                      <a:pt x="75" y="109"/>
                    </a:lnTo>
                    <a:lnTo>
                      <a:pt x="98" y="118"/>
                    </a:lnTo>
                    <a:lnTo>
                      <a:pt x="117" y="124"/>
                    </a:lnTo>
                    <a:lnTo>
                      <a:pt x="133" y="131"/>
                    </a:lnTo>
                    <a:lnTo>
                      <a:pt x="147" y="140"/>
                    </a:lnTo>
                    <a:lnTo>
                      <a:pt x="158" y="151"/>
                    </a:lnTo>
                    <a:lnTo>
                      <a:pt x="166" y="164"/>
                    </a:lnTo>
                    <a:lnTo>
                      <a:pt x="172" y="180"/>
                    </a:lnTo>
                    <a:lnTo>
                      <a:pt x="173" y="199"/>
                    </a:lnTo>
                    <a:lnTo>
                      <a:pt x="170" y="217"/>
                    </a:lnTo>
                    <a:lnTo>
                      <a:pt x="165" y="232"/>
                    </a:lnTo>
                    <a:lnTo>
                      <a:pt x="155" y="243"/>
                    </a:lnTo>
                    <a:lnTo>
                      <a:pt x="144" y="251"/>
                    </a:lnTo>
                    <a:lnTo>
                      <a:pt x="131" y="258"/>
                    </a:lnTo>
                    <a:lnTo>
                      <a:pt x="115" y="262"/>
                    </a:lnTo>
                    <a:lnTo>
                      <a:pt x="100" y="264"/>
                    </a:lnTo>
                    <a:lnTo>
                      <a:pt x="84" y="265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2" name="Freeform 12"/>
              <p:cNvSpPr>
                <a:spLocks noEditPoints="1"/>
              </p:cNvSpPr>
              <p:nvPr userDrawn="1"/>
            </p:nvSpPr>
            <p:spPr bwMode="auto">
              <a:xfrm>
                <a:off x="2260600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8 w 154"/>
                  <a:gd name="T19" fmla="*/ 166 h 188"/>
                  <a:gd name="T20" fmla="*/ 116 w 154"/>
                  <a:gd name="T21" fmla="*/ 159 h 188"/>
                  <a:gd name="T22" fmla="*/ 124 w 154"/>
                  <a:gd name="T23" fmla="*/ 151 h 188"/>
                  <a:gd name="T24" fmla="*/ 128 w 154"/>
                  <a:gd name="T25" fmla="*/ 141 h 188"/>
                  <a:gd name="T26" fmla="*/ 132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30 w 154"/>
                  <a:gd name="T47" fmla="*/ 172 h 188"/>
                  <a:gd name="T48" fmla="*/ 19 w 154"/>
                  <a:gd name="T49" fmla="*/ 162 h 188"/>
                  <a:gd name="T50" fmla="*/ 11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1 w 154"/>
                  <a:gd name="T67" fmla="*/ 17 h 188"/>
                  <a:gd name="T68" fmla="*/ 45 w 154"/>
                  <a:gd name="T69" fmla="*/ 7 h 188"/>
                  <a:gd name="T70" fmla="*/ 61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5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1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1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8" y="166"/>
                    </a:lnTo>
                    <a:lnTo>
                      <a:pt x="116" y="159"/>
                    </a:lnTo>
                    <a:lnTo>
                      <a:pt x="124" y="151"/>
                    </a:lnTo>
                    <a:lnTo>
                      <a:pt x="128" y="141"/>
                    </a:lnTo>
                    <a:lnTo>
                      <a:pt x="132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30" y="172"/>
                    </a:lnTo>
                    <a:lnTo>
                      <a:pt x="19" y="162"/>
                    </a:lnTo>
                    <a:lnTo>
                      <a:pt x="11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1" y="17"/>
                    </a:lnTo>
                    <a:lnTo>
                      <a:pt x="45" y="7"/>
                    </a:lnTo>
                    <a:lnTo>
                      <a:pt x="61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5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1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1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3" name="Freeform 13"/>
              <p:cNvSpPr>
                <a:spLocks/>
              </p:cNvSpPr>
              <p:nvPr userDrawn="1"/>
            </p:nvSpPr>
            <p:spPr bwMode="auto">
              <a:xfrm>
                <a:off x="2413000" y="3771901"/>
                <a:ext cx="66675" cy="146050"/>
              </a:xfrm>
              <a:custGeom>
                <a:avLst/>
                <a:gdLst>
                  <a:gd name="T0" fmla="*/ 71 w 85"/>
                  <a:gd name="T1" fmla="*/ 21 h 184"/>
                  <a:gd name="T2" fmla="*/ 57 w 85"/>
                  <a:gd name="T3" fmla="*/ 22 h 184"/>
                  <a:gd name="T4" fmla="*/ 45 w 85"/>
                  <a:gd name="T5" fmla="*/ 28 h 184"/>
                  <a:gd name="T6" fmla="*/ 37 w 85"/>
                  <a:gd name="T7" fmla="*/ 35 h 184"/>
                  <a:gd name="T8" fmla="*/ 30 w 85"/>
                  <a:gd name="T9" fmla="*/ 45 h 184"/>
                  <a:gd name="T10" fmla="*/ 26 w 85"/>
                  <a:gd name="T11" fmla="*/ 57 h 184"/>
                  <a:gd name="T12" fmla="*/ 24 w 85"/>
                  <a:gd name="T13" fmla="*/ 69 h 184"/>
                  <a:gd name="T14" fmla="*/ 23 w 85"/>
                  <a:gd name="T15" fmla="*/ 82 h 184"/>
                  <a:gd name="T16" fmla="*/ 23 w 85"/>
                  <a:gd name="T17" fmla="*/ 184 h 184"/>
                  <a:gd name="T18" fmla="*/ 1 w 85"/>
                  <a:gd name="T19" fmla="*/ 184 h 184"/>
                  <a:gd name="T20" fmla="*/ 1 w 85"/>
                  <a:gd name="T21" fmla="*/ 57 h 184"/>
                  <a:gd name="T22" fmla="*/ 0 w 85"/>
                  <a:gd name="T23" fmla="*/ 4 h 184"/>
                  <a:gd name="T24" fmla="*/ 22 w 85"/>
                  <a:gd name="T25" fmla="*/ 4 h 184"/>
                  <a:gd name="T26" fmla="*/ 23 w 85"/>
                  <a:gd name="T27" fmla="*/ 30 h 184"/>
                  <a:gd name="T28" fmla="*/ 32 w 85"/>
                  <a:gd name="T29" fmla="*/ 17 h 184"/>
                  <a:gd name="T30" fmla="*/ 44 w 85"/>
                  <a:gd name="T31" fmla="*/ 7 h 184"/>
                  <a:gd name="T32" fmla="*/ 58 w 85"/>
                  <a:gd name="T33" fmla="*/ 2 h 184"/>
                  <a:gd name="T34" fmla="*/ 75 w 85"/>
                  <a:gd name="T35" fmla="*/ 0 h 184"/>
                  <a:gd name="T36" fmla="*/ 80 w 85"/>
                  <a:gd name="T37" fmla="*/ 0 h 184"/>
                  <a:gd name="T38" fmla="*/ 85 w 85"/>
                  <a:gd name="T39" fmla="*/ 1 h 184"/>
                  <a:gd name="T40" fmla="*/ 85 w 85"/>
                  <a:gd name="T41" fmla="*/ 22 h 184"/>
                  <a:gd name="T42" fmla="*/ 81 w 85"/>
                  <a:gd name="T43" fmla="*/ 21 h 184"/>
                  <a:gd name="T44" fmla="*/ 75 w 85"/>
                  <a:gd name="T45" fmla="*/ 21 h 184"/>
                  <a:gd name="T46" fmla="*/ 71 w 85"/>
                  <a:gd name="T47" fmla="*/ 2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184">
                    <a:moveTo>
                      <a:pt x="71" y="21"/>
                    </a:moveTo>
                    <a:lnTo>
                      <a:pt x="57" y="22"/>
                    </a:lnTo>
                    <a:lnTo>
                      <a:pt x="45" y="28"/>
                    </a:lnTo>
                    <a:lnTo>
                      <a:pt x="37" y="35"/>
                    </a:lnTo>
                    <a:lnTo>
                      <a:pt x="30" y="45"/>
                    </a:lnTo>
                    <a:lnTo>
                      <a:pt x="26" y="57"/>
                    </a:lnTo>
                    <a:lnTo>
                      <a:pt x="24" y="69"/>
                    </a:lnTo>
                    <a:lnTo>
                      <a:pt x="23" y="82"/>
                    </a:lnTo>
                    <a:lnTo>
                      <a:pt x="23" y="184"/>
                    </a:lnTo>
                    <a:lnTo>
                      <a:pt x="1" y="184"/>
                    </a:lnTo>
                    <a:lnTo>
                      <a:pt x="1" y="57"/>
                    </a:lnTo>
                    <a:lnTo>
                      <a:pt x="0" y="4"/>
                    </a:lnTo>
                    <a:lnTo>
                      <a:pt x="22" y="4"/>
                    </a:lnTo>
                    <a:lnTo>
                      <a:pt x="23" y="30"/>
                    </a:lnTo>
                    <a:lnTo>
                      <a:pt x="32" y="17"/>
                    </a:lnTo>
                    <a:lnTo>
                      <a:pt x="44" y="7"/>
                    </a:lnTo>
                    <a:lnTo>
                      <a:pt x="58" y="2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85" y="22"/>
                    </a:lnTo>
                    <a:lnTo>
                      <a:pt x="81" y="21"/>
                    </a:lnTo>
                    <a:lnTo>
                      <a:pt x="75" y="21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4" name="Freeform 14"/>
              <p:cNvSpPr>
                <a:spLocks/>
              </p:cNvSpPr>
              <p:nvPr userDrawn="1"/>
            </p:nvSpPr>
            <p:spPr bwMode="auto">
              <a:xfrm>
                <a:off x="2484438" y="3775076"/>
                <a:ext cx="125413" cy="142875"/>
              </a:xfrm>
              <a:custGeom>
                <a:avLst/>
                <a:gdLst>
                  <a:gd name="T0" fmla="*/ 65 w 159"/>
                  <a:gd name="T1" fmla="*/ 180 h 180"/>
                  <a:gd name="T2" fmla="*/ 0 w 159"/>
                  <a:gd name="T3" fmla="*/ 0 h 180"/>
                  <a:gd name="T4" fmla="*/ 24 w 159"/>
                  <a:gd name="T5" fmla="*/ 0 h 180"/>
                  <a:gd name="T6" fmla="*/ 81 w 159"/>
                  <a:gd name="T7" fmla="*/ 157 h 180"/>
                  <a:gd name="T8" fmla="*/ 136 w 159"/>
                  <a:gd name="T9" fmla="*/ 0 h 180"/>
                  <a:gd name="T10" fmla="*/ 159 w 159"/>
                  <a:gd name="T11" fmla="*/ 0 h 180"/>
                  <a:gd name="T12" fmla="*/ 92 w 159"/>
                  <a:gd name="T13" fmla="*/ 180 h 180"/>
                  <a:gd name="T14" fmla="*/ 65 w 159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0">
                    <a:moveTo>
                      <a:pt x="65" y="18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81" y="157"/>
                    </a:lnTo>
                    <a:lnTo>
                      <a:pt x="136" y="0"/>
                    </a:lnTo>
                    <a:lnTo>
                      <a:pt x="159" y="0"/>
                    </a:lnTo>
                    <a:lnTo>
                      <a:pt x="92" y="180"/>
                    </a:lnTo>
                    <a:lnTo>
                      <a:pt x="65" y="18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5" name="Freeform 15"/>
              <p:cNvSpPr>
                <a:spLocks noEditPoints="1"/>
              </p:cNvSpPr>
              <p:nvPr userDrawn="1"/>
            </p:nvSpPr>
            <p:spPr bwMode="auto">
              <a:xfrm>
                <a:off x="2624138" y="3713163"/>
                <a:ext cx="20638" cy="204788"/>
              </a:xfrm>
              <a:custGeom>
                <a:avLst/>
                <a:gdLst>
                  <a:gd name="T0" fmla="*/ 0 w 26"/>
                  <a:gd name="T1" fmla="*/ 27 h 257"/>
                  <a:gd name="T2" fmla="*/ 0 w 26"/>
                  <a:gd name="T3" fmla="*/ 0 h 257"/>
                  <a:gd name="T4" fmla="*/ 26 w 26"/>
                  <a:gd name="T5" fmla="*/ 0 h 257"/>
                  <a:gd name="T6" fmla="*/ 26 w 26"/>
                  <a:gd name="T7" fmla="*/ 27 h 257"/>
                  <a:gd name="T8" fmla="*/ 0 w 26"/>
                  <a:gd name="T9" fmla="*/ 27 h 257"/>
                  <a:gd name="T10" fmla="*/ 2 w 26"/>
                  <a:gd name="T11" fmla="*/ 257 h 257"/>
                  <a:gd name="T12" fmla="*/ 2 w 26"/>
                  <a:gd name="T13" fmla="*/ 77 h 257"/>
                  <a:gd name="T14" fmla="*/ 24 w 26"/>
                  <a:gd name="T15" fmla="*/ 77 h 257"/>
                  <a:gd name="T16" fmla="*/ 24 w 26"/>
                  <a:gd name="T17" fmla="*/ 257 h 257"/>
                  <a:gd name="T18" fmla="*/ 2 w 26"/>
                  <a:gd name="T1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7">
                    <a:moveTo>
                      <a:pt x="0" y="27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close/>
                    <a:moveTo>
                      <a:pt x="2" y="257"/>
                    </a:moveTo>
                    <a:lnTo>
                      <a:pt x="2" y="77"/>
                    </a:lnTo>
                    <a:lnTo>
                      <a:pt x="24" y="77"/>
                    </a:lnTo>
                    <a:lnTo>
                      <a:pt x="24" y="257"/>
                    </a:lnTo>
                    <a:lnTo>
                      <a:pt x="2" y="25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6" name="Freeform 16"/>
              <p:cNvSpPr>
                <a:spLocks/>
              </p:cNvSpPr>
              <p:nvPr userDrawn="1"/>
            </p:nvSpPr>
            <p:spPr bwMode="auto">
              <a:xfrm>
                <a:off x="2676525" y="3771901"/>
                <a:ext cx="122238" cy="149225"/>
              </a:xfrm>
              <a:custGeom>
                <a:avLst/>
                <a:gdLst>
                  <a:gd name="T0" fmla="*/ 23 w 154"/>
                  <a:gd name="T1" fmla="*/ 94 h 188"/>
                  <a:gd name="T2" fmla="*/ 24 w 154"/>
                  <a:gd name="T3" fmla="*/ 116 h 188"/>
                  <a:gd name="T4" fmla="*/ 30 w 154"/>
                  <a:gd name="T5" fmla="*/ 133 h 188"/>
                  <a:gd name="T6" fmla="*/ 37 w 154"/>
                  <a:gd name="T7" fmla="*/ 148 h 188"/>
                  <a:gd name="T8" fmla="*/ 46 w 154"/>
                  <a:gd name="T9" fmla="*/ 158 h 188"/>
                  <a:gd name="T10" fmla="*/ 57 w 154"/>
                  <a:gd name="T11" fmla="*/ 166 h 188"/>
                  <a:gd name="T12" fmla="*/ 70 w 154"/>
                  <a:gd name="T13" fmla="*/ 170 h 188"/>
                  <a:gd name="T14" fmla="*/ 83 w 154"/>
                  <a:gd name="T15" fmla="*/ 171 h 188"/>
                  <a:gd name="T16" fmla="*/ 97 w 154"/>
                  <a:gd name="T17" fmla="*/ 170 h 188"/>
                  <a:gd name="T18" fmla="*/ 109 w 154"/>
                  <a:gd name="T19" fmla="*/ 166 h 188"/>
                  <a:gd name="T20" fmla="*/ 118 w 154"/>
                  <a:gd name="T21" fmla="*/ 159 h 188"/>
                  <a:gd name="T22" fmla="*/ 125 w 154"/>
                  <a:gd name="T23" fmla="*/ 151 h 188"/>
                  <a:gd name="T24" fmla="*/ 130 w 154"/>
                  <a:gd name="T25" fmla="*/ 141 h 188"/>
                  <a:gd name="T26" fmla="*/ 134 w 154"/>
                  <a:gd name="T27" fmla="*/ 132 h 188"/>
                  <a:gd name="T28" fmla="*/ 154 w 154"/>
                  <a:gd name="T29" fmla="*/ 132 h 188"/>
                  <a:gd name="T30" fmla="*/ 149 w 154"/>
                  <a:gd name="T31" fmla="*/ 149 h 188"/>
                  <a:gd name="T32" fmla="*/ 140 w 154"/>
                  <a:gd name="T33" fmla="*/ 163 h 188"/>
                  <a:gd name="T34" fmla="*/ 130 w 154"/>
                  <a:gd name="T35" fmla="*/ 173 h 188"/>
                  <a:gd name="T36" fmla="*/ 118 w 154"/>
                  <a:gd name="T37" fmla="*/ 182 h 188"/>
                  <a:gd name="T38" fmla="*/ 101 w 154"/>
                  <a:gd name="T39" fmla="*/ 186 h 188"/>
                  <a:gd name="T40" fmla="*/ 83 w 154"/>
                  <a:gd name="T41" fmla="*/ 188 h 188"/>
                  <a:gd name="T42" fmla="*/ 66 w 154"/>
                  <a:gd name="T43" fmla="*/ 186 h 188"/>
                  <a:gd name="T44" fmla="*/ 51 w 154"/>
                  <a:gd name="T45" fmla="*/ 183 h 188"/>
                  <a:gd name="T46" fmla="*/ 37 w 154"/>
                  <a:gd name="T47" fmla="*/ 176 h 188"/>
                  <a:gd name="T48" fmla="*/ 25 w 154"/>
                  <a:gd name="T49" fmla="*/ 166 h 188"/>
                  <a:gd name="T50" fmla="*/ 15 w 154"/>
                  <a:gd name="T51" fmla="*/ 153 h 188"/>
                  <a:gd name="T52" fmla="*/ 7 w 154"/>
                  <a:gd name="T53" fmla="*/ 137 h 188"/>
                  <a:gd name="T54" fmla="*/ 2 w 154"/>
                  <a:gd name="T55" fmla="*/ 118 h 188"/>
                  <a:gd name="T56" fmla="*/ 0 w 154"/>
                  <a:gd name="T57" fmla="*/ 94 h 188"/>
                  <a:gd name="T58" fmla="*/ 2 w 154"/>
                  <a:gd name="T59" fmla="*/ 71 h 188"/>
                  <a:gd name="T60" fmla="*/ 7 w 154"/>
                  <a:gd name="T61" fmla="*/ 51 h 188"/>
                  <a:gd name="T62" fmla="*/ 15 w 154"/>
                  <a:gd name="T63" fmla="*/ 35 h 188"/>
                  <a:gd name="T64" fmla="*/ 25 w 154"/>
                  <a:gd name="T65" fmla="*/ 21 h 188"/>
                  <a:gd name="T66" fmla="*/ 37 w 154"/>
                  <a:gd name="T67" fmla="*/ 12 h 188"/>
                  <a:gd name="T68" fmla="*/ 51 w 154"/>
                  <a:gd name="T69" fmla="*/ 5 h 188"/>
                  <a:gd name="T70" fmla="*/ 66 w 154"/>
                  <a:gd name="T71" fmla="*/ 1 h 188"/>
                  <a:gd name="T72" fmla="*/ 83 w 154"/>
                  <a:gd name="T73" fmla="*/ 0 h 188"/>
                  <a:gd name="T74" fmla="*/ 101 w 154"/>
                  <a:gd name="T75" fmla="*/ 2 h 188"/>
                  <a:gd name="T76" fmla="*/ 118 w 154"/>
                  <a:gd name="T77" fmla="*/ 6 h 188"/>
                  <a:gd name="T78" fmla="*/ 130 w 154"/>
                  <a:gd name="T79" fmla="*/ 14 h 188"/>
                  <a:gd name="T80" fmla="*/ 140 w 154"/>
                  <a:gd name="T81" fmla="*/ 26 h 188"/>
                  <a:gd name="T82" fmla="*/ 149 w 154"/>
                  <a:gd name="T83" fmla="*/ 39 h 188"/>
                  <a:gd name="T84" fmla="*/ 154 w 154"/>
                  <a:gd name="T85" fmla="*/ 57 h 188"/>
                  <a:gd name="T86" fmla="*/ 134 w 154"/>
                  <a:gd name="T87" fmla="*/ 57 h 188"/>
                  <a:gd name="T88" fmla="*/ 130 w 154"/>
                  <a:gd name="T89" fmla="*/ 47 h 188"/>
                  <a:gd name="T90" fmla="*/ 125 w 154"/>
                  <a:gd name="T91" fmla="*/ 37 h 188"/>
                  <a:gd name="T92" fmla="*/ 118 w 154"/>
                  <a:gd name="T93" fmla="*/ 29 h 188"/>
                  <a:gd name="T94" fmla="*/ 109 w 154"/>
                  <a:gd name="T95" fmla="*/ 22 h 188"/>
                  <a:gd name="T96" fmla="*/ 97 w 154"/>
                  <a:gd name="T97" fmla="*/ 18 h 188"/>
                  <a:gd name="T98" fmla="*/ 83 w 154"/>
                  <a:gd name="T99" fmla="*/ 16 h 188"/>
                  <a:gd name="T100" fmla="*/ 70 w 154"/>
                  <a:gd name="T101" fmla="*/ 18 h 188"/>
                  <a:gd name="T102" fmla="*/ 57 w 154"/>
                  <a:gd name="T103" fmla="*/ 22 h 188"/>
                  <a:gd name="T104" fmla="*/ 46 w 154"/>
                  <a:gd name="T105" fmla="*/ 30 h 188"/>
                  <a:gd name="T106" fmla="*/ 37 w 154"/>
                  <a:gd name="T107" fmla="*/ 41 h 188"/>
                  <a:gd name="T108" fmla="*/ 30 w 154"/>
                  <a:gd name="T109" fmla="*/ 54 h 188"/>
                  <a:gd name="T110" fmla="*/ 24 w 154"/>
                  <a:gd name="T111" fmla="*/ 73 h 188"/>
                  <a:gd name="T112" fmla="*/ 23 w 154"/>
                  <a:gd name="T11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88">
                    <a:moveTo>
                      <a:pt x="23" y="94"/>
                    </a:moveTo>
                    <a:lnTo>
                      <a:pt x="24" y="116"/>
                    </a:lnTo>
                    <a:lnTo>
                      <a:pt x="30" y="133"/>
                    </a:lnTo>
                    <a:lnTo>
                      <a:pt x="37" y="148"/>
                    </a:lnTo>
                    <a:lnTo>
                      <a:pt x="46" y="158"/>
                    </a:lnTo>
                    <a:lnTo>
                      <a:pt x="57" y="166"/>
                    </a:lnTo>
                    <a:lnTo>
                      <a:pt x="70" y="170"/>
                    </a:lnTo>
                    <a:lnTo>
                      <a:pt x="83" y="171"/>
                    </a:lnTo>
                    <a:lnTo>
                      <a:pt x="97" y="170"/>
                    </a:lnTo>
                    <a:lnTo>
                      <a:pt x="109" y="166"/>
                    </a:lnTo>
                    <a:lnTo>
                      <a:pt x="118" y="159"/>
                    </a:lnTo>
                    <a:lnTo>
                      <a:pt x="125" y="151"/>
                    </a:lnTo>
                    <a:lnTo>
                      <a:pt x="130" y="141"/>
                    </a:lnTo>
                    <a:lnTo>
                      <a:pt x="134" y="132"/>
                    </a:lnTo>
                    <a:lnTo>
                      <a:pt x="154" y="132"/>
                    </a:lnTo>
                    <a:lnTo>
                      <a:pt x="149" y="149"/>
                    </a:lnTo>
                    <a:lnTo>
                      <a:pt x="140" y="163"/>
                    </a:lnTo>
                    <a:lnTo>
                      <a:pt x="130" y="173"/>
                    </a:lnTo>
                    <a:lnTo>
                      <a:pt x="118" y="182"/>
                    </a:lnTo>
                    <a:lnTo>
                      <a:pt x="101" y="186"/>
                    </a:lnTo>
                    <a:lnTo>
                      <a:pt x="83" y="188"/>
                    </a:lnTo>
                    <a:lnTo>
                      <a:pt x="66" y="186"/>
                    </a:lnTo>
                    <a:lnTo>
                      <a:pt x="51" y="183"/>
                    </a:lnTo>
                    <a:lnTo>
                      <a:pt x="37" y="176"/>
                    </a:lnTo>
                    <a:lnTo>
                      <a:pt x="25" y="166"/>
                    </a:lnTo>
                    <a:lnTo>
                      <a:pt x="15" y="153"/>
                    </a:lnTo>
                    <a:lnTo>
                      <a:pt x="7" y="137"/>
                    </a:lnTo>
                    <a:lnTo>
                      <a:pt x="2" y="118"/>
                    </a:lnTo>
                    <a:lnTo>
                      <a:pt x="0" y="94"/>
                    </a:lnTo>
                    <a:lnTo>
                      <a:pt x="2" y="71"/>
                    </a:lnTo>
                    <a:lnTo>
                      <a:pt x="7" y="51"/>
                    </a:lnTo>
                    <a:lnTo>
                      <a:pt x="15" y="35"/>
                    </a:lnTo>
                    <a:lnTo>
                      <a:pt x="25" y="21"/>
                    </a:lnTo>
                    <a:lnTo>
                      <a:pt x="37" y="12"/>
                    </a:lnTo>
                    <a:lnTo>
                      <a:pt x="51" y="5"/>
                    </a:lnTo>
                    <a:lnTo>
                      <a:pt x="66" y="1"/>
                    </a:lnTo>
                    <a:lnTo>
                      <a:pt x="83" y="0"/>
                    </a:lnTo>
                    <a:lnTo>
                      <a:pt x="101" y="2"/>
                    </a:lnTo>
                    <a:lnTo>
                      <a:pt x="118" y="6"/>
                    </a:lnTo>
                    <a:lnTo>
                      <a:pt x="130" y="14"/>
                    </a:lnTo>
                    <a:lnTo>
                      <a:pt x="140" y="26"/>
                    </a:lnTo>
                    <a:lnTo>
                      <a:pt x="149" y="39"/>
                    </a:lnTo>
                    <a:lnTo>
                      <a:pt x="154" y="57"/>
                    </a:lnTo>
                    <a:lnTo>
                      <a:pt x="134" y="57"/>
                    </a:lnTo>
                    <a:lnTo>
                      <a:pt x="130" y="47"/>
                    </a:lnTo>
                    <a:lnTo>
                      <a:pt x="125" y="37"/>
                    </a:lnTo>
                    <a:lnTo>
                      <a:pt x="118" y="29"/>
                    </a:lnTo>
                    <a:lnTo>
                      <a:pt x="109" y="22"/>
                    </a:lnTo>
                    <a:lnTo>
                      <a:pt x="97" y="18"/>
                    </a:lnTo>
                    <a:lnTo>
                      <a:pt x="83" y="16"/>
                    </a:lnTo>
                    <a:lnTo>
                      <a:pt x="70" y="18"/>
                    </a:lnTo>
                    <a:lnTo>
                      <a:pt x="57" y="22"/>
                    </a:lnTo>
                    <a:lnTo>
                      <a:pt x="46" y="30"/>
                    </a:lnTo>
                    <a:lnTo>
                      <a:pt x="37" y="41"/>
                    </a:lnTo>
                    <a:lnTo>
                      <a:pt x="30" y="54"/>
                    </a:lnTo>
                    <a:lnTo>
                      <a:pt x="24" y="73"/>
                    </a:lnTo>
                    <a:lnTo>
                      <a:pt x="23" y="94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7" name="Freeform 17"/>
              <p:cNvSpPr>
                <a:spLocks noEditPoints="1"/>
              </p:cNvSpPr>
              <p:nvPr userDrawn="1"/>
            </p:nvSpPr>
            <p:spPr bwMode="auto">
              <a:xfrm>
                <a:off x="2816225" y="3771901"/>
                <a:ext cx="122238" cy="149225"/>
              </a:xfrm>
              <a:custGeom>
                <a:avLst/>
                <a:gdLst>
                  <a:gd name="T0" fmla="*/ 23 w 154"/>
                  <a:gd name="T1" fmla="*/ 97 h 188"/>
                  <a:gd name="T2" fmla="*/ 24 w 154"/>
                  <a:gd name="T3" fmla="*/ 114 h 188"/>
                  <a:gd name="T4" fmla="*/ 28 w 154"/>
                  <a:gd name="T5" fmla="*/ 131 h 188"/>
                  <a:gd name="T6" fmla="*/ 34 w 154"/>
                  <a:gd name="T7" fmla="*/ 143 h 188"/>
                  <a:gd name="T8" fmla="*/ 42 w 154"/>
                  <a:gd name="T9" fmla="*/ 155 h 188"/>
                  <a:gd name="T10" fmla="*/ 53 w 154"/>
                  <a:gd name="T11" fmla="*/ 164 h 188"/>
                  <a:gd name="T12" fmla="*/ 66 w 154"/>
                  <a:gd name="T13" fmla="*/ 169 h 188"/>
                  <a:gd name="T14" fmla="*/ 82 w 154"/>
                  <a:gd name="T15" fmla="*/ 171 h 188"/>
                  <a:gd name="T16" fmla="*/ 96 w 154"/>
                  <a:gd name="T17" fmla="*/ 170 h 188"/>
                  <a:gd name="T18" fmla="*/ 107 w 154"/>
                  <a:gd name="T19" fmla="*/ 166 h 188"/>
                  <a:gd name="T20" fmla="*/ 116 w 154"/>
                  <a:gd name="T21" fmla="*/ 159 h 188"/>
                  <a:gd name="T22" fmla="*/ 123 w 154"/>
                  <a:gd name="T23" fmla="*/ 151 h 188"/>
                  <a:gd name="T24" fmla="*/ 128 w 154"/>
                  <a:gd name="T25" fmla="*/ 141 h 188"/>
                  <a:gd name="T26" fmla="*/ 131 w 154"/>
                  <a:gd name="T27" fmla="*/ 132 h 188"/>
                  <a:gd name="T28" fmla="*/ 153 w 154"/>
                  <a:gd name="T29" fmla="*/ 132 h 188"/>
                  <a:gd name="T30" fmla="*/ 146 w 154"/>
                  <a:gd name="T31" fmla="*/ 149 h 188"/>
                  <a:gd name="T32" fmla="*/ 138 w 154"/>
                  <a:gd name="T33" fmla="*/ 163 h 188"/>
                  <a:gd name="T34" fmla="*/ 127 w 154"/>
                  <a:gd name="T35" fmla="*/ 173 h 188"/>
                  <a:gd name="T36" fmla="*/ 114 w 154"/>
                  <a:gd name="T37" fmla="*/ 182 h 188"/>
                  <a:gd name="T38" fmla="*/ 98 w 154"/>
                  <a:gd name="T39" fmla="*/ 186 h 188"/>
                  <a:gd name="T40" fmla="*/ 79 w 154"/>
                  <a:gd name="T41" fmla="*/ 188 h 188"/>
                  <a:gd name="T42" fmla="*/ 59 w 154"/>
                  <a:gd name="T43" fmla="*/ 186 h 188"/>
                  <a:gd name="T44" fmla="*/ 43 w 154"/>
                  <a:gd name="T45" fmla="*/ 181 h 188"/>
                  <a:gd name="T46" fmla="*/ 29 w 154"/>
                  <a:gd name="T47" fmla="*/ 172 h 188"/>
                  <a:gd name="T48" fmla="*/ 19 w 154"/>
                  <a:gd name="T49" fmla="*/ 162 h 188"/>
                  <a:gd name="T50" fmla="*/ 10 w 154"/>
                  <a:gd name="T51" fmla="*/ 148 h 188"/>
                  <a:gd name="T52" fmla="*/ 5 w 154"/>
                  <a:gd name="T53" fmla="*/ 133 h 188"/>
                  <a:gd name="T54" fmla="*/ 1 w 154"/>
                  <a:gd name="T55" fmla="*/ 116 h 188"/>
                  <a:gd name="T56" fmla="*/ 0 w 154"/>
                  <a:gd name="T57" fmla="*/ 97 h 188"/>
                  <a:gd name="T58" fmla="*/ 1 w 154"/>
                  <a:gd name="T59" fmla="*/ 78 h 188"/>
                  <a:gd name="T60" fmla="*/ 5 w 154"/>
                  <a:gd name="T61" fmla="*/ 60 h 188"/>
                  <a:gd name="T62" fmla="*/ 11 w 154"/>
                  <a:gd name="T63" fmla="*/ 44 h 188"/>
                  <a:gd name="T64" fmla="*/ 20 w 154"/>
                  <a:gd name="T65" fmla="*/ 29 h 188"/>
                  <a:gd name="T66" fmla="*/ 32 w 154"/>
                  <a:gd name="T67" fmla="*/ 17 h 188"/>
                  <a:gd name="T68" fmla="*/ 45 w 154"/>
                  <a:gd name="T69" fmla="*/ 7 h 188"/>
                  <a:gd name="T70" fmla="*/ 62 w 154"/>
                  <a:gd name="T71" fmla="*/ 2 h 188"/>
                  <a:gd name="T72" fmla="*/ 82 w 154"/>
                  <a:gd name="T73" fmla="*/ 0 h 188"/>
                  <a:gd name="T74" fmla="*/ 99 w 154"/>
                  <a:gd name="T75" fmla="*/ 2 h 188"/>
                  <a:gd name="T76" fmla="*/ 114 w 154"/>
                  <a:gd name="T77" fmla="*/ 6 h 188"/>
                  <a:gd name="T78" fmla="*/ 126 w 154"/>
                  <a:gd name="T79" fmla="*/ 15 h 188"/>
                  <a:gd name="T80" fmla="*/ 136 w 154"/>
                  <a:gd name="T81" fmla="*/ 24 h 188"/>
                  <a:gd name="T82" fmla="*/ 143 w 154"/>
                  <a:gd name="T83" fmla="*/ 37 h 188"/>
                  <a:gd name="T84" fmla="*/ 148 w 154"/>
                  <a:gd name="T85" fmla="*/ 51 h 188"/>
                  <a:gd name="T86" fmla="*/ 152 w 154"/>
                  <a:gd name="T87" fmla="*/ 66 h 188"/>
                  <a:gd name="T88" fmla="*/ 154 w 154"/>
                  <a:gd name="T89" fmla="*/ 82 h 188"/>
                  <a:gd name="T90" fmla="*/ 154 w 154"/>
                  <a:gd name="T91" fmla="*/ 97 h 188"/>
                  <a:gd name="T92" fmla="*/ 23 w 154"/>
                  <a:gd name="T93" fmla="*/ 97 h 188"/>
                  <a:gd name="T94" fmla="*/ 24 w 154"/>
                  <a:gd name="T95" fmla="*/ 81 h 188"/>
                  <a:gd name="T96" fmla="*/ 131 w 154"/>
                  <a:gd name="T97" fmla="*/ 81 h 188"/>
                  <a:gd name="T98" fmla="*/ 130 w 154"/>
                  <a:gd name="T99" fmla="*/ 64 h 188"/>
                  <a:gd name="T100" fmla="*/ 126 w 154"/>
                  <a:gd name="T101" fmla="*/ 49 h 188"/>
                  <a:gd name="T102" fmla="*/ 118 w 154"/>
                  <a:gd name="T103" fmla="*/ 35 h 188"/>
                  <a:gd name="T104" fmla="*/ 109 w 154"/>
                  <a:gd name="T105" fmla="*/ 26 h 188"/>
                  <a:gd name="T106" fmla="*/ 96 w 154"/>
                  <a:gd name="T107" fmla="*/ 19 h 188"/>
                  <a:gd name="T108" fmla="*/ 80 w 154"/>
                  <a:gd name="T109" fmla="*/ 16 h 188"/>
                  <a:gd name="T110" fmla="*/ 63 w 154"/>
                  <a:gd name="T111" fmla="*/ 19 h 188"/>
                  <a:gd name="T112" fmla="*/ 49 w 154"/>
                  <a:gd name="T113" fmla="*/ 28 h 188"/>
                  <a:gd name="T114" fmla="*/ 37 w 154"/>
                  <a:gd name="T115" fmla="*/ 41 h 188"/>
                  <a:gd name="T116" fmla="*/ 28 w 154"/>
                  <a:gd name="T117" fmla="*/ 59 h 188"/>
                  <a:gd name="T118" fmla="*/ 24 w 154"/>
                  <a:gd name="T11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188">
                    <a:moveTo>
                      <a:pt x="23" y="97"/>
                    </a:moveTo>
                    <a:lnTo>
                      <a:pt x="24" y="114"/>
                    </a:lnTo>
                    <a:lnTo>
                      <a:pt x="28" y="131"/>
                    </a:lnTo>
                    <a:lnTo>
                      <a:pt x="34" y="143"/>
                    </a:lnTo>
                    <a:lnTo>
                      <a:pt x="42" y="155"/>
                    </a:lnTo>
                    <a:lnTo>
                      <a:pt x="53" y="164"/>
                    </a:lnTo>
                    <a:lnTo>
                      <a:pt x="66" y="169"/>
                    </a:lnTo>
                    <a:lnTo>
                      <a:pt x="82" y="171"/>
                    </a:lnTo>
                    <a:lnTo>
                      <a:pt x="96" y="170"/>
                    </a:lnTo>
                    <a:lnTo>
                      <a:pt x="107" y="166"/>
                    </a:lnTo>
                    <a:lnTo>
                      <a:pt x="116" y="159"/>
                    </a:lnTo>
                    <a:lnTo>
                      <a:pt x="123" y="151"/>
                    </a:lnTo>
                    <a:lnTo>
                      <a:pt x="128" y="141"/>
                    </a:lnTo>
                    <a:lnTo>
                      <a:pt x="131" y="132"/>
                    </a:lnTo>
                    <a:lnTo>
                      <a:pt x="153" y="132"/>
                    </a:lnTo>
                    <a:lnTo>
                      <a:pt x="146" y="149"/>
                    </a:lnTo>
                    <a:lnTo>
                      <a:pt x="138" y="163"/>
                    </a:lnTo>
                    <a:lnTo>
                      <a:pt x="127" y="173"/>
                    </a:lnTo>
                    <a:lnTo>
                      <a:pt x="114" y="182"/>
                    </a:lnTo>
                    <a:lnTo>
                      <a:pt x="98" y="186"/>
                    </a:lnTo>
                    <a:lnTo>
                      <a:pt x="79" y="188"/>
                    </a:lnTo>
                    <a:lnTo>
                      <a:pt x="59" y="186"/>
                    </a:lnTo>
                    <a:lnTo>
                      <a:pt x="43" y="181"/>
                    </a:lnTo>
                    <a:lnTo>
                      <a:pt x="29" y="172"/>
                    </a:lnTo>
                    <a:lnTo>
                      <a:pt x="19" y="162"/>
                    </a:lnTo>
                    <a:lnTo>
                      <a:pt x="10" y="148"/>
                    </a:lnTo>
                    <a:lnTo>
                      <a:pt x="5" y="133"/>
                    </a:lnTo>
                    <a:lnTo>
                      <a:pt x="1" y="116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5" y="60"/>
                    </a:lnTo>
                    <a:lnTo>
                      <a:pt x="11" y="44"/>
                    </a:lnTo>
                    <a:lnTo>
                      <a:pt x="20" y="29"/>
                    </a:lnTo>
                    <a:lnTo>
                      <a:pt x="32" y="17"/>
                    </a:lnTo>
                    <a:lnTo>
                      <a:pt x="45" y="7"/>
                    </a:lnTo>
                    <a:lnTo>
                      <a:pt x="62" y="2"/>
                    </a:lnTo>
                    <a:lnTo>
                      <a:pt x="82" y="0"/>
                    </a:lnTo>
                    <a:lnTo>
                      <a:pt x="99" y="2"/>
                    </a:lnTo>
                    <a:lnTo>
                      <a:pt x="114" y="6"/>
                    </a:lnTo>
                    <a:lnTo>
                      <a:pt x="126" y="15"/>
                    </a:lnTo>
                    <a:lnTo>
                      <a:pt x="136" y="24"/>
                    </a:lnTo>
                    <a:lnTo>
                      <a:pt x="143" y="37"/>
                    </a:lnTo>
                    <a:lnTo>
                      <a:pt x="148" y="51"/>
                    </a:lnTo>
                    <a:lnTo>
                      <a:pt x="152" y="66"/>
                    </a:lnTo>
                    <a:lnTo>
                      <a:pt x="154" y="82"/>
                    </a:lnTo>
                    <a:lnTo>
                      <a:pt x="154" y="97"/>
                    </a:lnTo>
                    <a:lnTo>
                      <a:pt x="23" y="97"/>
                    </a:lnTo>
                    <a:close/>
                    <a:moveTo>
                      <a:pt x="24" y="81"/>
                    </a:moveTo>
                    <a:lnTo>
                      <a:pt x="131" y="81"/>
                    </a:lnTo>
                    <a:lnTo>
                      <a:pt x="130" y="64"/>
                    </a:lnTo>
                    <a:lnTo>
                      <a:pt x="126" y="49"/>
                    </a:lnTo>
                    <a:lnTo>
                      <a:pt x="118" y="35"/>
                    </a:lnTo>
                    <a:lnTo>
                      <a:pt x="109" y="26"/>
                    </a:lnTo>
                    <a:lnTo>
                      <a:pt x="96" y="19"/>
                    </a:lnTo>
                    <a:lnTo>
                      <a:pt x="80" y="16"/>
                    </a:lnTo>
                    <a:lnTo>
                      <a:pt x="63" y="19"/>
                    </a:lnTo>
                    <a:lnTo>
                      <a:pt x="49" y="28"/>
                    </a:lnTo>
                    <a:lnTo>
                      <a:pt x="37" y="41"/>
                    </a:lnTo>
                    <a:lnTo>
                      <a:pt x="28" y="59"/>
                    </a:lnTo>
                    <a:lnTo>
                      <a:pt x="24" y="81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  <p:sp>
            <p:nvSpPr>
              <p:cNvPr id="18" name="Freeform 18"/>
              <p:cNvSpPr>
                <a:spLocks/>
              </p:cNvSpPr>
              <p:nvPr userDrawn="1"/>
            </p:nvSpPr>
            <p:spPr bwMode="auto">
              <a:xfrm>
                <a:off x="2954338" y="3771901"/>
                <a:ext cx="104775" cy="149225"/>
              </a:xfrm>
              <a:custGeom>
                <a:avLst/>
                <a:gdLst>
                  <a:gd name="T0" fmla="*/ 47 w 133"/>
                  <a:gd name="T1" fmla="*/ 186 h 188"/>
                  <a:gd name="T2" fmla="*/ 18 w 133"/>
                  <a:gd name="T3" fmla="*/ 174 h 188"/>
                  <a:gd name="T4" fmla="*/ 2 w 133"/>
                  <a:gd name="T5" fmla="*/ 149 h 188"/>
                  <a:gd name="T6" fmla="*/ 21 w 133"/>
                  <a:gd name="T7" fmla="*/ 132 h 188"/>
                  <a:gd name="T8" fmla="*/ 30 w 133"/>
                  <a:gd name="T9" fmla="*/ 157 h 188"/>
                  <a:gd name="T10" fmla="*/ 51 w 133"/>
                  <a:gd name="T11" fmla="*/ 170 h 188"/>
                  <a:gd name="T12" fmla="*/ 79 w 133"/>
                  <a:gd name="T13" fmla="*/ 170 h 188"/>
                  <a:gd name="T14" fmla="*/ 101 w 133"/>
                  <a:gd name="T15" fmla="*/ 158 h 188"/>
                  <a:gd name="T16" fmla="*/ 109 w 133"/>
                  <a:gd name="T17" fmla="*/ 136 h 188"/>
                  <a:gd name="T18" fmla="*/ 103 w 133"/>
                  <a:gd name="T19" fmla="*/ 119 h 188"/>
                  <a:gd name="T20" fmla="*/ 86 w 133"/>
                  <a:gd name="T21" fmla="*/ 109 h 188"/>
                  <a:gd name="T22" fmla="*/ 63 w 133"/>
                  <a:gd name="T23" fmla="*/ 102 h 188"/>
                  <a:gd name="T24" fmla="*/ 40 w 133"/>
                  <a:gd name="T25" fmla="*/ 94 h 188"/>
                  <a:gd name="T26" fmla="*/ 18 w 133"/>
                  <a:gd name="T27" fmla="*/ 82 h 188"/>
                  <a:gd name="T28" fmla="*/ 6 w 133"/>
                  <a:gd name="T29" fmla="*/ 63 h 188"/>
                  <a:gd name="T30" fmla="*/ 6 w 133"/>
                  <a:gd name="T31" fmla="*/ 35 h 188"/>
                  <a:gd name="T32" fmla="*/ 19 w 133"/>
                  <a:gd name="T33" fmla="*/ 14 h 188"/>
                  <a:gd name="T34" fmla="*/ 41 w 133"/>
                  <a:gd name="T35" fmla="*/ 3 h 188"/>
                  <a:gd name="T36" fmla="*/ 67 w 133"/>
                  <a:gd name="T37" fmla="*/ 0 h 188"/>
                  <a:gd name="T38" fmla="*/ 98 w 133"/>
                  <a:gd name="T39" fmla="*/ 5 h 188"/>
                  <a:gd name="T40" fmla="*/ 120 w 133"/>
                  <a:gd name="T41" fmla="*/ 21 h 188"/>
                  <a:gd name="T42" fmla="*/ 129 w 133"/>
                  <a:gd name="T43" fmla="*/ 50 h 188"/>
                  <a:gd name="T44" fmla="*/ 105 w 133"/>
                  <a:gd name="T45" fmla="*/ 39 h 188"/>
                  <a:gd name="T46" fmla="*/ 91 w 133"/>
                  <a:gd name="T47" fmla="*/ 23 h 188"/>
                  <a:gd name="T48" fmla="*/ 68 w 133"/>
                  <a:gd name="T49" fmla="*/ 17 h 188"/>
                  <a:gd name="T50" fmla="*/ 49 w 133"/>
                  <a:gd name="T51" fmla="*/ 20 h 188"/>
                  <a:gd name="T52" fmla="*/ 34 w 133"/>
                  <a:gd name="T53" fmla="*/ 30 h 188"/>
                  <a:gd name="T54" fmla="*/ 28 w 133"/>
                  <a:gd name="T55" fmla="*/ 48 h 188"/>
                  <a:gd name="T56" fmla="*/ 34 w 133"/>
                  <a:gd name="T57" fmla="*/ 64 h 188"/>
                  <a:gd name="T58" fmla="*/ 50 w 133"/>
                  <a:gd name="T59" fmla="*/ 75 h 188"/>
                  <a:gd name="T60" fmla="*/ 73 w 133"/>
                  <a:gd name="T61" fmla="*/ 81 h 188"/>
                  <a:gd name="T62" fmla="*/ 98 w 133"/>
                  <a:gd name="T63" fmla="*/ 89 h 188"/>
                  <a:gd name="T64" fmla="*/ 118 w 133"/>
                  <a:gd name="T65" fmla="*/ 101 h 188"/>
                  <a:gd name="T66" fmla="*/ 131 w 133"/>
                  <a:gd name="T67" fmla="*/ 119 h 188"/>
                  <a:gd name="T68" fmla="*/ 131 w 133"/>
                  <a:gd name="T69" fmla="*/ 149 h 188"/>
                  <a:gd name="T70" fmla="*/ 117 w 133"/>
                  <a:gd name="T71" fmla="*/ 171 h 188"/>
                  <a:gd name="T72" fmla="*/ 94 w 133"/>
                  <a:gd name="T73" fmla="*/ 184 h 188"/>
                  <a:gd name="T74" fmla="*/ 64 w 133"/>
                  <a:gd name="T7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88">
                    <a:moveTo>
                      <a:pt x="64" y="188"/>
                    </a:moveTo>
                    <a:lnTo>
                      <a:pt x="47" y="186"/>
                    </a:lnTo>
                    <a:lnTo>
                      <a:pt x="31" y="182"/>
                    </a:lnTo>
                    <a:lnTo>
                      <a:pt x="18" y="174"/>
                    </a:lnTo>
                    <a:lnTo>
                      <a:pt x="9" y="164"/>
                    </a:lnTo>
                    <a:lnTo>
                      <a:pt x="2" y="149"/>
                    </a:lnTo>
                    <a:lnTo>
                      <a:pt x="0" y="132"/>
                    </a:lnTo>
                    <a:lnTo>
                      <a:pt x="21" y="132"/>
                    </a:lnTo>
                    <a:lnTo>
                      <a:pt x="24" y="146"/>
                    </a:lnTo>
                    <a:lnTo>
                      <a:pt x="30" y="157"/>
                    </a:lnTo>
                    <a:lnTo>
                      <a:pt x="39" y="165"/>
                    </a:lnTo>
                    <a:lnTo>
                      <a:pt x="51" y="170"/>
                    </a:lnTo>
                    <a:lnTo>
                      <a:pt x="65" y="171"/>
                    </a:lnTo>
                    <a:lnTo>
                      <a:pt x="79" y="170"/>
                    </a:lnTo>
                    <a:lnTo>
                      <a:pt x="92" y="166"/>
                    </a:lnTo>
                    <a:lnTo>
                      <a:pt x="101" y="158"/>
                    </a:lnTo>
                    <a:lnTo>
                      <a:pt x="107" y="149"/>
                    </a:lnTo>
                    <a:lnTo>
                      <a:pt x="109" y="136"/>
                    </a:lnTo>
                    <a:lnTo>
                      <a:pt x="107" y="126"/>
                    </a:lnTo>
                    <a:lnTo>
                      <a:pt x="103" y="119"/>
                    </a:lnTo>
                    <a:lnTo>
                      <a:pt x="95" y="113"/>
                    </a:lnTo>
                    <a:lnTo>
                      <a:pt x="86" y="109"/>
                    </a:lnTo>
                    <a:lnTo>
                      <a:pt x="75" y="105"/>
                    </a:lnTo>
                    <a:lnTo>
                      <a:pt x="63" y="102"/>
                    </a:lnTo>
                    <a:lnTo>
                      <a:pt x="51" y="98"/>
                    </a:lnTo>
                    <a:lnTo>
                      <a:pt x="40" y="94"/>
                    </a:lnTo>
                    <a:lnTo>
                      <a:pt x="28" y="89"/>
                    </a:lnTo>
                    <a:lnTo>
                      <a:pt x="18" y="82"/>
                    </a:lnTo>
                    <a:lnTo>
                      <a:pt x="11" y="74"/>
                    </a:lnTo>
                    <a:lnTo>
                      <a:pt x="6" y="63"/>
                    </a:lnTo>
                    <a:lnTo>
                      <a:pt x="4" y="50"/>
                    </a:lnTo>
                    <a:lnTo>
                      <a:pt x="6" y="35"/>
                    </a:lnTo>
                    <a:lnTo>
                      <a:pt x="12" y="23"/>
                    </a:lnTo>
                    <a:lnTo>
                      <a:pt x="19" y="14"/>
                    </a:lnTo>
                    <a:lnTo>
                      <a:pt x="30" y="7"/>
                    </a:lnTo>
                    <a:lnTo>
                      <a:pt x="41" y="3"/>
                    </a:lnTo>
                    <a:lnTo>
                      <a:pt x="54" y="1"/>
                    </a:lnTo>
                    <a:lnTo>
                      <a:pt x="67" y="0"/>
                    </a:lnTo>
                    <a:lnTo>
                      <a:pt x="84" y="1"/>
                    </a:lnTo>
                    <a:lnTo>
                      <a:pt x="98" y="5"/>
                    </a:lnTo>
                    <a:lnTo>
                      <a:pt x="110" y="12"/>
                    </a:lnTo>
                    <a:lnTo>
                      <a:pt x="120" y="21"/>
                    </a:lnTo>
                    <a:lnTo>
                      <a:pt x="127" y="34"/>
                    </a:lnTo>
                    <a:lnTo>
                      <a:pt x="129" y="50"/>
                    </a:lnTo>
                    <a:lnTo>
                      <a:pt x="107" y="50"/>
                    </a:lnTo>
                    <a:lnTo>
                      <a:pt x="105" y="39"/>
                    </a:lnTo>
                    <a:lnTo>
                      <a:pt x="100" y="30"/>
                    </a:lnTo>
                    <a:lnTo>
                      <a:pt x="91" y="23"/>
                    </a:lnTo>
                    <a:lnTo>
                      <a:pt x="80" y="19"/>
                    </a:lnTo>
                    <a:lnTo>
                      <a:pt x="68" y="17"/>
                    </a:lnTo>
                    <a:lnTo>
                      <a:pt x="58" y="18"/>
                    </a:lnTo>
                    <a:lnTo>
                      <a:pt x="49" y="20"/>
                    </a:lnTo>
                    <a:lnTo>
                      <a:pt x="41" y="23"/>
                    </a:lnTo>
                    <a:lnTo>
                      <a:pt x="34" y="30"/>
                    </a:lnTo>
                    <a:lnTo>
                      <a:pt x="29" y="37"/>
                    </a:lnTo>
                    <a:lnTo>
                      <a:pt x="28" y="48"/>
                    </a:lnTo>
                    <a:lnTo>
                      <a:pt x="29" y="58"/>
                    </a:lnTo>
                    <a:lnTo>
                      <a:pt x="34" y="64"/>
                    </a:lnTo>
                    <a:lnTo>
                      <a:pt x="42" y="71"/>
                    </a:lnTo>
                    <a:lnTo>
                      <a:pt x="50" y="75"/>
                    </a:lnTo>
                    <a:lnTo>
                      <a:pt x="61" y="78"/>
                    </a:lnTo>
                    <a:lnTo>
                      <a:pt x="73" y="81"/>
                    </a:lnTo>
                    <a:lnTo>
                      <a:pt x="85" y="84"/>
                    </a:lnTo>
                    <a:lnTo>
                      <a:pt x="98" y="89"/>
                    </a:lnTo>
                    <a:lnTo>
                      <a:pt x="108" y="94"/>
                    </a:lnTo>
                    <a:lnTo>
                      <a:pt x="118" y="101"/>
                    </a:lnTo>
                    <a:lnTo>
                      <a:pt x="125" y="109"/>
                    </a:lnTo>
                    <a:lnTo>
                      <a:pt x="131" y="119"/>
                    </a:lnTo>
                    <a:lnTo>
                      <a:pt x="133" y="133"/>
                    </a:lnTo>
                    <a:lnTo>
                      <a:pt x="131" y="149"/>
                    </a:lnTo>
                    <a:lnTo>
                      <a:pt x="125" y="162"/>
                    </a:lnTo>
                    <a:lnTo>
                      <a:pt x="117" y="171"/>
                    </a:lnTo>
                    <a:lnTo>
                      <a:pt x="107" y="179"/>
                    </a:lnTo>
                    <a:lnTo>
                      <a:pt x="94" y="184"/>
                    </a:lnTo>
                    <a:lnTo>
                      <a:pt x="80" y="187"/>
                    </a:lnTo>
                    <a:lnTo>
                      <a:pt x="64" y="188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7"/>
              </a:p>
            </p:txBody>
          </p:sp>
        </p:grpSp>
        <p:sp>
          <p:nvSpPr>
            <p:cNvPr id="6" name="Rectangle 5"/>
            <p:cNvSpPr/>
            <p:nvPr userDrawn="1"/>
          </p:nvSpPr>
          <p:spPr>
            <a:xfrm rot="5400000" flipH="1">
              <a:off x="937973" y="6374561"/>
              <a:ext cx="45719" cy="88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6"/>
            </a:p>
          </p:txBody>
        </p:sp>
      </p:grpSp>
    </p:spTree>
    <p:extLst>
      <p:ext uri="{BB962C8B-B14F-4D97-AF65-F5344CB8AC3E}">
        <p14:creationId xmlns:p14="http://schemas.microsoft.com/office/powerpoint/2010/main" val="631422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2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9176" y="1185864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333321" y="6081891"/>
            <a:ext cx="6116107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spcBef>
                <a:spcPts val="0"/>
              </a:spcBef>
              <a:defRPr kumimoji="0" lang="en-US" sz="1303" b="0" i="0" u="none" strike="noStrike" kern="1200" cap="none" spc="0" normalizeH="0" baseline="0" noProof="0">
                <a:ln>
                  <a:noFill/>
                </a:ln>
                <a:solidFill>
                  <a:srgbClr val="ADAFB2"/>
                </a:solidFill>
                <a:effectLst/>
                <a:uLnTx/>
                <a:uFillTx/>
                <a:latin typeface="Arial Narrow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" name="Date Placeholder 24"/>
          <p:cNvSpPr>
            <a:spLocks noGrp="1"/>
          </p:cNvSpPr>
          <p:nvPr>
            <p:ph type="dt" sz="half" idx="2"/>
          </p:nvPr>
        </p:nvSpPr>
        <p:spPr>
          <a:xfrm>
            <a:off x="9462358" y="6079561"/>
            <a:ext cx="1765593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defRPr sz="1303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fld id="{A4D710FC-8602-437B-8E2B-C22B153B2ED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2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78538" y="6325572"/>
            <a:ext cx="26892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704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fld id="{3664DE8E-1321-4390-85A4-49846D00F5FD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2" name="Draft Stamp">
            <a:extLst>
              <a:ext uri="{FF2B5EF4-FFF2-40B4-BE49-F238E27FC236}">
                <a16:creationId xmlns:a16="http://schemas.microsoft.com/office/drawing/2014/main" xmlns="" id="{01C2010F-BECE-4FB0-A03D-AF8F312238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016252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xmlns="" val="3872142048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84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00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5447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10894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63424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217899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0" indent="0" algn="l" rtl="0" eaLnBrk="1" fontAlgn="base" hangingPunct="1">
        <a:spcBef>
          <a:spcPts val="1430"/>
        </a:spcBef>
        <a:spcAft>
          <a:spcPct val="0"/>
        </a:spcAft>
        <a:buSzPct val="90000"/>
        <a:buFont typeface="Arial" pitchFamily="34" charset="0"/>
        <a:defRPr sz="2300" b="1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1pPr>
      <a:lvl2pPr marL="250584" indent="-250584" algn="l" rtl="0" eaLnBrk="1" fontAlgn="base" hangingPunct="1">
        <a:spcBef>
          <a:spcPts val="716"/>
        </a:spcBef>
        <a:spcAft>
          <a:spcPct val="0"/>
        </a:spcAft>
        <a:buSzPct val="90000"/>
        <a:buFont typeface="Arial" pitchFamily="34" charset="0"/>
        <a:buChar char="•"/>
        <a:defRPr sz="22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2pPr>
      <a:lvl3pPr marL="522959" indent="-249677" algn="l" rtl="0" eaLnBrk="1" fontAlgn="base" hangingPunct="1">
        <a:spcBef>
          <a:spcPts val="716"/>
        </a:spcBef>
        <a:spcAft>
          <a:spcPct val="0"/>
        </a:spcAft>
        <a:buSzPct val="90000"/>
        <a:buFont typeface="Lucida Grande" charset="0"/>
        <a:buChar char="–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3pPr>
      <a:lvl4pPr marL="773543" indent="-249677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4pPr>
      <a:lvl5pPr marL="1024129" indent="-250584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 baseline="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5pPr>
      <a:lvl6pPr marL="1340083" indent="-250584" algn="l" defTabSz="1089498" rtl="0" eaLnBrk="1" latinLnBrk="0" hangingPunct="1">
        <a:spcBef>
          <a:spcPct val="20000"/>
        </a:spcBef>
        <a:buSzPct val="64000"/>
        <a:buFont typeface="Courier New" pitchFamily="49" charset="0"/>
        <a:buChar char="o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4086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7pPr>
      <a:lvl8pPr marL="408561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8pPr>
      <a:lvl9pPr marL="4630367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1pPr>
      <a:lvl2pPr marL="54474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08949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63424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723745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68494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81324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35799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EB08281-5E70-4AA9-81B8-29871594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2011" y="2463603"/>
            <a:ext cx="9204700" cy="2087880"/>
          </a:xfrm>
        </p:spPr>
        <p:txBody>
          <a:bodyPr>
            <a:noAutofit/>
          </a:bodyPr>
          <a:lstStyle/>
          <a:p>
            <a:pPr algn="r"/>
            <a:r>
              <a:rPr lang="en-US" sz="6000" b="1" dirty="0">
                <a:latin typeface="Calibri"/>
                <a:ea typeface="ＭＳ Ｐゴシック"/>
                <a:cs typeface="Calibri"/>
              </a:rPr>
              <a:t>Test Automation for LumiraDX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/>
                <a:ea typeface="ＭＳ Ｐゴシック"/>
                <a:cs typeface="Calibri"/>
              </a:rPr>
              <a:t/>
            </a:r>
            <a:br>
              <a:rPr lang="en-US" sz="2800" b="1" dirty="0">
                <a:latin typeface="Calibri"/>
                <a:ea typeface="ＭＳ Ｐゴシック"/>
                <a:cs typeface="Calibri"/>
              </a:rPr>
            </a:br>
            <a:r>
              <a:rPr lang="en-US" sz="2800" b="1" dirty="0">
                <a:latin typeface="Calibri"/>
                <a:ea typeface="ＭＳ Ｐゴシック"/>
                <a:cs typeface="Calibri"/>
              </a:rPr>
              <a:t/>
            </a:r>
            <a:br>
              <a:rPr lang="en-US" sz="2800" b="1" dirty="0">
                <a:latin typeface="Calibri"/>
                <a:ea typeface="ＭＳ Ｐゴシック"/>
                <a:cs typeface="Calibri"/>
              </a:rPr>
            </a:br>
            <a:r>
              <a:rPr lang="en-US" sz="3000" b="1" dirty="0">
                <a:latin typeface="Calibri"/>
                <a:ea typeface="ＭＳ Ｐゴシック"/>
                <a:cs typeface="Calibri"/>
              </a:rPr>
              <a:t/>
            </a:r>
            <a:br>
              <a:rPr lang="en-US" sz="3000" b="1" dirty="0">
                <a:latin typeface="Calibri"/>
                <a:ea typeface="ＭＳ Ｐゴシック"/>
                <a:cs typeface="Calibri"/>
              </a:rPr>
            </a:br>
            <a:r>
              <a:rPr lang="en-US" sz="3000" b="1" dirty="0">
                <a:latin typeface="Calibri"/>
                <a:ea typeface="ＭＳ Ｐゴシック"/>
                <a:cs typeface="Calibri"/>
              </a:rPr>
              <a:t>						</a:t>
            </a:r>
            <a:r>
              <a:rPr lang="en-US" sz="1800" b="1" dirty="0">
                <a:latin typeface="Calibri"/>
                <a:ea typeface="ＭＳ Ｐゴシック"/>
                <a:cs typeface="Calibri"/>
              </a:rPr>
              <a:t>						</a:t>
            </a:r>
            <a:r>
              <a:rPr lang="en-US" sz="1800" b="1" dirty="0">
                <a:latin typeface="Tw Cen MT" panose="020B0602020104020603" pitchFamily="34" charset="0"/>
                <a:cs typeface="Calibri" panose="020F0502020204030204" pitchFamily="34" charset="0"/>
              </a:rPr>
              <a:t/>
            </a:r>
            <a:br>
              <a:rPr lang="en-US" sz="1800" b="1" dirty="0">
                <a:latin typeface="Tw Cen MT" panose="020B0602020104020603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79460" y="4596078"/>
            <a:ext cx="164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Dinesh Gopal</a:t>
            </a:r>
          </a:p>
        </p:txBody>
      </p:sp>
    </p:spTree>
    <p:extLst>
      <p:ext uri="{BB962C8B-B14F-4D97-AF65-F5344CB8AC3E}">
        <p14:creationId xmlns:p14="http://schemas.microsoft.com/office/powerpoint/2010/main" val="281449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7578811" y="1960605"/>
            <a:ext cx="1540475" cy="23148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ounded Rectangle 76"/>
          <p:cNvSpPr/>
          <p:nvPr/>
        </p:nvSpPr>
        <p:spPr>
          <a:xfrm>
            <a:off x="107092" y="1861751"/>
            <a:ext cx="2018270" cy="13839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>
                <a:solidFill>
                  <a:srgbClr val="7030A0"/>
                </a:solidFill>
                <a:latin typeface="Arial" panose="020B0604020202020204"/>
              </a:rPr>
              <a:t>Automation Testing Flow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428" y="790834"/>
            <a:ext cx="778980" cy="87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6075" y="773014"/>
            <a:ext cx="672734" cy="89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6079" y="961511"/>
            <a:ext cx="408287" cy="45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Rectangle 75"/>
          <p:cNvSpPr/>
          <p:nvPr/>
        </p:nvSpPr>
        <p:spPr>
          <a:xfrm>
            <a:off x="362466" y="2059459"/>
            <a:ext cx="1524000" cy="94735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000" b="1" dirty="0">
                <a:solidFill>
                  <a:prstClr val="white"/>
                </a:solidFill>
                <a:latin typeface="Arial" panose="020B0604020202020204"/>
              </a:rPr>
              <a:t>Continuous Integration</a:t>
            </a:r>
          </a:p>
          <a:p>
            <a:pPr algn="ctr">
              <a:defRPr/>
            </a:pPr>
            <a:r>
              <a:rPr lang="en-GB" sz="1000" b="1" dirty="0">
                <a:solidFill>
                  <a:prstClr val="white"/>
                </a:solidFill>
                <a:latin typeface="Arial" panose="020B0604020202020204"/>
              </a:rPr>
              <a:t>(JENKINS)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660822" y="1721708"/>
            <a:ext cx="6730314" cy="32951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4127157" y="1573427"/>
            <a:ext cx="3723502" cy="33775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000" b="1" dirty="0">
                <a:solidFill>
                  <a:prstClr val="white"/>
                </a:solidFill>
                <a:latin typeface="Arial" panose="020B0604020202020204"/>
              </a:rPr>
              <a:t>Test Automation Tool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858530" y="2166551"/>
            <a:ext cx="1828800" cy="247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Rectangle 80"/>
          <p:cNvSpPr/>
          <p:nvPr/>
        </p:nvSpPr>
        <p:spPr>
          <a:xfrm>
            <a:off x="3048001" y="2578443"/>
            <a:ext cx="1309816" cy="329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JDBC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07957" y="2224215"/>
            <a:ext cx="1713470" cy="25537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000" b="1" dirty="0">
                <a:solidFill>
                  <a:prstClr val="white"/>
                </a:solidFill>
                <a:latin typeface="Arial" panose="020B0604020202020204"/>
              </a:rPr>
              <a:t>Robot Test Framework</a:t>
            </a:r>
          </a:p>
        </p:txBody>
      </p:sp>
      <p:sp>
        <p:nvSpPr>
          <p:cNvPr id="84" name="Left-Right Arrow 83"/>
          <p:cNvSpPr/>
          <p:nvPr/>
        </p:nvSpPr>
        <p:spPr>
          <a:xfrm>
            <a:off x="2215978" y="2545492"/>
            <a:ext cx="263611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3068596" y="2986216"/>
            <a:ext cx="1309816" cy="329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64477" y="3402226"/>
            <a:ext cx="1309816" cy="1046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Test Suite        </a:t>
            </a:r>
            <a:r>
              <a:rPr lang="en-GB" sz="1100" b="1" i="1" dirty="0">
                <a:solidFill>
                  <a:schemeClr val="tx2"/>
                </a:solidFill>
              </a:rPr>
              <a:t>(Testcases/Properties/Assertion/Test Config)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4753232" y="2166551"/>
            <a:ext cx="584887" cy="2471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ound Diagonal Corner Rectangle 94"/>
          <p:cNvSpPr/>
          <p:nvPr/>
        </p:nvSpPr>
        <p:spPr>
          <a:xfrm>
            <a:off x="7644714" y="2067697"/>
            <a:ext cx="1383956" cy="6178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Automatic Final Test Report </a:t>
            </a:r>
            <a:r>
              <a:rPr lang="en-GB" sz="1200" dirty="0" smtClean="0"/>
              <a:t>Generation</a:t>
            </a:r>
            <a:endParaRPr lang="en-GB" sz="1200" dirty="0"/>
          </a:p>
        </p:txBody>
      </p:sp>
      <p:sp>
        <p:nvSpPr>
          <p:cNvPr id="96" name="Round Diagonal Corner Rectangle 95"/>
          <p:cNvSpPr/>
          <p:nvPr/>
        </p:nvSpPr>
        <p:spPr>
          <a:xfrm>
            <a:off x="7644714" y="3002176"/>
            <a:ext cx="1383956" cy="6178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Success log file</a:t>
            </a:r>
          </a:p>
        </p:txBody>
      </p:sp>
      <p:sp>
        <p:nvSpPr>
          <p:cNvPr id="100" name="Round Diagonal Corner Rectangle 99"/>
          <p:cNvSpPr/>
          <p:nvPr/>
        </p:nvSpPr>
        <p:spPr>
          <a:xfrm>
            <a:off x="7644714" y="3966519"/>
            <a:ext cx="1383956" cy="6178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Failure log file</a:t>
            </a:r>
          </a:p>
        </p:txBody>
      </p:sp>
      <p:sp>
        <p:nvSpPr>
          <p:cNvPr id="103" name="Left Brace 102"/>
          <p:cNvSpPr/>
          <p:nvPr/>
        </p:nvSpPr>
        <p:spPr>
          <a:xfrm>
            <a:off x="7282250" y="2034746"/>
            <a:ext cx="271848" cy="2800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2339547" y="5552302"/>
            <a:ext cx="2825578" cy="3707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2"/>
                </a:solidFill>
              </a:rPr>
              <a:t>Application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tx2"/>
                </a:solidFill>
              </a:rPr>
              <a:t>Under TEST</a:t>
            </a:r>
          </a:p>
        </p:txBody>
      </p:sp>
      <p:sp>
        <p:nvSpPr>
          <p:cNvPr id="119" name="Up Arrow 118"/>
          <p:cNvSpPr/>
          <p:nvPr/>
        </p:nvSpPr>
        <p:spPr>
          <a:xfrm>
            <a:off x="3006811" y="5148648"/>
            <a:ext cx="45719" cy="313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>
            <a:off x="4382530" y="5165124"/>
            <a:ext cx="45719" cy="288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891849" y="4522573"/>
            <a:ext cx="89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endParaRPr lang="en-GB" sz="2000" b="1" dirty="0">
              <a:latin typeface="+mn-lt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8854" y="3274541"/>
            <a:ext cx="2150076" cy="1935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i="1" dirty="0">
                <a:solidFill>
                  <a:schemeClr val="tx2"/>
                </a:solidFill>
              </a:rPr>
              <a:t>Execution is scheduled in Jenkins</a:t>
            </a:r>
          </a:p>
        </p:txBody>
      </p:sp>
      <p:sp>
        <p:nvSpPr>
          <p:cNvPr id="125" name="Flowchart: Document 124"/>
          <p:cNvSpPr/>
          <p:nvPr/>
        </p:nvSpPr>
        <p:spPr>
          <a:xfrm>
            <a:off x="5535827" y="2726725"/>
            <a:ext cx="1441622" cy="15734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Automated-(Groovy script </a:t>
            </a:r>
          </a:p>
          <a:p>
            <a:pPr algn="ctr"/>
            <a:r>
              <a:rPr lang="en-GB" sz="1400" b="1" dirty="0"/>
              <a:t>+</a:t>
            </a:r>
          </a:p>
          <a:p>
            <a:pPr algn="ctr"/>
            <a:r>
              <a:rPr lang="en-GB" sz="1400" b="1" dirty="0"/>
              <a:t>Java)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8195" y="4810897"/>
            <a:ext cx="3723502" cy="14828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000" b="1" dirty="0">
                <a:solidFill>
                  <a:prstClr val="white"/>
                </a:solidFill>
                <a:latin typeface="Arial" panose="020B0604020202020204"/>
              </a:rPr>
              <a:t>CLE-Command Line Execution</a:t>
            </a:r>
          </a:p>
        </p:txBody>
      </p:sp>
    </p:spTree>
    <p:extLst>
      <p:ext uri="{BB962C8B-B14F-4D97-AF65-F5344CB8AC3E}">
        <p14:creationId xmlns:p14="http://schemas.microsoft.com/office/powerpoint/2010/main" val="296656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6977449" y="156519"/>
            <a:ext cx="1606378" cy="45308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lowchart: Document 147"/>
          <p:cNvSpPr/>
          <p:nvPr/>
        </p:nvSpPr>
        <p:spPr>
          <a:xfrm>
            <a:off x="8690919" y="172995"/>
            <a:ext cx="3204519" cy="4852086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noProof="0" dirty="0">
                <a:solidFill>
                  <a:srgbClr val="7030A0"/>
                </a:solidFill>
                <a:latin typeface="Arial" panose="020B0604020202020204"/>
              </a:rPr>
              <a:t>Automation Success &amp; Failure Execution Flow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972066"/>
            <a:ext cx="2253167" cy="749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Creating &amp; Retrieving Data </a:t>
            </a:r>
            <a:r>
              <a:rPr lang="en-US" sz="800" b="1" dirty="0" smtClean="0">
                <a:solidFill>
                  <a:schemeClr val="tx2"/>
                </a:solidFill>
                <a:latin typeface="+mj-lt"/>
              </a:rPr>
              <a:t>using</a:t>
            </a:r>
          </a:p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+mj-lt"/>
              </a:rPr>
              <a:t> API Service </a:t>
            </a:r>
            <a:endParaRPr lang="en-US" sz="800" b="1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JDBC connection &amp; JAVA methods</a:t>
            </a:r>
          </a:p>
          <a:p>
            <a:pPr algn="ctr"/>
            <a:endParaRPr lang="en-US" sz="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6085" y="1925263"/>
            <a:ext cx="96382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Magnetic Disk 34"/>
          <p:cNvSpPr/>
          <p:nvPr/>
        </p:nvSpPr>
        <p:spPr>
          <a:xfrm>
            <a:off x="658462" y="1999403"/>
            <a:ext cx="794310" cy="390183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2"/>
                </a:solidFill>
              </a:rPr>
              <a:t>POST</a:t>
            </a:r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6835970" y="1147628"/>
            <a:ext cx="461319" cy="263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6860684" y="1419476"/>
            <a:ext cx="411892" cy="247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4933" y="834471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Business validation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9052" y="1497617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Schema Validation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4921" y="1013254"/>
            <a:ext cx="1827364" cy="777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Update &amp; Retrieving Data </a:t>
            </a:r>
            <a:r>
              <a:rPr lang="en-US" sz="800" b="1" dirty="0" smtClean="0">
                <a:solidFill>
                  <a:schemeClr val="tx2"/>
                </a:solidFill>
                <a:latin typeface="+mj-lt"/>
              </a:rPr>
              <a:t>using </a:t>
            </a:r>
          </a:p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+mj-lt"/>
              </a:rPr>
              <a:t>API Service </a:t>
            </a:r>
            <a:endParaRPr lang="en-US" sz="800" b="1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JDBC connection &amp; JAVA methods</a:t>
            </a:r>
          </a:p>
        </p:txBody>
      </p:sp>
      <p:cxnSp>
        <p:nvCxnSpPr>
          <p:cNvPr id="60" name="Elbow Connector 59"/>
          <p:cNvCxnSpPr>
            <a:stCxn id="44" idx="3"/>
          </p:cNvCxnSpPr>
          <p:nvPr/>
        </p:nvCxnSpPr>
        <p:spPr>
          <a:xfrm>
            <a:off x="8401159" y="1104320"/>
            <a:ext cx="411891" cy="315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5" idx="3"/>
          </p:cNvCxnSpPr>
          <p:nvPr/>
        </p:nvCxnSpPr>
        <p:spPr>
          <a:xfrm flipV="1">
            <a:off x="8405278" y="1427715"/>
            <a:ext cx="350107" cy="339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/>
          <p:cNvSpPr/>
          <p:nvPr/>
        </p:nvSpPr>
        <p:spPr>
          <a:xfrm>
            <a:off x="8829526" y="1081726"/>
            <a:ext cx="1482811" cy="66726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Validation status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04951" y="1046206"/>
            <a:ext cx="2240432" cy="7595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Deleting Data using </a:t>
            </a:r>
            <a:endParaRPr lang="en-US" sz="800" b="1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+mj-lt"/>
              </a:rPr>
              <a:t>API Service</a:t>
            </a:r>
            <a:endParaRPr lang="en-US" sz="800" b="1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JDBC connection &amp; JAVA methods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211075" y="1945731"/>
            <a:ext cx="96382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lowchart: Magnetic Disk 111"/>
          <p:cNvSpPr/>
          <p:nvPr/>
        </p:nvSpPr>
        <p:spPr>
          <a:xfrm>
            <a:off x="5293452" y="2019871"/>
            <a:ext cx="794310" cy="390183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2"/>
                </a:solidFill>
              </a:rPr>
              <a:t>DELETE</a:t>
            </a:r>
          </a:p>
        </p:txBody>
      </p:sp>
      <p:cxnSp>
        <p:nvCxnSpPr>
          <p:cNvPr id="115" name="Shape 114"/>
          <p:cNvCxnSpPr>
            <a:stCxn id="65" idx="2"/>
          </p:cNvCxnSpPr>
          <p:nvPr/>
        </p:nvCxnSpPr>
        <p:spPr>
          <a:xfrm rot="16200000" flipH="1">
            <a:off x="9879624" y="1440299"/>
            <a:ext cx="331479" cy="9488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65" idx="3"/>
          </p:cNvCxnSpPr>
          <p:nvPr/>
        </p:nvCxnSpPr>
        <p:spPr>
          <a:xfrm>
            <a:off x="10312337" y="1415359"/>
            <a:ext cx="199069" cy="2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07229" y="2220468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Payload Validation</a:t>
            </a:r>
          </a:p>
        </p:txBody>
      </p:sp>
      <p:cxnSp>
        <p:nvCxnSpPr>
          <p:cNvPr id="127" name="Shape 126"/>
          <p:cNvCxnSpPr>
            <a:endCxn id="122" idx="1"/>
          </p:cNvCxnSpPr>
          <p:nvPr/>
        </p:nvCxnSpPr>
        <p:spPr>
          <a:xfrm rot="16200000" flipH="1">
            <a:off x="6699425" y="1882512"/>
            <a:ext cx="980299" cy="2353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132"/>
          <p:cNvCxnSpPr>
            <a:stCxn id="122" idx="3"/>
          </p:cNvCxnSpPr>
          <p:nvPr/>
        </p:nvCxnSpPr>
        <p:spPr>
          <a:xfrm flipV="1">
            <a:off x="8423455" y="1451295"/>
            <a:ext cx="158483" cy="10390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959547" y="1024142"/>
            <a:ext cx="560173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u="sng" dirty="0">
                <a:solidFill>
                  <a:prstClr val="black"/>
                </a:solidFill>
                <a:latin typeface="Arial" panose="020B0604020202020204"/>
              </a:rPr>
              <a:t>SUCESS</a:t>
            </a:r>
            <a:endParaRPr kumimoji="0" lang="en-US" sz="7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712412" y="2123893"/>
            <a:ext cx="63019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u="sng" dirty="0">
                <a:solidFill>
                  <a:prstClr val="black"/>
                </a:solidFill>
                <a:latin typeface="Arial" panose="020B0604020202020204"/>
              </a:rPr>
              <a:t>FAILURE</a:t>
            </a:r>
            <a:endParaRPr kumimoji="0" lang="en-US" sz="7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542998" y="1126914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Success log file</a:t>
            </a:r>
          </a:p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538879" y="1897152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Failure Log file</a:t>
            </a:r>
          </a:p>
        </p:txBody>
      </p:sp>
      <p:sp>
        <p:nvSpPr>
          <p:cNvPr id="146" name="Right Arrow 145"/>
          <p:cNvSpPr/>
          <p:nvPr/>
        </p:nvSpPr>
        <p:spPr>
          <a:xfrm>
            <a:off x="4448433" y="1379427"/>
            <a:ext cx="1565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8806249" y="3039762"/>
            <a:ext cx="2776151" cy="36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Automatic Consolidated Report Generation</a:t>
            </a:r>
          </a:p>
        </p:txBody>
      </p:sp>
      <p:cxnSp>
        <p:nvCxnSpPr>
          <p:cNvPr id="157" name="Shape 156"/>
          <p:cNvCxnSpPr>
            <a:stCxn id="139" idx="3"/>
          </p:cNvCxnSpPr>
          <p:nvPr/>
        </p:nvCxnSpPr>
        <p:spPr>
          <a:xfrm>
            <a:off x="11659224" y="1396763"/>
            <a:ext cx="120884" cy="1824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0800000">
            <a:off x="11607114" y="3196281"/>
            <a:ext cx="181232" cy="8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flipV="1">
            <a:off x="11689492" y="2141838"/>
            <a:ext cx="131805" cy="8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Predefined Process 178"/>
          <p:cNvSpPr/>
          <p:nvPr/>
        </p:nvSpPr>
        <p:spPr>
          <a:xfrm>
            <a:off x="7150443" y="3525794"/>
            <a:ext cx="1334529" cy="1120346"/>
          </a:xfrm>
          <a:prstGeom prst="flowChartPredefinedProcess">
            <a:avLst/>
          </a:prstGeom>
          <a:solidFill>
            <a:srgbClr val="FFCC00"/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All the validation </a:t>
            </a:r>
          </a:p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methods </a:t>
            </a:r>
          </a:p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are  developed in</a:t>
            </a:r>
          </a:p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 Groovy script &amp; </a:t>
            </a:r>
          </a:p>
          <a:p>
            <a:pPr algn="ctr"/>
            <a:r>
              <a:rPr lang="en-GB" sz="800" b="1" dirty="0">
                <a:solidFill>
                  <a:schemeClr val="tx2"/>
                </a:solidFill>
                <a:latin typeface="+mj-lt"/>
              </a:rPr>
              <a:t>JAVA</a:t>
            </a:r>
          </a:p>
        </p:txBody>
      </p:sp>
      <p:sp>
        <p:nvSpPr>
          <p:cNvPr id="180" name="Right Arrow 179"/>
          <p:cNvSpPr/>
          <p:nvPr/>
        </p:nvSpPr>
        <p:spPr>
          <a:xfrm>
            <a:off x="2290119" y="1375719"/>
            <a:ext cx="29656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7264339" y="187801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Data map validation</a:t>
            </a:r>
          </a:p>
        </p:txBody>
      </p:sp>
      <p:cxnSp>
        <p:nvCxnSpPr>
          <p:cNvPr id="185" name="Shape 184"/>
          <p:cNvCxnSpPr>
            <a:endCxn id="181" idx="1"/>
          </p:cNvCxnSpPr>
          <p:nvPr/>
        </p:nvCxnSpPr>
        <p:spPr>
          <a:xfrm rot="5400000" flipH="1" flipV="1">
            <a:off x="6822498" y="711456"/>
            <a:ext cx="695647" cy="188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hape 186"/>
          <p:cNvCxnSpPr>
            <a:stCxn id="181" idx="3"/>
          </p:cNvCxnSpPr>
          <p:nvPr/>
        </p:nvCxnSpPr>
        <p:spPr>
          <a:xfrm>
            <a:off x="8380565" y="457650"/>
            <a:ext cx="219738" cy="687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59916" y="3738022"/>
            <a:ext cx="6112310" cy="651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000" b="1" i="1" dirty="0">
                <a:solidFill>
                  <a:schemeClr val="tx2"/>
                </a:solidFill>
                <a:latin typeface="+mj-lt"/>
              </a:rPr>
              <a:t>Auto Creation of Test Data for each Test Execution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1348" y="2875376"/>
            <a:ext cx="1116226" cy="539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2"/>
                </a:solidFill>
                <a:latin typeface="+mj-lt"/>
              </a:rPr>
              <a:t>Negative Validation</a:t>
            </a:r>
          </a:p>
        </p:txBody>
      </p:sp>
      <p:cxnSp>
        <p:nvCxnSpPr>
          <p:cNvPr id="54" name="Shape 53"/>
          <p:cNvCxnSpPr/>
          <p:nvPr/>
        </p:nvCxnSpPr>
        <p:spPr>
          <a:xfrm rot="16200000" flipH="1">
            <a:off x="6695307" y="2677464"/>
            <a:ext cx="980299" cy="2353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/>
          <p:nvPr/>
        </p:nvCxnSpPr>
        <p:spPr>
          <a:xfrm flipV="1">
            <a:off x="8411099" y="2155630"/>
            <a:ext cx="158483" cy="10390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33">
            <a:extLst>
              <a:ext uri="{FF2B5EF4-FFF2-40B4-BE49-F238E27FC236}">
                <a16:creationId xmlns:a16="http://schemas.microsoft.com/office/drawing/2014/main" xmlns="" id="{B0867A14-A81E-427F-8A98-2D0D491F6838}"/>
              </a:ext>
            </a:extLst>
          </p:cNvPr>
          <p:cNvSpPr/>
          <p:nvPr/>
        </p:nvSpPr>
        <p:spPr>
          <a:xfrm>
            <a:off x="2915491" y="1951236"/>
            <a:ext cx="96382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xmlns="" id="{EB455E28-8635-4368-B172-2AAE54083B3B}"/>
              </a:ext>
            </a:extLst>
          </p:cNvPr>
          <p:cNvSpPr/>
          <p:nvPr/>
        </p:nvSpPr>
        <p:spPr>
          <a:xfrm>
            <a:off x="2997868" y="2025376"/>
            <a:ext cx="794310" cy="390183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2"/>
                </a:solidFill>
              </a:rPr>
              <a:t>PUT</a:t>
            </a:r>
          </a:p>
        </p:txBody>
      </p:sp>
      <p:sp>
        <p:nvSpPr>
          <p:cNvPr id="49" name="Rounded Rectangle 33">
            <a:extLst>
              <a:ext uri="{FF2B5EF4-FFF2-40B4-BE49-F238E27FC236}">
                <a16:creationId xmlns:a16="http://schemas.microsoft.com/office/drawing/2014/main" xmlns="" id="{75E9FF4D-9C3E-4B1F-93DC-6E44324699CE}"/>
              </a:ext>
            </a:extLst>
          </p:cNvPr>
          <p:cNvSpPr/>
          <p:nvPr/>
        </p:nvSpPr>
        <p:spPr>
          <a:xfrm>
            <a:off x="2915491" y="2925420"/>
            <a:ext cx="96382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xmlns="" id="{8DD0FB30-76B6-4A29-95BE-E27E0456F982}"/>
              </a:ext>
            </a:extLst>
          </p:cNvPr>
          <p:cNvSpPr/>
          <p:nvPr/>
        </p:nvSpPr>
        <p:spPr>
          <a:xfrm>
            <a:off x="2997868" y="2999560"/>
            <a:ext cx="794310" cy="390183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2"/>
                </a:solidFill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9665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5E4D603-3027-409A-A59B-EA0BBC6B0C7D}"/>
              </a:ext>
            </a:extLst>
          </p:cNvPr>
          <p:cNvCxnSpPr/>
          <p:nvPr/>
        </p:nvCxnSpPr>
        <p:spPr>
          <a:xfrm>
            <a:off x="325821" y="684643"/>
            <a:ext cx="11298621" cy="0"/>
          </a:xfrm>
          <a:prstGeom prst="line">
            <a:avLst/>
          </a:prstGeom>
          <a:noFill/>
          <a:ln w="9525" cap="flat" cmpd="sng" algn="ctr">
            <a:solidFill>
              <a:srgbClr val="4D148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>
                <a:solidFill>
                  <a:srgbClr val="7030A0"/>
                </a:solidFill>
                <a:latin typeface="Arial" panose="020B0604020202020204"/>
              </a:rPr>
              <a:t>Automation Flow of testing Route and standard Jobs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099" y="1325111"/>
            <a:ext cx="1315719" cy="759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Execution of Test Script in Jenkins/SOAPUI  by single click (CLE)</a:t>
            </a:r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470844" y="3398737"/>
            <a:ext cx="492443" cy="74034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 Narrow"/>
              </a:rPr>
              <a:t>Data Store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22359" y="1337467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Auto Creation of Test Data using Groovy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1472638" y="1585881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3387935" y="1598238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82314" y="1326292"/>
            <a:ext cx="1556951" cy="73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rgbClr val="4D148C"/>
                </a:solidFill>
                <a:latin typeface="Arial" panose="020B0604020202020204"/>
              </a:rPr>
              <a:t>Connecting to API Services</a:t>
            </a:r>
          </a:p>
        </p:txBody>
      </p:sp>
      <p:sp>
        <p:nvSpPr>
          <p:cNvPr id="99" name="Right Arrow 98"/>
          <p:cNvSpPr/>
          <p:nvPr/>
        </p:nvSpPr>
        <p:spPr>
          <a:xfrm>
            <a:off x="5319708" y="1585881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06499" y="1333348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Passing all the data to test script methods through Iteration basis 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7267956" y="1548811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9384" y="1326292"/>
            <a:ext cx="1598140" cy="752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All Business and schema validation will achieved by  customized groovy methods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9207966" y="1585882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94758" y="1358061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Assert API service data &amp; DB Data  for CRUD operations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48304" y="2441337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4D148C"/>
                </a:solidFill>
                <a:latin typeface="Arial" panose="020B0604020202020204"/>
              </a:rPr>
              <a:t>Any Failures over test will capture in Error </a:t>
            </a:r>
            <a:r>
              <a:rPr lang="en-US" sz="1000" b="1" dirty="0" smtClean="0">
                <a:solidFill>
                  <a:srgbClr val="4D148C"/>
                </a:solidFill>
                <a:latin typeface="Arial" panose="020B0604020202020204"/>
              </a:rPr>
              <a:t>log</a:t>
            </a:r>
            <a:endParaRPr lang="en-US" sz="1000" b="1" dirty="0">
              <a:solidFill>
                <a:srgbClr val="4D148C"/>
              </a:solidFill>
              <a:latin typeface="Arial" panose="020B0604020202020204"/>
            </a:endParaRPr>
          </a:p>
          <a:p>
            <a:pPr algn="ctr"/>
            <a:endParaRPr lang="en-GB" sz="1000" b="1" dirty="0">
              <a:solidFill>
                <a:srgbClr val="4D148C"/>
              </a:solidFill>
              <a:latin typeface="Arial" panose="020B0604020202020204"/>
            </a:endParaRPr>
          </a:p>
        </p:txBody>
      </p:sp>
      <p:sp>
        <p:nvSpPr>
          <p:cNvPr id="110" name="Right Arrow 109"/>
          <p:cNvSpPr/>
          <p:nvPr/>
        </p:nvSpPr>
        <p:spPr>
          <a:xfrm rot="5400000">
            <a:off x="10151198" y="2141936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91818" y="2412505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rgbClr val="4D148C"/>
                </a:solidFill>
                <a:latin typeface="Arial" panose="020B0604020202020204"/>
              </a:rPr>
              <a:t>Final Automatic Report will Generate and place in dedicated Folder</a:t>
            </a:r>
          </a:p>
        </p:txBody>
      </p:sp>
      <p:sp>
        <p:nvSpPr>
          <p:cNvPr id="112" name="Right Arrow 111"/>
          <p:cNvSpPr/>
          <p:nvPr/>
        </p:nvSpPr>
        <p:spPr>
          <a:xfrm rot="10525531">
            <a:off x="9245035" y="2751536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43568" y="2400148"/>
            <a:ext cx="159749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rgbClr val="4D148C"/>
                </a:solidFill>
                <a:latin typeface="Arial" panose="020B0604020202020204"/>
              </a:rPr>
              <a:t>Report Verification by end user</a:t>
            </a:r>
          </a:p>
        </p:txBody>
      </p:sp>
      <p:sp>
        <p:nvSpPr>
          <p:cNvPr id="118" name="Right Arrow 117"/>
          <p:cNvSpPr/>
          <p:nvPr/>
        </p:nvSpPr>
        <p:spPr>
          <a:xfrm rot="10525531">
            <a:off x="7329737" y="2656801"/>
            <a:ext cx="235207" cy="1922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5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5E4D603-3027-409A-A59B-EA0BBC6B0C7D}"/>
              </a:ext>
            </a:extLst>
          </p:cNvPr>
          <p:cNvCxnSpPr/>
          <p:nvPr/>
        </p:nvCxnSpPr>
        <p:spPr>
          <a:xfrm>
            <a:off x="325821" y="684643"/>
            <a:ext cx="11298621" cy="0"/>
          </a:xfrm>
          <a:prstGeom prst="line">
            <a:avLst/>
          </a:prstGeom>
          <a:noFill/>
          <a:ln w="9525" cap="flat" cmpd="sng" algn="ctr">
            <a:solidFill>
              <a:srgbClr val="4D148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DE8E-1321-4390-85A4-49846D00F5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>
                <a:solidFill>
                  <a:srgbClr val="7030A0"/>
                </a:solidFill>
                <a:latin typeface="Arial" panose="020B0604020202020204"/>
              </a:rPr>
              <a:t>Tools and Script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470844" y="3398737"/>
            <a:ext cx="492443" cy="74034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 Narrow"/>
              </a:rPr>
              <a:t>Data Store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169164" y="1053546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Automated testing tools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Arial"/>
              </a:rPr>
              <a:t>SOAPUI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Jenkins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u="sng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Scripting language: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Groovy Scripting and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>
              <a:defRPr/>
            </a:pPr>
            <a:r>
              <a:rPr lang="en-US" sz="1200" b="1" u="sng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Automation Flow: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All the test cases are scripted using groovy script and executed in Jenkins for CICD (Just a single click) even we can schedule the execution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Here the RESTFUL API Service and SQLite data bases are connected using REST Service &amp;JDBC drivers over script and perform the CRUD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And all the data are retrieved using script and validated automatically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Both business validation and technical validation are covered in automated testing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After execution of testing ,the report will create automatically and if any record are deviated on assertion ,those records are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/>
              </a:rPr>
              <a:t>captured in execution log</a:t>
            </a: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665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rgbClr val="7030A0"/>
                </a:solidFill>
                <a:latin typeface="Arial" panose="020B0604020202020204"/>
              </a:rPr>
              <a:t>Auto-Generated test Report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71550"/>
            <a:ext cx="119443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2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rgbClr val="7030A0"/>
                </a:solidFill>
                <a:latin typeface="Arial" panose="020B0604020202020204"/>
              </a:rPr>
              <a:t>Jenkins Test Execution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866775"/>
            <a:ext cx="117983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9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sym typeface="Arial"/>
              </a:rPr>
              <a:t>Test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sym typeface="Arial"/>
              </a:rPr>
              <a:t> Suite with multiple Test case Execution in single click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852488"/>
            <a:ext cx="49244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1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CCBA0BA-5DA7-49B6-8392-08CB444D4A4D}"/>
              </a:ext>
            </a:extLst>
          </p:cNvPr>
          <p:cNvSpPr txBox="1">
            <a:spLocks/>
          </p:cNvSpPr>
          <p:nvPr/>
        </p:nvSpPr>
        <p:spPr>
          <a:xfrm>
            <a:off x="259916" y="291545"/>
            <a:ext cx="11792176" cy="402828"/>
          </a:xfrm>
          <a:prstGeom prst="rect">
            <a:avLst/>
          </a:prstGeom>
        </p:spPr>
        <p:txBody>
          <a:bodyPr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sym typeface="Arial"/>
              </a:rPr>
              <a:t>Sample Test Script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sym typeface="Arial"/>
              </a:rPr>
              <a:t> Validation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895" y="989700"/>
            <a:ext cx="92866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//grab the response</a:t>
            </a:r>
          </a:p>
          <a:p>
            <a:r>
              <a:rPr lang="en-GB" sz="1000" dirty="0" err="1"/>
              <a:t>def</a:t>
            </a:r>
            <a:r>
              <a:rPr lang="en-GB" sz="1000" dirty="0"/>
              <a:t> </a:t>
            </a:r>
            <a:r>
              <a:rPr lang="en-GB" sz="1000" dirty="0" err="1"/>
              <a:t>ResponseMessage</a:t>
            </a:r>
            <a:r>
              <a:rPr lang="en-GB" sz="1000" dirty="0"/>
              <a:t> = </a:t>
            </a:r>
            <a:r>
              <a:rPr lang="en-GB" sz="1000" dirty="0" err="1"/>
              <a:t>messageExchange.response.responseContent</a:t>
            </a:r>
            <a:endParaRPr lang="en-GB" sz="1000" dirty="0"/>
          </a:p>
          <a:p>
            <a:r>
              <a:rPr lang="en-GB" sz="1000" dirty="0" err="1"/>
              <a:t>def</a:t>
            </a:r>
            <a:r>
              <a:rPr lang="en-GB" sz="1000" dirty="0"/>
              <a:t> </a:t>
            </a:r>
            <a:r>
              <a:rPr lang="en-GB" sz="1000" dirty="0" err="1"/>
              <a:t>TrimResponse</a:t>
            </a:r>
            <a:r>
              <a:rPr lang="en-GB" sz="1000" dirty="0"/>
              <a:t> =</a:t>
            </a:r>
            <a:r>
              <a:rPr lang="en-GB" sz="1000" dirty="0" err="1"/>
              <a:t>ResponseMessage.replaceAll</a:t>
            </a:r>
            <a:r>
              <a:rPr lang="en-GB" sz="1000" dirty="0"/>
              <a:t>('^\"|\"$','').</a:t>
            </a:r>
            <a:r>
              <a:rPr lang="en-GB" sz="1000" dirty="0" err="1"/>
              <a:t>replaceAll</a:t>
            </a:r>
            <a:r>
              <a:rPr lang="en-GB" sz="1000" dirty="0"/>
              <a:t>('^ \\[|\\]$','').replaceAll('\\\\','')</a:t>
            </a:r>
          </a:p>
          <a:p>
            <a:r>
              <a:rPr lang="en-GB" sz="1000" dirty="0"/>
              <a:t>//define a </a:t>
            </a:r>
            <a:r>
              <a:rPr lang="en-GB" sz="1000" dirty="0" err="1"/>
              <a:t>JsonSlurper</a:t>
            </a:r>
            <a:endParaRPr lang="en-GB" sz="1000" dirty="0"/>
          </a:p>
          <a:p>
            <a:r>
              <a:rPr lang="en-GB" sz="1000" dirty="0" err="1"/>
              <a:t>def</a:t>
            </a:r>
            <a:r>
              <a:rPr lang="en-GB" sz="1000" dirty="0"/>
              <a:t> </a:t>
            </a:r>
            <a:r>
              <a:rPr lang="en-GB" sz="1000" dirty="0" err="1"/>
              <a:t>jsonSlurper</a:t>
            </a:r>
            <a:r>
              <a:rPr lang="en-GB" sz="1000" dirty="0"/>
              <a:t> = new </a:t>
            </a:r>
            <a:r>
              <a:rPr lang="en-GB" sz="1000" dirty="0" err="1"/>
              <a:t>JsonSlurper</a:t>
            </a:r>
            <a:r>
              <a:rPr lang="en-GB" sz="1000" dirty="0"/>
              <a:t>().</a:t>
            </a:r>
            <a:r>
              <a:rPr lang="en-GB" sz="1000" dirty="0" err="1"/>
              <a:t>parseText</a:t>
            </a:r>
            <a:r>
              <a:rPr lang="en-GB" sz="1000" dirty="0"/>
              <a:t>(</a:t>
            </a:r>
            <a:r>
              <a:rPr lang="en-GB" sz="1000" dirty="0" err="1"/>
              <a:t>TrimResponse</a:t>
            </a:r>
            <a:r>
              <a:rPr lang="en-GB" sz="1000" dirty="0"/>
              <a:t>)</a:t>
            </a:r>
          </a:p>
          <a:p>
            <a:r>
              <a:rPr lang="en-GB" sz="1000" dirty="0"/>
              <a:t>//verify the </a:t>
            </a:r>
            <a:r>
              <a:rPr lang="en-GB" sz="1000" dirty="0" err="1"/>
              <a:t>Json</a:t>
            </a:r>
            <a:r>
              <a:rPr lang="en-GB" sz="1000" dirty="0"/>
              <a:t> isn't empty</a:t>
            </a:r>
          </a:p>
          <a:p>
            <a:r>
              <a:rPr lang="en-GB" sz="1000" dirty="0"/>
              <a:t>assert !(</a:t>
            </a:r>
            <a:r>
              <a:rPr lang="en-GB" sz="1000" dirty="0" err="1"/>
              <a:t>jsonSlurper.isEmpty</a:t>
            </a:r>
            <a:r>
              <a:rPr lang="en-GB" sz="1000" dirty="0"/>
              <a:t>())</a:t>
            </a:r>
          </a:p>
          <a:p>
            <a:r>
              <a:rPr lang="en-GB" sz="1000" dirty="0"/>
              <a:t>//Verify Id attribute</a:t>
            </a:r>
          </a:p>
          <a:p>
            <a:r>
              <a:rPr lang="en-GB" sz="1000" dirty="0" err="1"/>
              <a:t>def</a:t>
            </a:r>
            <a:r>
              <a:rPr lang="en-GB" sz="1000" dirty="0"/>
              <a:t> Id </a:t>
            </a:r>
            <a:r>
              <a:rPr lang="en-GB" sz="1000" dirty="0" smtClean="0"/>
              <a:t>= messageExchange.modelItem.testStep.testCase.testSuite.project.getPropertyValue</a:t>
            </a:r>
            <a:r>
              <a:rPr lang="en-GB" sz="1000" dirty="0"/>
              <a:t>('Id')</a:t>
            </a:r>
          </a:p>
          <a:p>
            <a:r>
              <a:rPr lang="en-GB" sz="1000" dirty="0"/>
              <a:t>log.info Id</a:t>
            </a:r>
          </a:p>
          <a:p>
            <a:r>
              <a:rPr lang="en-GB" sz="1000" dirty="0" err="1"/>
              <a:t>def</a:t>
            </a:r>
            <a:r>
              <a:rPr lang="en-GB" sz="1000" dirty="0"/>
              <a:t> A =(jsonSlurper.id).</a:t>
            </a:r>
            <a:r>
              <a:rPr lang="en-GB" sz="1000" dirty="0" err="1"/>
              <a:t>toString</a:t>
            </a:r>
            <a:r>
              <a:rPr lang="en-GB" sz="1000" dirty="0"/>
              <a:t>()</a:t>
            </a:r>
          </a:p>
          <a:p>
            <a:r>
              <a:rPr lang="en-GB" sz="1000" dirty="0" err="1"/>
              <a:t>Response_Id</a:t>
            </a:r>
            <a:r>
              <a:rPr lang="en-GB" sz="1000" dirty="0"/>
              <a:t> = </a:t>
            </a:r>
            <a:r>
              <a:rPr lang="en-GB" sz="1000" dirty="0" err="1"/>
              <a:t>A.replace</a:t>
            </a:r>
            <a:r>
              <a:rPr lang="en-GB" sz="1000" dirty="0"/>
              <a:t>("","")</a:t>
            </a:r>
          </a:p>
          <a:p>
            <a:r>
              <a:rPr lang="en-GB" sz="1000" dirty="0"/>
              <a:t>log.info </a:t>
            </a:r>
            <a:r>
              <a:rPr lang="en-GB" sz="1000" dirty="0" err="1"/>
              <a:t>Response_Id</a:t>
            </a:r>
            <a:endParaRPr lang="en-GB" sz="1000" dirty="0"/>
          </a:p>
          <a:p>
            <a:r>
              <a:rPr lang="en-GB" sz="1000" dirty="0"/>
              <a:t>assert Id == </a:t>
            </a:r>
            <a:r>
              <a:rPr lang="en-GB" sz="1000" dirty="0" err="1"/>
              <a:t>Response_Id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/>
              <a:t>//Verify Name attribute</a:t>
            </a:r>
          </a:p>
          <a:p>
            <a:r>
              <a:rPr lang="en-GB" sz="1000" dirty="0" err="1"/>
              <a:t>def</a:t>
            </a:r>
            <a:r>
              <a:rPr lang="en-GB" sz="1000" dirty="0"/>
              <a:t> name = </a:t>
            </a:r>
            <a:r>
              <a:rPr lang="en-GB" sz="1000" dirty="0" err="1"/>
              <a:t>messageExchange.modelItem.testStep.testCase.getPropertyValue</a:t>
            </a:r>
            <a:r>
              <a:rPr lang="en-GB" sz="1000" dirty="0"/>
              <a:t>('Data')</a:t>
            </a:r>
          </a:p>
          <a:p>
            <a:r>
              <a:rPr lang="en-GB" sz="1000" dirty="0"/>
              <a:t>log.info name</a:t>
            </a:r>
          </a:p>
          <a:p>
            <a:r>
              <a:rPr lang="en-GB" sz="1000" dirty="0" err="1"/>
              <a:t>def</a:t>
            </a:r>
            <a:r>
              <a:rPr lang="en-GB" sz="1000" dirty="0"/>
              <a:t> </a:t>
            </a:r>
            <a:r>
              <a:rPr lang="en-GB" sz="1000" dirty="0" err="1"/>
              <a:t>Response_name</a:t>
            </a:r>
            <a:r>
              <a:rPr lang="en-GB" sz="1000" dirty="0"/>
              <a:t> = jsonSlurper.name</a:t>
            </a:r>
          </a:p>
          <a:p>
            <a:r>
              <a:rPr lang="en-GB" sz="1000" dirty="0"/>
              <a:t>log.info </a:t>
            </a:r>
            <a:r>
              <a:rPr lang="en-GB" sz="1000" dirty="0" err="1"/>
              <a:t>Response_name</a:t>
            </a:r>
            <a:endParaRPr lang="en-GB" sz="1000" dirty="0"/>
          </a:p>
          <a:p>
            <a:r>
              <a:rPr lang="en-GB" sz="1000" dirty="0"/>
              <a:t>assert name == </a:t>
            </a:r>
            <a:r>
              <a:rPr lang="en-GB" sz="1000" dirty="0" err="1"/>
              <a:t>Response_name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69643013"/>
      </p:ext>
    </p:extLst>
  </p:cSld>
  <p:clrMapOvr>
    <a:masterClrMapping/>
  </p:clrMapOvr>
</p:sld>
</file>

<file path=ppt/theme/theme1.xml><?xml version="1.0" encoding="utf-8"?>
<a:theme xmlns:a="http://schemas.openxmlformats.org/drawingml/2006/main" name="1_FedEx Services WS">
  <a:themeElements>
    <a:clrScheme name="FedEx Services">
      <a:dk1>
        <a:sysClr val="windowText" lastClr="000000"/>
      </a:dk1>
      <a:lt1>
        <a:sysClr val="window" lastClr="FFFFFF"/>
      </a:lt1>
      <a:dk2>
        <a:srgbClr val="4D148C"/>
      </a:dk2>
      <a:lt2>
        <a:srgbClr val="CDCDCD"/>
      </a:lt2>
      <a:accent1>
        <a:srgbClr val="4D148C"/>
      </a:accent1>
      <a:accent2>
        <a:srgbClr val="999999"/>
      </a:accent2>
      <a:accent3>
        <a:srgbClr val="666666"/>
      </a:accent3>
      <a:accent4>
        <a:srgbClr val="D1D3D4"/>
      </a:accent4>
      <a:accent5>
        <a:srgbClr val="808285"/>
      </a:accent5>
      <a:accent6>
        <a:srgbClr val="3B3B3B"/>
      </a:accent6>
      <a:hlink>
        <a:srgbClr val="4D148C"/>
      </a:hlink>
      <a:folHlink>
        <a:srgbClr val="999999"/>
      </a:folHlink>
    </a:clrScheme>
    <a:fontScheme name="FedEx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74320" indent="-274320">
          <a:buFont typeface="Arial" pitchFamily="34" charset="0"/>
          <a:buChar char="•"/>
          <a:defRPr sz="2000" b="1" dirty="0" smtClean="0">
            <a:latin typeface="+mn-lt"/>
          </a:defRPr>
        </a:defPPr>
      </a:lstStyle>
    </a:txDef>
  </a:objectDefaults>
  <a:extraClrSchemeLst>
    <a:extraClrScheme>
      <a:clrScheme name="FedEx Services">
        <a:dk1>
          <a:sysClr val="windowText" lastClr="000000"/>
        </a:dk1>
        <a:lt1>
          <a:sysClr val="window" lastClr="FFFFFF"/>
        </a:lt1>
        <a:dk2>
          <a:srgbClr val="4D148C"/>
        </a:dk2>
        <a:lt2>
          <a:srgbClr val="CDCDCD"/>
        </a:lt2>
        <a:accent1>
          <a:srgbClr val="4D148C"/>
        </a:accent1>
        <a:accent2>
          <a:srgbClr val="999999"/>
        </a:accent2>
        <a:accent3>
          <a:srgbClr val="666666"/>
        </a:accent3>
        <a:accent4>
          <a:srgbClr val="D1D3D4"/>
        </a:accent4>
        <a:accent5>
          <a:srgbClr val="808285"/>
        </a:accent5>
        <a:accent6>
          <a:srgbClr val="3B3B3B"/>
        </a:accent6>
        <a:hlink>
          <a:srgbClr val="4D148C"/>
        </a:hlink>
        <a:folHlink>
          <a:srgbClr val="999999"/>
        </a:folHlink>
      </a:clrScheme>
    </a:extraClrScheme>
  </a:extraClrSchemeLst>
  <a:extLst>
    <a:ext uri="{05A4C25C-085E-4340-85A3-A5531E510DB2}">
      <thm15:themeFamily xmlns:thm15="http://schemas.microsoft.com/office/thememl/2012/main" xmlns="" name="FedEx Services WS" id="{CDFA9A40-164F-499F-8DA4-F435CC2EF3F3}" vid="{4B8AEF81-E4D3-47C1-8FD1-7142A63B7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edEx Services">
    <a:dk1>
      <a:sysClr val="windowText" lastClr="000000"/>
    </a:dk1>
    <a:lt1>
      <a:sysClr val="window" lastClr="FFFFFF"/>
    </a:lt1>
    <a:dk2>
      <a:srgbClr val="4D148C"/>
    </a:dk2>
    <a:lt2>
      <a:srgbClr val="CDCDCD"/>
    </a:lt2>
    <a:accent1>
      <a:srgbClr val="4D148C"/>
    </a:accent1>
    <a:accent2>
      <a:srgbClr val="999999"/>
    </a:accent2>
    <a:accent3>
      <a:srgbClr val="666666"/>
    </a:accent3>
    <a:accent4>
      <a:srgbClr val="D1D3D4"/>
    </a:accent4>
    <a:accent5>
      <a:srgbClr val="808285"/>
    </a:accent5>
    <a:accent6>
      <a:srgbClr val="3B3B3B"/>
    </a:accent6>
    <a:hlink>
      <a:srgbClr val="4D148C"/>
    </a:hlink>
    <a:folHlink>
      <a:srgbClr val="9999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8a0ae0bd-592b-4dda-8327-1d3fb92412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8A3954D37444D9279AA983942CFC8" ma:contentTypeVersion="10" ma:contentTypeDescription="Create a new document." ma:contentTypeScope="" ma:versionID="1f114ea57dd65bd11c5cd3d6a3eef4b8">
  <xsd:schema xmlns:xsd="http://www.w3.org/2001/XMLSchema" xmlns:xs="http://www.w3.org/2001/XMLSchema" xmlns:p="http://schemas.microsoft.com/office/2006/metadata/properties" xmlns:ns2="8a0ae0bd-592b-4dda-8327-1d3fb9241238" xmlns:ns3="78eaa03f-edcb-43da-86b6-4247ec2dbf4f" targetNamespace="http://schemas.microsoft.com/office/2006/metadata/properties" ma:root="true" ma:fieldsID="a211f5d80412be43b2e84eda70ff98ff" ns2:_="" ns3:_="">
    <xsd:import namespace="8a0ae0bd-592b-4dda-8327-1d3fb9241238"/>
    <xsd:import namespace="78eaa03f-edcb-43da-86b6-4247ec2dbf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Notes0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ae0bd-592b-4dda-8327-1d3fb9241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Notes0" ma:index="15" nillable="true" ma:displayName="Notes" ma:internalName="Notes0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aa03f-edcb-43da-86b6-4247ec2dbf4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16F6E-4B60-4A06-9EF1-6C01ABC228E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a0ae0bd-592b-4dda-8327-1d3fb9241238"/>
    <ds:schemaRef ds:uri="78eaa03f-edcb-43da-86b6-4247ec2dbf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7838EE-210C-40B8-96DC-F3ECBEF0B6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ae0bd-592b-4dda-8327-1d3fb9241238"/>
    <ds:schemaRef ds:uri="78eaa03f-edcb-43da-86b6-4247ec2db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D0E59C-A1C1-4701-9E41-838EF4F9AE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37899</TotalTime>
  <Words>485</Words>
  <Application>Microsoft Office PowerPoint</Application>
  <PresentationFormat>Custom</PresentationFormat>
  <Paragraphs>130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1_FedEx Services WS</vt:lpstr>
      <vt:lpstr>Test Automation for LumiraDX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DineshGopal</cp:lastModifiedBy>
  <cp:revision>812</cp:revision>
  <dcterms:created xsi:type="dcterms:W3CDTF">2018-09-07T08:50:16Z</dcterms:created>
  <dcterms:modified xsi:type="dcterms:W3CDTF">2021-02-19T18:32:08Z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0x010100B988A3954D37444D9279AA983942CFC8</vt:lpwstr>
  </property>
</Properties>
</file>