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1796-4D22-4C92-ADF4-3BB60EA45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35306-EB8F-44F5-8765-F57FC5EA3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5A5B8-6E7F-4EAD-8E08-83BF70D8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9FD-354D-4BD9-B8CD-9DB61CF9E08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45EA6-2A0C-466F-A42C-E3AC7444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D193-2AAD-4244-B4D1-796AD170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11E-77D4-46B1-8126-1C85834D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8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7BD6-BABF-4656-94DD-C3B1DE8A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5D623-398B-4A0F-BE2E-D1B97A1B2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384FF-B942-4D68-9ADF-3CADB9EF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9FD-354D-4BD9-B8CD-9DB61CF9E08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3B107-12CC-4A78-94C6-D0AC62A3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0A20E-D0B3-47F8-9341-C1992B6A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11E-77D4-46B1-8126-1C85834D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7DEEA-021C-45C7-B7EA-4C628C606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4D9E1-DA76-4B93-A092-ADD7CC30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72A2A-C8D5-42DE-A457-FF4CB336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9FD-354D-4BD9-B8CD-9DB61CF9E08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DD69-FEBB-4A90-87FC-4BAD5A44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791F-B6DB-4F08-A9A5-15811CDD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11E-77D4-46B1-8126-1C85834D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2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4702-4258-4A92-A03E-6430C0B5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36B5-C26F-4381-B662-E8E9B98F9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44FA-3277-4B4A-B19D-3C9CD931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9FD-354D-4BD9-B8CD-9DB61CF9E08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7B300-FF85-40E2-B597-8A8F8D49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678A-3DC1-4455-9A21-AD38DC3D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11E-77D4-46B1-8126-1C85834D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4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4D41-4C87-4AEE-A9A4-D3260513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4032E-6C35-40A5-AA68-672974513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45E8-8ADE-4B0A-801B-852DB240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9FD-354D-4BD9-B8CD-9DB61CF9E08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3287-259A-49A0-B3E1-4D1A10D9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A95B-5FB1-4AED-95C6-F19B0345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11E-77D4-46B1-8126-1C85834D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50DD-C430-418C-A605-11A790D4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3B82-C137-4FCA-9435-2E5FB1F4B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26FCB-9E69-4896-B38E-0B0E758B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7894C-37AD-4D62-86C4-38E06019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9FD-354D-4BD9-B8CD-9DB61CF9E08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1B602-52C5-4D10-A2DB-F091B14F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DEB91-9B6C-4E1B-94D3-E595CFD9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11E-77D4-46B1-8126-1C85834D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2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B12D-9D86-4787-943B-F555FB8B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FD911-9715-4C2D-81A0-19FF753D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CCCAF-EFFD-420D-9736-AB050F4AC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E1AD1-9923-43F9-8ED6-A988E4A46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909D8-CE43-4238-85A3-731BD3F1B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E76C3-C209-4669-A0A8-2AA9F0AC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9FD-354D-4BD9-B8CD-9DB61CF9E08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71ECD-4D24-430C-907A-B4045841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F1AE-0F53-4EB5-8E9E-EE3E7C40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11E-77D4-46B1-8126-1C85834D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C0AD-4466-4420-9E87-94A804E4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F2470-7B1C-4C58-8EA1-16C8FB01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9FD-354D-4BD9-B8CD-9DB61CF9E08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E7B50-CF3C-4079-9C4C-69AAA116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CFDF0-7023-4EB5-82DB-7FFD887F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11E-77D4-46B1-8126-1C85834D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6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1807A-4F0D-4686-8F02-4232B375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9FD-354D-4BD9-B8CD-9DB61CF9E08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B5849-D79E-48DB-8B6C-3AF3E3D8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FA962-4655-4AD4-B024-C88BF59A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11E-77D4-46B1-8126-1C85834D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7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0F52-9943-49DB-9248-5281896E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9BAB-40C9-4F22-8657-C6C43A95E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F0ECC-5BEE-4E73-A17C-3C235712E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73C8B-785F-41BB-B986-A08FB2D9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9FD-354D-4BD9-B8CD-9DB61CF9E08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4F5FD-61C8-456C-8DD2-72892F2D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EA366-D045-4C15-A3F7-476EE8FA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11E-77D4-46B1-8126-1C85834D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5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70A7-6B8E-4507-9455-C0BCEE0E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DAE56-E934-4697-8AD8-057E05F92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6639C-90B4-4AF0-88BE-D0EAB0F60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7354A-24B8-499C-B2DB-E3AB0F16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9FD-354D-4BD9-B8CD-9DB61CF9E08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734D0-F236-4528-BBFE-25BECB1C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7B656-1E18-4519-B166-2807B078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11E-77D4-46B1-8126-1C85834D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B6ABE-55F2-44AE-A1AF-C02F5F0D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BEC4B-2341-4E72-804F-014C9728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D5DC3-493F-481B-857A-465114078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79FD-354D-4BD9-B8CD-9DB61CF9E08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6EAE3-939E-4EA8-9DBE-100F286E5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33B4-A7F3-4483-B22E-A423D28BD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11E-77D4-46B1-8126-1C85834D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Bar chart">
            <a:extLst>
              <a:ext uri="{FF2B5EF4-FFF2-40B4-BE49-F238E27FC236}">
                <a16:creationId xmlns:a16="http://schemas.microsoft.com/office/drawing/2014/main" id="{F5061024-FB42-4DC0-A229-686EA0166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2889" y="2675188"/>
            <a:ext cx="915716" cy="482070"/>
          </a:xfrm>
          <a:prstGeom prst="rect">
            <a:avLst/>
          </a:prstGeom>
        </p:spPr>
      </p:pic>
      <p:pic>
        <p:nvPicPr>
          <p:cNvPr id="11" name="Graphic 10" descr="Needle">
            <a:extLst>
              <a:ext uri="{FF2B5EF4-FFF2-40B4-BE49-F238E27FC236}">
                <a16:creationId xmlns:a16="http://schemas.microsoft.com/office/drawing/2014/main" id="{776A8004-744A-49DF-8401-9E9D78C9EC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911" y="2849459"/>
            <a:ext cx="261142" cy="261142"/>
          </a:xfrm>
          <a:prstGeom prst="rect">
            <a:avLst/>
          </a:prstGeom>
        </p:spPr>
      </p:pic>
      <p:pic>
        <p:nvPicPr>
          <p:cNvPr id="12" name="Graphic 11" descr="DNA">
            <a:extLst>
              <a:ext uri="{FF2B5EF4-FFF2-40B4-BE49-F238E27FC236}">
                <a16:creationId xmlns:a16="http://schemas.microsoft.com/office/drawing/2014/main" id="{56BB376E-3EBC-4621-BF16-159D690348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224758" y="2289663"/>
            <a:ext cx="274690" cy="274690"/>
          </a:xfrm>
          <a:prstGeom prst="rect">
            <a:avLst/>
          </a:prstGeom>
        </p:spPr>
      </p:pic>
      <p:pic>
        <p:nvPicPr>
          <p:cNvPr id="13" name="Graphic 12" descr="Social network">
            <a:extLst>
              <a:ext uri="{FF2B5EF4-FFF2-40B4-BE49-F238E27FC236}">
                <a16:creationId xmlns:a16="http://schemas.microsoft.com/office/drawing/2014/main" id="{2509B52E-4AB5-4DA4-80F7-D5BC3B2485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6885" y="1765252"/>
            <a:ext cx="272563" cy="2725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E79D03-0DC2-4AE1-957A-595B592F50B1}"/>
              </a:ext>
            </a:extLst>
          </p:cNvPr>
          <p:cNvCxnSpPr>
            <a:cxnSpLocks/>
          </p:cNvCxnSpPr>
          <p:nvPr/>
        </p:nvCxnSpPr>
        <p:spPr>
          <a:xfrm flipV="1">
            <a:off x="1518103" y="2314422"/>
            <a:ext cx="204746" cy="765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286050-A16E-44D7-805B-27EC04E05D9B}"/>
              </a:ext>
            </a:extLst>
          </p:cNvPr>
          <p:cNvCxnSpPr>
            <a:cxnSpLocks/>
          </p:cNvCxnSpPr>
          <p:nvPr/>
        </p:nvCxnSpPr>
        <p:spPr>
          <a:xfrm>
            <a:off x="4631212" y="2295186"/>
            <a:ext cx="44364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ED69A8E-FE0F-41CB-898D-1DDA26E6E2B4}"/>
              </a:ext>
            </a:extLst>
          </p:cNvPr>
          <p:cNvSpPr/>
          <p:nvPr/>
        </p:nvSpPr>
        <p:spPr>
          <a:xfrm>
            <a:off x="4586017" y="1792406"/>
            <a:ext cx="9118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output of  reported 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E023BE-1F3E-4022-8DEC-3BCD6F67CECB}"/>
              </a:ext>
            </a:extLst>
          </p:cNvPr>
          <p:cNvSpPr/>
          <p:nvPr/>
        </p:nvSpPr>
        <p:spPr>
          <a:xfrm>
            <a:off x="4399368" y="3042008"/>
            <a:ext cx="198627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Reported cases data</a:t>
            </a:r>
          </a:p>
        </p:txBody>
      </p:sp>
      <p:sp>
        <p:nvSpPr>
          <p:cNvPr id="18" name="文本框 81">
            <a:extLst>
              <a:ext uri="{FF2B5EF4-FFF2-40B4-BE49-F238E27FC236}">
                <a16:creationId xmlns:a16="http://schemas.microsoft.com/office/drawing/2014/main" id="{454D5DE0-75D2-451C-8016-E825563E3CB0}"/>
              </a:ext>
            </a:extLst>
          </p:cNvPr>
          <p:cNvSpPr txBox="1"/>
          <p:nvPr/>
        </p:nvSpPr>
        <p:spPr>
          <a:xfrm>
            <a:off x="4812743" y="2414300"/>
            <a:ext cx="1331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fitting</a:t>
            </a:r>
            <a:endParaRPr lang="en-US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5D32A-CE41-4352-A6B0-706BBA528734}"/>
              </a:ext>
            </a:extLst>
          </p:cNvPr>
          <p:cNvCxnSpPr>
            <a:cxnSpLocks/>
          </p:cNvCxnSpPr>
          <p:nvPr/>
        </p:nvCxnSpPr>
        <p:spPr>
          <a:xfrm flipV="1">
            <a:off x="4854286" y="2313469"/>
            <a:ext cx="0" cy="489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E0A244-40A5-4210-AC8B-94541AB2AA8F}"/>
              </a:ext>
            </a:extLst>
          </p:cNvPr>
          <p:cNvCxnSpPr>
            <a:cxnSpLocks/>
          </p:cNvCxnSpPr>
          <p:nvPr/>
        </p:nvCxnSpPr>
        <p:spPr>
          <a:xfrm flipV="1">
            <a:off x="5066409" y="1905051"/>
            <a:ext cx="431498" cy="392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F349C5-A2D3-4B57-A9D0-FCC1DF890B7C}"/>
              </a:ext>
            </a:extLst>
          </p:cNvPr>
          <p:cNvCxnSpPr>
            <a:cxnSpLocks/>
          </p:cNvCxnSpPr>
          <p:nvPr/>
        </p:nvCxnSpPr>
        <p:spPr>
          <a:xfrm>
            <a:off x="5072796" y="2303050"/>
            <a:ext cx="424774" cy="366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">
            <a:extLst>
              <a:ext uri="{FF2B5EF4-FFF2-40B4-BE49-F238E27FC236}">
                <a16:creationId xmlns:a16="http://schemas.microsoft.com/office/drawing/2014/main" id="{16CCDBFC-2F09-4018-8564-885DBE90C3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560" y="2145030"/>
            <a:ext cx="601082" cy="601082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7B0BB705-1A89-4F0A-BE9B-AED1EF80CD19}"/>
              </a:ext>
            </a:extLst>
          </p:cNvPr>
          <p:cNvSpPr/>
          <p:nvPr/>
        </p:nvSpPr>
        <p:spPr>
          <a:xfrm>
            <a:off x="1140293" y="1839719"/>
            <a:ext cx="90576" cy="1170470"/>
          </a:xfrm>
          <a:prstGeom prst="lef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146344-7FC9-4009-A2ED-0E07FCCBB2E8}"/>
              </a:ext>
            </a:extLst>
          </p:cNvPr>
          <p:cNvSpPr/>
          <p:nvPr/>
        </p:nvSpPr>
        <p:spPr>
          <a:xfrm>
            <a:off x="647923" y="212659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</a:p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en-US" sz="9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030F4F-3149-4828-9BFE-F49092E6E3B1}"/>
              </a:ext>
            </a:extLst>
          </p:cNvPr>
          <p:cNvCxnSpPr>
            <a:cxnSpLocks/>
          </p:cNvCxnSpPr>
          <p:nvPr/>
        </p:nvCxnSpPr>
        <p:spPr>
          <a:xfrm>
            <a:off x="1510655" y="2472033"/>
            <a:ext cx="200020" cy="892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F110E5-8938-4F45-8CC5-CB94AB4CD08A}"/>
              </a:ext>
            </a:extLst>
          </p:cNvPr>
          <p:cNvSpPr/>
          <p:nvPr/>
        </p:nvSpPr>
        <p:spPr>
          <a:xfrm>
            <a:off x="1642240" y="2191705"/>
            <a:ext cx="8691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ACE2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1FC53B-B069-40B5-A815-21AB4286FF68}"/>
              </a:ext>
            </a:extLst>
          </p:cNvPr>
          <p:cNvSpPr/>
          <p:nvPr/>
        </p:nvSpPr>
        <p:spPr>
          <a:xfrm>
            <a:off x="1643123" y="2423550"/>
            <a:ext cx="595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Immune escape </a:t>
            </a:r>
            <a:endParaRPr lang="en-US" sz="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E67902-052D-40CD-940B-BBF266DC006F}"/>
              </a:ext>
            </a:extLst>
          </p:cNvPr>
          <p:cNvCxnSpPr>
            <a:cxnSpLocks/>
          </p:cNvCxnSpPr>
          <p:nvPr/>
        </p:nvCxnSpPr>
        <p:spPr>
          <a:xfrm>
            <a:off x="1486798" y="1901481"/>
            <a:ext cx="223332" cy="8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00C9DC-5C64-4553-A556-4853DDEC5F85}"/>
              </a:ext>
            </a:extLst>
          </p:cNvPr>
          <p:cNvSpPr/>
          <p:nvPr/>
        </p:nvSpPr>
        <p:spPr>
          <a:xfrm>
            <a:off x="1641849" y="1793106"/>
            <a:ext cx="5725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F54AC9-7421-4EFD-822D-F08A36496473}"/>
              </a:ext>
            </a:extLst>
          </p:cNvPr>
          <p:cNvCxnSpPr>
            <a:cxnSpLocks/>
          </p:cNvCxnSpPr>
          <p:nvPr/>
        </p:nvCxnSpPr>
        <p:spPr>
          <a:xfrm>
            <a:off x="1453725" y="2972379"/>
            <a:ext cx="223332" cy="8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C91F7C6-0DA6-4E57-8E83-E72EA0815E61}"/>
              </a:ext>
            </a:extLst>
          </p:cNvPr>
          <p:cNvSpPr/>
          <p:nvPr/>
        </p:nvSpPr>
        <p:spPr>
          <a:xfrm>
            <a:off x="1623934" y="2865992"/>
            <a:ext cx="763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Vaccination</a:t>
            </a: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FF0727-A7D5-46E3-B864-F27EA9407F13}"/>
              </a:ext>
            </a:extLst>
          </p:cNvPr>
          <p:cNvCxnSpPr>
            <a:cxnSpLocks/>
          </p:cNvCxnSpPr>
          <p:nvPr/>
        </p:nvCxnSpPr>
        <p:spPr>
          <a:xfrm flipV="1">
            <a:off x="2174059" y="1905051"/>
            <a:ext cx="424661" cy="34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DD363B-319D-4C00-98AD-8E27230E6A1C}"/>
              </a:ext>
            </a:extLst>
          </p:cNvPr>
          <p:cNvCxnSpPr>
            <a:cxnSpLocks/>
          </p:cNvCxnSpPr>
          <p:nvPr/>
        </p:nvCxnSpPr>
        <p:spPr>
          <a:xfrm flipV="1">
            <a:off x="2177027" y="2536133"/>
            <a:ext cx="424661" cy="34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BA9BA7-A145-4769-8263-090E3EFB4EE4}"/>
              </a:ext>
            </a:extLst>
          </p:cNvPr>
          <p:cNvCxnSpPr>
            <a:cxnSpLocks/>
          </p:cNvCxnSpPr>
          <p:nvPr/>
        </p:nvCxnSpPr>
        <p:spPr>
          <a:xfrm flipV="1">
            <a:off x="2174954" y="3049149"/>
            <a:ext cx="424661" cy="34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735F3D3-2665-4F45-958F-D62B0A9993DC}"/>
              </a:ext>
            </a:extLst>
          </p:cNvPr>
          <p:cNvCxnSpPr>
            <a:cxnSpLocks/>
          </p:cNvCxnSpPr>
          <p:nvPr/>
        </p:nvCxnSpPr>
        <p:spPr>
          <a:xfrm flipV="1">
            <a:off x="2201875" y="1168089"/>
            <a:ext cx="1268894" cy="1072355"/>
          </a:xfrm>
          <a:prstGeom prst="bentConnector3">
            <a:avLst>
              <a:gd name="adj1" fmla="val -61"/>
            </a:avLst>
          </a:prstGeom>
          <a:ln>
            <a:solidFill>
              <a:schemeClr val="bg2">
                <a:lumMod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343646C-4D7B-4BA8-956C-0398E94E55BE}"/>
              </a:ext>
            </a:extLst>
          </p:cNvPr>
          <p:cNvCxnSpPr>
            <a:cxnSpLocks/>
          </p:cNvCxnSpPr>
          <p:nvPr/>
        </p:nvCxnSpPr>
        <p:spPr>
          <a:xfrm rot="10800000">
            <a:off x="4952327" y="759860"/>
            <a:ext cx="1126681" cy="596380"/>
          </a:xfrm>
          <a:prstGeom prst="bentConnector3">
            <a:avLst>
              <a:gd name="adj1" fmla="val -275"/>
            </a:avLst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28371B-9D7D-48BC-8872-B440A82968F2}"/>
              </a:ext>
            </a:extLst>
          </p:cNvPr>
          <p:cNvCxnSpPr>
            <a:cxnSpLocks/>
            <a:stCxn id="130" idx="3"/>
          </p:cNvCxnSpPr>
          <p:nvPr/>
        </p:nvCxnSpPr>
        <p:spPr>
          <a:xfrm flipH="1" flipV="1">
            <a:off x="4888061" y="1186159"/>
            <a:ext cx="1783502" cy="1566449"/>
          </a:xfrm>
          <a:prstGeom prst="bentConnector3">
            <a:avLst>
              <a:gd name="adj1" fmla="val -6011"/>
            </a:avLst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B457B0F-33F9-482F-B094-6BE4FCBF389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3662980"/>
            <a:ext cx="6353462" cy="2463946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D97A41-B8EB-4A0C-81EE-325E8D604BB6}"/>
              </a:ext>
            </a:extLst>
          </p:cNvPr>
          <p:cNvCxnSpPr>
            <a:cxnSpLocks/>
          </p:cNvCxnSpPr>
          <p:nvPr/>
        </p:nvCxnSpPr>
        <p:spPr>
          <a:xfrm flipH="1">
            <a:off x="1425455" y="3184540"/>
            <a:ext cx="1217578" cy="66209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FFA42A-5875-4C7E-AB2A-2FB33F179D54}"/>
              </a:ext>
            </a:extLst>
          </p:cNvPr>
          <p:cNvCxnSpPr>
            <a:cxnSpLocks/>
          </p:cNvCxnSpPr>
          <p:nvPr/>
        </p:nvCxnSpPr>
        <p:spPr>
          <a:xfrm>
            <a:off x="4341092" y="3193795"/>
            <a:ext cx="2237347" cy="65098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784277B-86DC-4E0B-91A4-D3C9CDEE4591}"/>
              </a:ext>
            </a:extLst>
          </p:cNvPr>
          <p:cNvSpPr/>
          <p:nvPr/>
        </p:nvSpPr>
        <p:spPr>
          <a:xfrm>
            <a:off x="3603284" y="282544"/>
            <a:ext cx="17200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Fitness landscape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E61830-905C-4F78-9F59-4C7B6BF8B653}"/>
              </a:ext>
            </a:extLst>
          </p:cNvPr>
          <p:cNvSpPr txBox="1"/>
          <p:nvPr/>
        </p:nvSpPr>
        <p:spPr>
          <a:xfrm>
            <a:off x="745344" y="42472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F9AC78-8B20-4752-8217-40FCBDD6096E}"/>
              </a:ext>
            </a:extLst>
          </p:cNvPr>
          <p:cNvSpPr txBox="1"/>
          <p:nvPr/>
        </p:nvSpPr>
        <p:spPr>
          <a:xfrm>
            <a:off x="742080" y="345642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42E8DAB-D5B4-488D-98F4-C73975E31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69" y="504435"/>
            <a:ext cx="1372097" cy="66365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1378609-08D6-4CF6-8CA4-B30DB5E21673}"/>
              </a:ext>
            </a:extLst>
          </p:cNvPr>
          <p:cNvSpPr/>
          <p:nvPr/>
        </p:nvSpPr>
        <p:spPr>
          <a:xfrm rot="16200000">
            <a:off x="4401042" y="490197"/>
            <a:ext cx="977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Virus fitness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18DB73-2B2A-457D-9991-BAD5087A4F4A}"/>
              </a:ext>
            </a:extLst>
          </p:cNvPr>
          <p:cNvSpPr/>
          <p:nvPr/>
        </p:nvSpPr>
        <p:spPr>
          <a:xfrm rot="1218558">
            <a:off x="3468992" y="1068062"/>
            <a:ext cx="72097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CDC632-F793-4E35-AC1E-2BBF8F6F5693}"/>
              </a:ext>
            </a:extLst>
          </p:cNvPr>
          <p:cNvSpPr/>
          <p:nvPr/>
        </p:nvSpPr>
        <p:spPr>
          <a:xfrm rot="20860499">
            <a:off x="3996264" y="1021241"/>
            <a:ext cx="126813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Effective immunity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4C891941-6DC9-44F2-B918-B19C6FDDD7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6193" y="1350092"/>
            <a:ext cx="1208642" cy="86663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F1C00C3C-BD92-450B-A117-C20B934CAE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69466" y="2280664"/>
            <a:ext cx="1202097" cy="943888"/>
          </a:xfrm>
          <a:prstGeom prst="rect">
            <a:avLst/>
          </a:prstGeom>
        </p:spPr>
      </p:pic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7AD439F7-99A6-466D-A25C-2AD62E1571A5}"/>
              </a:ext>
            </a:extLst>
          </p:cNvPr>
          <p:cNvSpPr/>
          <p:nvPr/>
        </p:nvSpPr>
        <p:spPr>
          <a:xfrm>
            <a:off x="3004564" y="2042810"/>
            <a:ext cx="1570103" cy="1275862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1E1377DD-3DD1-441C-B88A-7D0F4553351C}"/>
              </a:ext>
            </a:extLst>
          </p:cNvPr>
          <p:cNvSpPr/>
          <p:nvPr/>
        </p:nvSpPr>
        <p:spPr>
          <a:xfrm>
            <a:off x="2893196" y="1950532"/>
            <a:ext cx="1570103" cy="1275862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A87350A5-4E25-4264-A496-D7DE59692AD1}"/>
              </a:ext>
            </a:extLst>
          </p:cNvPr>
          <p:cNvSpPr/>
          <p:nvPr/>
        </p:nvSpPr>
        <p:spPr>
          <a:xfrm>
            <a:off x="2781828" y="1856312"/>
            <a:ext cx="1570103" cy="1275862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3D470901-2529-4A80-B2A6-0B88CADFB20F}"/>
              </a:ext>
            </a:extLst>
          </p:cNvPr>
          <p:cNvSpPr/>
          <p:nvPr/>
        </p:nvSpPr>
        <p:spPr>
          <a:xfrm>
            <a:off x="2670460" y="1753243"/>
            <a:ext cx="1570103" cy="1275862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078314-3AE4-4FC5-A1DC-A0BF1BB23B67}"/>
              </a:ext>
            </a:extLst>
          </p:cNvPr>
          <p:cNvSpPr/>
          <p:nvPr/>
        </p:nvSpPr>
        <p:spPr>
          <a:xfrm>
            <a:off x="2608205" y="2089683"/>
            <a:ext cx="1682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Extended SEIR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CEBC1-1482-4122-A611-D30DEA4A209A}"/>
              </a:ext>
            </a:extLst>
          </p:cNvPr>
          <p:cNvSpPr/>
          <p:nvPr/>
        </p:nvSpPr>
        <p:spPr>
          <a:xfrm>
            <a:off x="3451485" y="473377"/>
            <a:ext cx="45719" cy="475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81AE5A-6C93-4384-A2CE-1822B0704DCE}"/>
              </a:ext>
            </a:extLst>
          </p:cNvPr>
          <p:cNvCxnSpPr>
            <a:cxnSpLocks/>
          </p:cNvCxnSpPr>
          <p:nvPr/>
        </p:nvCxnSpPr>
        <p:spPr>
          <a:xfrm flipV="1">
            <a:off x="4828782" y="504435"/>
            <a:ext cx="0" cy="49671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6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Zhaojun</dc:creator>
  <cp:lastModifiedBy>DING Zhaojun</cp:lastModifiedBy>
  <cp:revision>1</cp:revision>
  <dcterms:created xsi:type="dcterms:W3CDTF">2024-10-17T07:42:09Z</dcterms:created>
  <dcterms:modified xsi:type="dcterms:W3CDTF">2024-10-17T07:42:19Z</dcterms:modified>
</cp:coreProperties>
</file>