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4669"/>
  </p:normalViewPr>
  <p:slideViewPr>
    <p:cSldViewPr snapToGrid="0">
      <p:cViewPr>
        <p:scale>
          <a:sx n="130" d="100"/>
          <a:sy n="130" d="100"/>
        </p:scale>
        <p:origin x="-62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D9B2-23E0-C52F-D79A-1E3676D9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8EBAF-505F-1728-4FED-3535413C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BA36-439B-51D1-2B9E-AE714780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75F9-B68C-4CA5-F35B-CDBEA970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AF20-C94D-77C7-1B6E-A2149013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7BAF-7FC0-A513-B80F-A7A18B8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C3D8C-9CD5-B6F7-1A43-C38A2C0E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329A-335B-E412-AD87-B194B09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ACF2-184F-4FBB-668F-0D854DED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8EC9-EA10-7E29-8D6E-524571BE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6C551-CEF8-4438-FE90-EA3BEE35D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9714-B049-2FD0-4CC7-C7E28945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0862-B190-F1ED-A00C-3273623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FCA8-BBA2-36FB-664F-6A6DBBDF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497F-2314-C96F-53A6-E47059B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4656-CADF-F8B7-3769-C1ADD0FC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48F5-4EEB-A891-AB87-FC9DDD16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2708-BFCF-0754-9699-58180888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A417-291F-E08B-40D8-D3673EA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DE09-5052-7585-9F52-CA2BAA8A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6B0A-8037-9811-F6F9-2C44085B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5C4E-A735-1C73-E0E8-4C935632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439B-3B1E-8940-D914-48A345B4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34F9-75D7-D12D-C2EB-ED4BD756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013A-1014-5CB9-EAD1-CF50555A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8342-9C48-CC58-15D9-E1C76DA6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AA4F-120B-1C2C-554F-F4B8A86C5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05AF-4410-C474-A2B6-E0B3337B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8FF32-1710-76B2-B42A-6C71C849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8203-890F-A55C-1836-5852313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78AF-05A1-5B27-E908-D9C95B9E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5F2-153E-C489-C08F-A0A7AC46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4B722-0207-1F60-46AF-D12178D5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0AE2-3350-3272-0391-4FF3F01C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F8766-E913-05D3-B1B8-7F8C6CC6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1DB66-B45E-E633-29DE-2B5A17A1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860E9-3CAA-3481-F608-B797CBC7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68BD0-B5C0-3057-5695-9CB10AD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00B04-F14B-272C-60DA-322F96A1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E45C-EE95-A0AC-3E5F-2AF50D50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C9B3-758E-3A02-7E51-84DE51A9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97C6C-D99F-359D-19D1-A53BB0B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EA4E-EB6D-CD06-5886-7F8D4ED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7BC4D-3EAD-A618-D372-AF394C9D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556DB-6B6C-D9A6-9912-9FB943F8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2987-CB1E-C212-7709-3406419E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9044-39DC-4E7C-67E0-CEDBE8D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7823-E42A-556D-FB14-29B438EC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991A6-3170-A491-B4AD-08F21B6B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00CB-8586-01AA-03F5-474E0813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D8699-729E-05E0-0BBE-24DCE586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CD2BF-12FF-1812-6278-0EC9D062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DCE8-EA06-512D-AAAE-52540C63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2E7BB-63F1-33E2-FA44-C674E6764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3CD8-548C-731D-8E33-CD98EC04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A49D-CEFC-04C1-C9DA-10710091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EE26-20B3-6966-D617-EE02A95C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0852-1134-8F65-DAAE-E8EDF92B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F2176-9A93-C8D5-E649-9EA4F71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E2505-BFC8-9F34-7BD0-8B577C3C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7FA4-7D14-2E00-B585-57861B18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30F0-5947-902F-04DA-D55A7324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0FEA-E931-B5F2-31F0-860AFB5C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AFF-FBF3-244D-9A9D-D001DDB7B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SU(4) Spin liquid</a:t>
            </a:r>
          </a:p>
        </p:txBody>
      </p:sp>
    </p:spTree>
    <p:extLst>
      <p:ext uri="{BB962C8B-B14F-4D97-AF65-F5344CB8AC3E}">
        <p14:creationId xmlns:p14="http://schemas.microsoft.com/office/powerpoint/2010/main" val="190763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E9901338-3BE1-DC03-82C6-A38278C561AC}"/>
              </a:ext>
            </a:extLst>
          </p:cNvPr>
          <p:cNvSpPr/>
          <p:nvPr/>
        </p:nvSpPr>
        <p:spPr>
          <a:xfrm>
            <a:off x="2557849" y="3645244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8BD1EF1-9DAE-AF72-9062-A8BA0D570E88}"/>
              </a:ext>
            </a:extLst>
          </p:cNvPr>
          <p:cNvSpPr/>
          <p:nvPr/>
        </p:nvSpPr>
        <p:spPr>
          <a:xfrm>
            <a:off x="3521676" y="3645244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EEBBB22-561C-1170-DAF9-ED104C6736AF}"/>
              </a:ext>
            </a:extLst>
          </p:cNvPr>
          <p:cNvSpPr/>
          <p:nvPr/>
        </p:nvSpPr>
        <p:spPr>
          <a:xfrm>
            <a:off x="4485503" y="3645244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799411A-7C68-2491-6306-506999FE5EAA}"/>
              </a:ext>
            </a:extLst>
          </p:cNvPr>
          <p:cNvSpPr/>
          <p:nvPr/>
        </p:nvSpPr>
        <p:spPr>
          <a:xfrm>
            <a:off x="3039762" y="2814359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2600ABC-015B-03EC-0260-89ABDEDC6653}"/>
              </a:ext>
            </a:extLst>
          </p:cNvPr>
          <p:cNvSpPr/>
          <p:nvPr/>
        </p:nvSpPr>
        <p:spPr>
          <a:xfrm>
            <a:off x="4003589" y="2814359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2E083AF5-4B3C-E7D9-3F13-8158DCA69885}"/>
              </a:ext>
            </a:extLst>
          </p:cNvPr>
          <p:cNvSpPr/>
          <p:nvPr/>
        </p:nvSpPr>
        <p:spPr>
          <a:xfrm>
            <a:off x="4967416" y="2814359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B928F0-726E-10BB-8537-9A27003A2A8F}"/>
              </a:ext>
            </a:extLst>
          </p:cNvPr>
          <p:cNvCxnSpPr>
            <a:cxnSpLocks/>
          </p:cNvCxnSpPr>
          <p:nvPr/>
        </p:nvCxnSpPr>
        <p:spPr>
          <a:xfrm>
            <a:off x="3521676" y="2804834"/>
            <a:ext cx="2898279" cy="4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EBD749-5A59-3276-644F-15F9CEB72382}"/>
              </a:ext>
            </a:extLst>
          </p:cNvPr>
          <p:cNvCxnSpPr>
            <a:cxnSpLocks/>
          </p:cNvCxnSpPr>
          <p:nvPr/>
        </p:nvCxnSpPr>
        <p:spPr>
          <a:xfrm flipV="1">
            <a:off x="5457030" y="2814356"/>
            <a:ext cx="962925" cy="1661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925306-EE4A-8FFE-0957-D237E6BA5AFE}"/>
              </a:ext>
            </a:extLst>
          </p:cNvPr>
          <p:cNvSpPr txBox="1"/>
          <p:nvPr/>
        </p:nvSpPr>
        <p:spPr>
          <a:xfrm>
            <a:off x="2292004" y="42914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3BD52-4FEE-1830-7FEE-1BBCA281C789}"/>
              </a:ext>
            </a:extLst>
          </p:cNvPr>
          <p:cNvSpPr txBox="1"/>
          <p:nvPr/>
        </p:nvSpPr>
        <p:spPr>
          <a:xfrm>
            <a:off x="2731664" y="3452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A1AF9-10E5-E8D0-4713-1EFFD408518E}"/>
              </a:ext>
            </a:extLst>
          </p:cNvPr>
          <p:cNvSpPr txBox="1"/>
          <p:nvPr/>
        </p:nvSpPr>
        <p:spPr>
          <a:xfrm>
            <a:off x="3170173" y="2629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67E3E-EFBC-58F5-9A63-7BAECC4FEDF5}"/>
              </a:ext>
            </a:extLst>
          </p:cNvPr>
          <p:cNvSpPr txBox="1"/>
          <p:nvPr/>
        </p:nvSpPr>
        <p:spPr>
          <a:xfrm>
            <a:off x="3246435" y="42914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253DF-4D7D-9B80-24B7-D099B2FC4963}"/>
              </a:ext>
            </a:extLst>
          </p:cNvPr>
          <p:cNvSpPr txBox="1"/>
          <p:nvPr/>
        </p:nvSpPr>
        <p:spPr>
          <a:xfrm>
            <a:off x="3686095" y="3452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BEB38-D5D1-FBF8-228F-7E97D2440DC9}"/>
              </a:ext>
            </a:extLst>
          </p:cNvPr>
          <p:cNvSpPr txBox="1"/>
          <p:nvPr/>
        </p:nvSpPr>
        <p:spPr>
          <a:xfrm>
            <a:off x="4124604" y="2629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B92513-07E2-2BC8-C3DD-9DEB2D7637AB}"/>
              </a:ext>
            </a:extLst>
          </p:cNvPr>
          <p:cNvSpPr txBox="1"/>
          <p:nvPr/>
        </p:nvSpPr>
        <p:spPr>
          <a:xfrm>
            <a:off x="4219658" y="42914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1F8BDF-0DF3-931C-6023-ED4939DC5FDC}"/>
              </a:ext>
            </a:extLst>
          </p:cNvPr>
          <p:cNvSpPr txBox="1"/>
          <p:nvPr/>
        </p:nvSpPr>
        <p:spPr>
          <a:xfrm>
            <a:off x="4659318" y="3452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CB620-2305-4A1D-66C5-5EE3056BA06C}"/>
              </a:ext>
            </a:extLst>
          </p:cNvPr>
          <p:cNvSpPr txBox="1"/>
          <p:nvPr/>
        </p:nvSpPr>
        <p:spPr>
          <a:xfrm>
            <a:off x="5097827" y="2629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94588E-A68A-DCBB-2302-B60B086488DA}"/>
              </a:ext>
            </a:extLst>
          </p:cNvPr>
          <p:cNvSpPr txBox="1"/>
          <p:nvPr/>
        </p:nvSpPr>
        <p:spPr>
          <a:xfrm>
            <a:off x="5216592" y="42914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2D062-7959-8E17-48CD-14578D5C923D}"/>
              </a:ext>
            </a:extLst>
          </p:cNvPr>
          <p:cNvSpPr txBox="1"/>
          <p:nvPr/>
        </p:nvSpPr>
        <p:spPr>
          <a:xfrm>
            <a:off x="5656252" y="34520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C34FA-3943-F04A-8C5E-012CB62453BF}"/>
              </a:ext>
            </a:extLst>
          </p:cNvPr>
          <p:cNvSpPr txBox="1"/>
          <p:nvPr/>
        </p:nvSpPr>
        <p:spPr>
          <a:xfrm>
            <a:off x="6094761" y="26296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0000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SU(4) Spin liquid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Lu</dc:creator>
  <cp:lastModifiedBy>ZHANG Lu</cp:lastModifiedBy>
  <cp:revision>4</cp:revision>
  <dcterms:created xsi:type="dcterms:W3CDTF">2025-03-31T01:29:34Z</dcterms:created>
  <dcterms:modified xsi:type="dcterms:W3CDTF">2025-03-31T01:36:57Z</dcterms:modified>
</cp:coreProperties>
</file>