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5"/>
  </p:notesMasterIdLst>
  <p:sldIdLst>
    <p:sldId id="370" r:id="rId4"/>
    <p:sldId id="435" r:id="rId6"/>
    <p:sldId id="436" r:id="rId7"/>
    <p:sldId id="437" r:id="rId8"/>
    <p:sldId id="411" r:id="rId9"/>
    <p:sldId id="429" r:id="rId10"/>
    <p:sldId id="430" r:id="rId11"/>
    <p:sldId id="431" r:id="rId12"/>
    <p:sldId id="432" r:id="rId13"/>
    <p:sldId id="413" r:id="rId14"/>
    <p:sldId id="385" r:id="rId15"/>
  </p:sldIdLst>
  <p:sldSz cx="12192000"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5686"/>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90" d="100"/>
          <a:sy n="90" d="100"/>
        </p:scale>
        <p:origin x="168" y="96"/>
      </p:cViewPr>
      <p:guideLst>
        <p:guide orient="horz" pos="225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314.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422CF-0D80-45B7-804E-B558B97AB2E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8C390-5DFC-4387-A3E4-66C09358981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image" Target="../media/image3.png"/><Relationship Id="rId3" Type="http://schemas.openxmlformats.org/officeDocument/2006/relationships/tags" Target="../tags/tag91.xml"/><Relationship Id="rId2" Type="http://schemas.openxmlformats.org/officeDocument/2006/relationships/tags" Target="../tags/tag90.xml"/><Relationship Id="rId16" Type="http://schemas.openxmlformats.org/officeDocument/2006/relationships/tags" Target="../tags/tag103.xml"/><Relationship Id="rId15" Type="http://schemas.openxmlformats.org/officeDocument/2006/relationships/tags" Target="../tags/tag102.xml"/><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image" Target="../media/image3.png"/><Relationship Id="rId3" Type="http://schemas.openxmlformats.org/officeDocument/2006/relationships/tags" Target="../tags/tag105.xml"/><Relationship Id="rId2" Type="http://schemas.openxmlformats.org/officeDocument/2006/relationships/tags" Target="../tags/tag104.xml"/><Relationship Id="rId15" Type="http://schemas.openxmlformats.org/officeDocument/2006/relationships/tags" Target="../tags/tag116.xml"/><Relationship Id="rId14" Type="http://schemas.openxmlformats.org/officeDocument/2006/relationships/tags" Target="../tags/tag115.xml"/><Relationship Id="rId13" Type="http://schemas.openxmlformats.org/officeDocument/2006/relationships/tags" Target="../tags/tag114.xml"/><Relationship Id="rId12" Type="http://schemas.openxmlformats.org/officeDocument/2006/relationships/tags" Target="../tags/tag113.xml"/><Relationship Id="rId11" Type="http://schemas.openxmlformats.org/officeDocument/2006/relationships/tags" Target="../tags/tag112.xml"/><Relationship Id="rId10" Type="http://schemas.openxmlformats.org/officeDocument/2006/relationships/tags" Target="../tags/tag111.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image" Target="../media/image5.png"/><Relationship Id="rId3" Type="http://schemas.openxmlformats.org/officeDocument/2006/relationships/tags" Target="../tags/tag118.xml"/><Relationship Id="rId2" Type="http://schemas.openxmlformats.org/officeDocument/2006/relationships/tags" Target="../tags/tag117.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image" Target="../media/image2.png"/><Relationship Id="rId2" Type="http://schemas.openxmlformats.org/officeDocument/2006/relationships/tags" Target="../tags/tag126.xml"/><Relationship Id="rId17" Type="http://schemas.openxmlformats.org/officeDocument/2006/relationships/tags" Target="../tags/tag140.xml"/><Relationship Id="rId16" Type="http://schemas.openxmlformats.org/officeDocument/2006/relationships/tags" Target="../tags/tag139.xml"/><Relationship Id="rId15" Type="http://schemas.openxmlformats.org/officeDocument/2006/relationships/tags" Target="../tags/tag138.xml"/><Relationship Id="rId14" Type="http://schemas.openxmlformats.org/officeDocument/2006/relationships/tags" Target="../tags/tag137.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46.xml"/><Relationship Id="rId7" Type="http://schemas.openxmlformats.org/officeDocument/2006/relationships/image" Target="../media/image5.png"/><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image" Target="../media/image4.png"/><Relationship Id="rId2" Type="http://schemas.openxmlformats.org/officeDocument/2006/relationships/tags" Target="../tags/tag147.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7" Type="http://schemas.openxmlformats.org/officeDocument/2006/relationships/tags" Target="../tags/tag168.xml"/><Relationship Id="rId16" Type="http://schemas.openxmlformats.org/officeDocument/2006/relationships/tags" Target="../tags/tag167.xml"/><Relationship Id="rId15" Type="http://schemas.openxmlformats.org/officeDocument/2006/relationships/tags" Target="../tags/tag166.xml"/><Relationship Id="rId14" Type="http://schemas.openxmlformats.org/officeDocument/2006/relationships/tags" Target="../tags/tag165.xml"/><Relationship Id="rId13" Type="http://schemas.openxmlformats.org/officeDocument/2006/relationships/tags" Target="../tags/tag164.xml"/><Relationship Id="rId12" Type="http://schemas.openxmlformats.org/officeDocument/2006/relationships/tags" Target="../tags/tag163.xml"/><Relationship Id="rId11" Type="http://schemas.openxmlformats.org/officeDocument/2006/relationships/tags" Target="../tags/tag162.xml"/><Relationship Id="rId10"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76.xml"/><Relationship Id="rId8" Type="http://schemas.openxmlformats.org/officeDocument/2006/relationships/tags" Target="../tags/tag175.xml"/><Relationship Id="rId7" Type="http://schemas.openxmlformats.org/officeDocument/2006/relationships/tags" Target="../tags/tag174.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4" Type="http://schemas.openxmlformats.org/officeDocument/2006/relationships/tags" Target="../tags/tag180.xml"/><Relationship Id="rId13" Type="http://schemas.openxmlformats.org/officeDocument/2006/relationships/tags" Target="../tags/tag179.xml"/><Relationship Id="rId12" Type="http://schemas.openxmlformats.org/officeDocument/2006/relationships/tags" Target="../tags/tag178.xml"/><Relationship Id="rId11" Type="http://schemas.openxmlformats.org/officeDocument/2006/relationships/tags" Target="../tags/tag177.xml"/><Relationship Id="rId10"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88.xml"/><Relationship Id="rId8" Type="http://schemas.openxmlformats.org/officeDocument/2006/relationships/tags" Target="../tags/tag187.xml"/><Relationship Id="rId7" Type="http://schemas.openxmlformats.org/officeDocument/2006/relationships/tags" Target="../tags/tag186.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tags" Target="../tags/tag181.xml"/><Relationship Id="rId15" Type="http://schemas.openxmlformats.org/officeDocument/2006/relationships/tags" Target="../tags/tag194.xml"/><Relationship Id="rId14" Type="http://schemas.openxmlformats.org/officeDocument/2006/relationships/tags" Target="../tags/tag193.xml"/><Relationship Id="rId13" Type="http://schemas.openxmlformats.org/officeDocument/2006/relationships/tags" Target="../tags/tag192.xml"/><Relationship Id="rId12" Type="http://schemas.openxmlformats.org/officeDocument/2006/relationships/tags" Target="../tags/tag191.xml"/><Relationship Id="rId11" Type="http://schemas.openxmlformats.org/officeDocument/2006/relationships/tags" Target="../tags/tag190.xml"/><Relationship Id="rId10" Type="http://schemas.openxmlformats.org/officeDocument/2006/relationships/tags" Target="../tags/tag18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202.xml"/><Relationship Id="rId8" Type="http://schemas.openxmlformats.org/officeDocument/2006/relationships/tags" Target="../tags/tag201.xml"/><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6" Type="http://schemas.openxmlformats.org/officeDocument/2006/relationships/tags" Target="../tags/tag208.xml"/><Relationship Id="rId15" Type="http://schemas.openxmlformats.org/officeDocument/2006/relationships/tags" Target="../tags/tag207.xml"/><Relationship Id="rId14" Type="http://schemas.openxmlformats.org/officeDocument/2006/relationships/tags" Target="../tags/tag206.xml"/><Relationship Id="rId13" Type="http://schemas.openxmlformats.org/officeDocument/2006/relationships/tags" Target="../tags/tag205.xml"/><Relationship Id="rId12" Type="http://schemas.openxmlformats.org/officeDocument/2006/relationships/image" Target="../media/image5.png"/><Relationship Id="rId11" Type="http://schemas.openxmlformats.org/officeDocument/2006/relationships/tags" Target="../tags/tag204.xml"/><Relationship Id="rId10" Type="http://schemas.openxmlformats.org/officeDocument/2006/relationships/tags" Target="../tags/tag20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216.xml"/><Relationship Id="rId8" Type="http://schemas.openxmlformats.org/officeDocument/2006/relationships/tags" Target="../tags/tag215.xml"/><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1" Type="http://schemas.openxmlformats.org/officeDocument/2006/relationships/tags" Target="../tags/tag228.xml"/><Relationship Id="rId20" Type="http://schemas.openxmlformats.org/officeDocument/2006/relationships/tags" Target="../tags/tag227.xml"/><Relationship Id="rId2" Type="http://schemas.openxmlformats.org/officeDocument/2006/relationships/tags" Target="../tags/tag209.xml"/><Relationship Id="rId19" Type="http://schemas.openxmlformats.org/officeDocument/2006/relationships/tags" Target="../tags/tag226.xml"/><Relationship Id="rId18" Type="http://schemas.openxmlformats.org/officeDocument/2006/relationships/tags" Target="../tags/tag225.xml"/><Relationship Id="rId17" Type="http://schemas.openxmlformats.org/officeDocument/2006/relationships/tags" Target="../tags/tag224.xml"/><Relationship Id="rId16" Type="http://schemas.openxmlformats.org/officeDocument/2006/relationships/tags" Target="../tags/tag223.xml"/><Relationship Id="rId15" Type="http://schemas.openxmlformats.org/officeDocument/2006/relationships/tags" Target="../tags/tag222.xml"/><Relationship Id="rId14" Type="http://schemas.openxmlformats.org/officeDocument/2006/relationships/tags" Target="../tags/tag221.xml"/><Relationship Id="rId13" Type="http://schemas.openxmlformats.org/officeDocument/2006/relationships/tags" Target="../tags/tag220.xml"/><Relationship Id="rId12" Type="http://schemas.openxmlformats.org/officeDocument/2006/relationships/tags" Target="../tags/tag219.xml"/><Relationship Id="rId11" Type="http://schemas.openxmlformats.org/officeDocument/2006/relationships/tags" Target="../tags/tag218.xml"/><Relationship Id="rId10" Type="http://schemas.openxmlformats.org/officeDocument/2006/relationships/tags" Target="../tags/tag2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2.png"/><Relationship Id="rId2" Type="http://schemas.openxmlformats.org/officeDocument/2006/relationships/tags" Target="../tags/tag1.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image" Target="../media/image3.png"/><Relationship Id="rId3" Type="http://schemas.openxmlformats.org/officeDocument/2006/relationships/tags" Target="../tags/tag17.xml"/><Relationship Id="rId2" Type="http://schemas.openxmlformats.org/officeDocument/2006/relationships/tags" Target="../tags/tag16.xml"/><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image" Target="../media/image4.png"/><Relationship Id="rId2" Type="http://schemas.openxmlformats.org/officeDocument/2006/relationships/tags" Target="../tags/tag29.xml"/><Relationship Id="rId19" Type="http://schemas.openxmlformats.org/officeDocument/2006/relationships/tags" Target="../tags/tag45.xml"/><Relationship Id="rId18" Type="http://schemas.openxmlformats.org/officeDocument/2006/relationships/tags" Target="../tags/tag44.xml"/><Relationship Id="rId17" Type="http://schemas.openxmlformats.org/officeDocument/2006/relationships/tags" Target="../tags/tag43.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image" Target="../media/image3.png"/><Relationship Id="rId3" Type="http://schemas.openxmlformats.org/officeDocument/2006/relationships/tags" Target="../tags/tag47.xml"/><Relationship Id="rId2" Type="http://schemas.openxmlformats.org/officeDocument/2006/relationships/tags" Target="../tags/tag46.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image" Target="../media/image3.png"/><Relationship Id="rId3" Type="http://schemas.openxmlformats.org/officeDocument/2006/relationships/tags" Target="../tags/tag61.xml"/><Relationship Id="rId2" Type="http://schemas.openxmlformats.org/officeDocument/2006/relationships/tags" Target="../tags/tag60.xml"/><Relationship Id="rId18" Type="http://schemas.openxmlformats.org/officeDocument/2006/relationships/tags" Target="../tags/tag75.xml"/><Relationship Id="rId17" Type="http://schemas.openxmlformats.org/officeDocument/2006/relationships/tags" Target="../tags/tag74.xml"/><Relationship Id="rId16" Type="http://schemas.openxmlformats.org/officeDocument/2006/relationships/tags" Target="../tags/tag7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image" Target="../media/image2.png"/><Relationship Id="rId3" Type="http://schemas.openxmlformats.org/officeDocument/2006/relationships/tags" Target="../tags/tag77.xml"/><Relationship Id="rId2" Type="http://schemas.openxmlformats.org/officeDocument/2006/relationships/tags" Target="../tags/tag76.xml"/><Relationship Id="rId13" Type="http://schemas.openxmlformats.org/officeDocument/2006/relationships/tags" Target="../tags/tag86.xml"/><Relationship Id="rId12" Type="http://schemas.openxmlformats.org/officeDocument/2006/relationships/tags" Target="../tags/tag85.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包图网">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B588C729-B8A5-4B8D-BA6D-5AE061BB0DBD}"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A40D237-2A2B-4C32-B218-72E994CEDD6C}" type="slidenum">
              <a:rPr lang="zh-CN" altLang="en-US" smtClean="0"/>
            </a:fld>
            <a:endParaRPr lang="zh-CN" altLang="en-US"/>
          </a:p>
        </p:txBody>
      </p:sp>
      <p:pic>
        <p:nvPicPr>
          <p:cNvPr id="6" name="图片 5" descr="图片包含 滑雪, 雪花&#10;&#10;已生成高可信度的说明"/>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userDrawn="1"/>
        </p:nvSpPr>
        <p:spPr>
          <a:xfrm>
            <a:off x="7964021" y="26670"/>
            <a:ext cx="4183380" cy="368300"/>
          </a:xfrm>
          <a:prstGeom prst="rect">
            <a:avLst/>
          </a:prstGeom>
        </p:spPr>
        <p:txBody>
          <a:bodyPr wrap="none">
            <a:spAutoFit/>
          </a:bodyPr>
          <a:lstStyle/>
          <a:p>
            <a:pPr algn="l"/>
            <a:r>
              <a:rPr lang="en-US" altLang="zh-CN" baseline="0" dirty="0" smtClean="0">
                <a:solidFill>
                  <a:schemeClr val="accent4">
                    <a:lumMod val="75000"/>
                  </a:schemeClr>
                </a:solidFill>
                <a:ea typeface="华文中宋" panose="02010600040101010101" pitchFamily="2" charset="-122"/>
              </a:rPr>
              <a:t>《</a:t>
            </a:r>
            <a:r>
              <a:rPr baseline="0" dirty="0" smtClean="0">
                <a:solidFill>
                  <a:schemeClr val="accent4">
                    <a:lumMod val="75000"/>
                  </a:schemeClr>
                </a:solidFill>
                <a:ea typeface="华文中宋" panose="02010600040101010101" pitchFamily="2" charset="-122"/>
              </a:rPr>
              <a:t>信息学奥赛一本通·编程启蒙 C++版</a:t>
            </a:r>
            <a:r>
              <a:rPr lang="en-US" altLang="zh-CN" baseline="0" dirty="0" smtClean="0">
                <a:solidFill>
                  <a:schemeClr val="accent4">
                    <a:lumMod val="75000"/>
                  </a:schemeClr>
                </a:solidFill>
                <a:ea typeface="华文中宋" panose="02010600040101010101" pitchFamily="2" charset="-122"/>
              </a:rPr>
              <a:t>》</a:t>
            </a:r>
            <a:endParaRPr lang="zh-CN" altLang="en-US" baseline="0" dirty="0">
              <a:solidFill>
                <a:schemeClr val="accent4">
                  <a:lumMod val="75000"/>
                </a:schemeClr>
              </a:solidFill>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片与标题">
    <p:bg>
      <p:bgPr>
        <a:gradFill>
          <a:gsLst>
            <a:gs pos="0">
              <a:schemeClr val="bg2"/>
            </a:gs>
            <a:gs pos="100000">
              <a:schemeClr val="tx2"/>
            </a:gs>
          </a:gsLst>
          <a:lin ang="6599999" scaled="0"/>
        </a:gra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0" y="-3810"/>
            <a:ext cx="12191365" cy="6866255"/>
            <a:chOff x="0" y="-3810"/>
            <a:chExt cx="12191365" cy="6866255"/>
          </a:xfrm>
        </p:grpSpPr>
        <p:pic>
          <p:nvPicPr>
            <p:cNvPr id="9" name="Picture 1"/>
            <p:cNvPicPr>
              <a:picLocks noChangeAspect="1"/>
            </p:cNvPicPr>
            <p:nvPr userDrawn="1">
              <p:custDataLst>
                <p:tags r:id="rId3"/>
              </p:custDataLst>
            </p:nvPr>
          </p:nvPicPr>
          <p:blipFill>
            <a:blip r:embed="rId4"/>
            <a:stretch>
              <a:fillRect/>
            </a:stretch>
          </p:blipFill>
          <p:spPr>
            <a:xfrm>
              <a:off x="0" y="5455920"/>
              <a:ext cx="3241040" cy="1406525"/>
            </a:xfrm>
            <a:prstGeom prst="rect">
              <a:avLst/>
            </a:prstGeom>
          </p:spPr>
        </p:pic>
        <p:grpSp>
          <p:nvGrpSpPr>
            <p:cNvPr id="10" name="组合 9"/>
            <p:cNvGrpSpPr/>
            <p:nvPr userDrawn="1"/>
          </p:nvGrpSpPr>
          <p:grpSpPr>
            <a:xfrm>
              <a:off x="11217275" y="-3810"/>
              <a:ext cx="974090" cy="907415"/>
              <a:chOff x="11217275" y="-3810"/>
              <a:chExt cx="974090" cy="907415"/>
            </a:xfrm>
          </p:grpSpPr>
          <p:sp>
            <p:nvSpPr>
              <p:cNvPr id="11" name="矩形 10"/>
              <p:cNvSpPr/>
              <p:nvPr userDrawn="1">
                <p:custDataLst>
                  <p:tags r:id="rId5"/>
                </p:custDataLst>
              </p:nvPr>
            </p:nvSpPr>
            <p:spPr>
              <a:xfrm flipV="1">
                <a:off x="11685270" y="455930"/>
                <a:ext cx="271780" cy="23304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2" name="矩形 11"/>
              <p:cNvSpPr/>
              <p:nvPr userDrawn="1">
                <p:custDataLst>
                  <p:tags r:id="rId6"/>
                </p:custDataLst>
              </p:nvPr>
            </p:nvSpPr>
            <p:spPr>
              <a:xfrm flipV="1">
                <a:off x="11957685" y="231140"/>
                <a:ext cx="233680" cy="233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3" name="矩形 12"/>
              <p:cNvSpPr/>
              <p:nvPr userDrawn="1">
                <p:custDataLst>
                  <p:tags r:id="rId7"/>
                </p:custDataLst>
              </p:nvPr>
            </p:nvSpPr>
            <p:spPr>
              <a:xfrm flipV="1">
                <a:off x="11957050" y="669925"/>
                <a:ext cx="234315" cy="233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4" name="矩形 13"/>
              <p:cNvSpPr/>
              <p:nvPr userDrawn="1">
                <p:custDataLst>
                  <p:tags r:id="rId8"/>
                </p:custDataLst>
              </p:nvPr>
            </p:nvSpPr>
            <p:spPr>
              <a:xfrm flipV="1">
                <a:off x="11450955" y="229235"/>
                <a:ext cx="234315" cy="233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5" name="矩形 14"/>
              <p:cNvSpPr/>
              <p:nvPr userDrawn="1">
                <p:custDataLst>
                  <p:tags r:id="rId9"/>
                </p:custDataLst>
              </p:nvPr>
            </p:nvSpPr>
            <p:spPr>
              <a:xfrm flipV="1">
                <a:off x="11685270" y="-3810"/>
                <a:ext cx="271780" cy="2330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6" name="矩形 15"/>
              <p:cNvSpPr/>
              <p:nvPr userDrawn="1">
                <p:custDataLst>
                  <p:tags r:id="rId10"/>
                </p:custDataLst>
              </p:nvPr>
            </p:nvSpPr>
            <p:spPr>
              <a:xfrm flipV="1">
                <a:off x="11217275" y="-2540"/>
                <a:ext cx="233680" cy="233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grpSp>
      </p:grpSp>
      <p:sp>
        <p:nvSpPr>
          <p:cNvPr id="2" name="标题 1"/>
          <p:cNvSpPr>
            <a:spLocks noGrp="1"/>
          </p:cNvSpPr>
          <p:nvPr>
            <p:ph type="title"/>
            <p:custDataLst>
              <p:tags r:id="rId1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4"/>
            </p:custDataLst>
          </p:nvPr>
        </p:nvSpPr>
        <p:spPr/>
        <p:txBody>
          <a:bodyPr/>
          <a:lstStyle>
            <a:lvl1pPr>
              <a:defRPr baseline="0">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5"/>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6"/>
            </p:custDataLst>
          </p:nvPr>
        </p:nvSpPr>
        <p:spPr/>
        <p:txBody>
          <a:bodyPr/>
          <a:lstStyle>
            <a:lvl1pPr>
              <a:defRPr baseline="0">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gradFill>
          <a:gsLst>
            <a:gs pos="0">
              <a:schemeClr val="bg2"/>
            </a:gs>
            <a:gs pos="100000">
              <a:schemeClr val="tx2"/>
            </a:gs>
          </a:gsLst>
          <a:lin ang="6599999" scaled="0"/>
        </a:gra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0" y="-3810"/>
            <a:ext cx="12191365" cy="6866255"/>
            <a:chOff x="0" y="-3810"/>
            <a:chExt cx="12191365" cy="6866255"/>
          </a:xfrm>
        </p:grpSpPr>
        <p:pic>
          <p:nvPicPr>
            <p:cNvPr id="8" name="Picture 1"/>
            <p:cNvPicPr>
              <a:picLocks noChangeAspect="1"/>
            </p:cNvPicPr>
            <p:nvPr userDrawn="1">
              <p:custDataLst>
                <p:tags r:id="rId3"/>
              </p:custDataLst>
            </p:nvPr>
          </p:nvPicPr>
          <p:blipFill>
            <a:blip r:embed="rId4"/>
            <a:stretch>
              <a:fillRect/>
            </a:stretch>
          </p:blipFill>
          <p:spPr>
            <a:xfrm>
              <a:off x="0" y="5455920"/>
              <a:ext cx="3241040" cy="1406525"/>
            </a:xfrm>
            <a:prstGeom prst="rect">
              <a:avLst/>
            </a:prstGeom>
          </p:spPr>
        </p:pic>
        <p:grpSp>
          <p:nvGrpSpPr>
            <p:cNvPr id="9" name="组合 8"/>
            <p:cNvGrpSpPr/>
            <p:nvPr userDrawn="1"/>
          </p:nvGrpSpPr>
          <p:grpSpPr>
            <a:xfrm>
              <a:off x="11217275" y="-3810"/>
              <a:ext cx="974090" cy="907415"/>
              <a:chOff x="11217275" y="-3810"/>
              <a:chExt cx="974090" cy="907415"/>
            </a:xfrm>
          </p:grpSpPr>
          <p:sp>
            <p:nvSpPr>
              <p:cNvPr id="10" name="矩形 9"/>
              <p:cNvSpPr/>
              <p:nvPr userDrawn="1">
                <p:custDataLst>
                  <p:tags r:id="rId5"/>
                </p:custDataLst>
              </p:nvPr>
            </p:nvSpPr>
            <p:spPr>
              <a:xfrm flipV="1">
                <a:off x="11685270" y="455930"/>
                <a:ext cx="271780" cy="23304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1" name="矩形 10"/>
              <p:cNvSpPr/>
              <p:nvPr userDrawn="1">
                <p:custDataLst>
                  <p:tags r:id="rId6"/>
                </p:custDataLst>
              </p:nvPr>
            </p:nvSpPr>
            <p:spPr>
              <a:xfrm flipV="1">
                <a:off x="11957685" y="231140"/>
                <a:ext cx="233680" cy="233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2" name="矩形 11"/>
              <p:cNvSpPr/>
              <p:nvPr userDrawn="1">
                <p:custDataLst>
                  <p:tags r:id="rId7"/>
                </p:custDataLst>
              </p:nvPr>
            </p:nvSpPr>
            <p:spPr>
              <a:xfrm flipV="1">
                <a:off x="11957050" y="669925"/>
                <a:ext cx="234315" cy="233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3" name="矩形 12"/>
              <p:cNvSpPr/>
              <p:nvPr userDrawn="1">
                <p:custDataLst>
                  <p:tags r:id="rId8"/>
                </p:custDataLst>
              </p:nvPr>
            </p:nvSpPr>
            <p:spPr>
              <a:xfrm flipV="1">
                <a:off x="11450955" y="229235"/>
                <a:ext cx="234315" cy="233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4" name="矩形 13"/>
              <p:cNvSpPr/>
              <p:nvPr userDrawn="1">
                <p:custDataLst>
                  <p:tags r:id="rId9"/>
                </p:custDataLst>
              </p:nvPr>
            </p:nvSpPr>
            <p:spPr>
              <a:xfrm flipV="1">
                <a:off x="11685270" y="-3810"/>
                <a:ext cx="271780" cy="2330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5" name="矩形 14"/>
              <p:cNvSpPr/>
              <p:nvPr userDrawn="1">
                <p:custDataLst>
                  <p:tags r:id="rId10"/>
                </p:custDataLst>
              </p:nvPr>
            </p:nvSpPr>
            <p:spPr>
              <a:xfrm flipV="1">
                <a:off x="11217275" y="-2540"/>
                <a:ext cx="233680" cy="233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grpSp>
      </p:grpSp>
      <p:sp>
        <p:nvSpPr>
          <p:cNvPr id="2" name="竖排标题 1"/>
          <p:cNvSpPr>
            <a:spLocks noGrp="1"/>
          </p:cNvSpPr>
          <p:nvPr>
            <p:ph type="title" orient="vert"/>
            <p:custDataLst>
              <p:tags r:id="rId1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12"/>
            </p:custDataLst>
          </p:nvPr>
        </p:nvSpPr>
        <p:spPr>
          <a:xfrm>
            <a:off x="669925" y="952500"/>
            <a:ext cx="9828101" cy="5388907"/>
          </a:xfrm>
        </p:spPr>
        <p:txBody>
          <a:bodyPr vert="eaVert"/>
          <a:lstStyle>
            <a:lvl1pPr indent="0" eaLnBrk="1" fontAlgn="auto" latinLnBrk="0" hangingPunct="1">
              <a:defRPr baseline="0">
                <a:latin typeface="Arial" panose="020B0604020202020204" pitchFamily="34" charset="0"/>
                <a:ea typeface="微软雅黑" panose="020B0503020204020204" charset="-122"/>
              </a:defRPr>
            </a:lvl1pPr>
            <a:lvl2pPr indent="0" eaLnBrk="1" fontAlgn="auto" latinLnBrk="0" hangingPunct="1">
              <a:defRPr baseline="0">
                <a:latin typeface="Arial" panose="020B0604020202020204" pitchFamily="34" charset="0"/>
                <a:ea typeface="微软雅黑" panose="020B0503020204020204" charset="-122"/>
              </a:defRPr>
            </a:lvl2pPr>
            <a:lvl3pPr indent="0" eaLnBrk="1" fontAlgn="auto" latinLnBrk="0" hangingPunct="1">
              <a:defRPr baseline="0">
                <a:latin typeface="Arial" panose="020B0604020202020204" pitchFamily="34" charset="0"/>
                <a:ea typeface="微软雅黑" panose="020B0503020204020204" charset="-122"/>
              </a:defRPr>
            </a:lvl3pPr>
            <a:lvl4pPr indent="0" eaLnBrk="1" fontAlgn="auto" latinLnBrk="0" hangingPunct="1">
              <a:defRPr baseline="0">
                <a:latin typeface="Arial" panose="020B0604020202020204" pitchFamily="34" charset="0"/>
                <a:ea typeface="微软雅黑" panose="020B0503020204020204" charset="-122"/>
              </a:defRPr>
            </a:lvl4pPr>
            <a:lvl5pPr indent="0" eaLnBrk="1" fontAlgn="auto" latinLnBrk="0" hangingPunct="1">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3"/>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5"/>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bg>
      <p:bgPr>
        <a:gradFill>
          <a:gsLst>
            <a:gs pos="0">
              <a:schemeClr val="bg2"/>
            </a:gs>
            <a:gs pos="100000">
              <a:schemeClr val="tx2"/>
            </a:gs>
          </a:gsLst>
          <a:lin ang="6599999" scaled="0"/>
        </a:gra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635" y="3598545"/>
            <a:ext cx="12191780" cy="3253740"/>
            <a:chOff x="-635" y="3598545"/>
            <a:chExt cx="12191780" cy="3253740"/>
          </a:xfrm>
        </p:grpSpPr>
        <p:pic>
          <p:nvPicPr>
            <p:cNvPr id="8" name="Picture 1"/>
            <p:cNvPicPr>
              <a:picLocks noChangeAspect="1"/>
            </p:cNvPicPr>
            <p:nvPr userDrawn="1">
              <p:custDataLst>
                <p:tags r:id="rId3"/>
              </p:custDataLst>
            </p:nvPr>
          </p:nvPicPr>
          <p:blipFill>
            <a:blip r:embed="rId4"/>
            <a:stretch>
              <a:fillRect/>
            </a:stretch>
          </p:blipFill>
          <p:spPr>
            <a:xfrm>
              <a:off x="-635" y="5125720"/>
              <a:ext cx="3977005" cy="1726565"/>
            </a:xfrm>
            <a:prstGeom prst="rect">
              <a:avLst/>
            </a:prstGeom>
          </p:spPr>
        </p:pic>
        <p:grpSp>
          <p:nvGrpSpPr>
            <p:cNvPr id="9" name="组合 8"/>
            <p:cNvGrpSpPr/>
            <p:nvPr userDrawn="1"/>
          </p:nvGrpSpPr>
          <p:grpSpPr>
            <a:xfrm>
              <a:off x="11892280" y="3598545"/>
              <a:ext cx="298865" cy="1209455"/>
              <a:chOff x="11892280" y="3598545"/>
              <a:chExt cx="298865" cy="1209455"/>
            </a:xfrm>
          </p:grpSpPr>
          <p:sp>
            <p:nvSpPr>
              <p:cNvPr id="10" name="矩形 9"/>
              <p:cNvSpPr/>
              <p:nvPr userDrawn="1">
                <p:custDataLst>
                  <p:tags r:id="rId5"/>
                </p:custDataLst>
              </p:nvPr>
            </p:nvSpPr>
            <p:spPr>
              <a:xfrm>
                <a:off x="11892280" y="4054222"/>
                <a:ext cx="298865" cy="29976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1" name="矩形 10"/>
              <p:cNvSpPr/>
              <p:nvPr userDrawn="1">
                <p:custDataLst>
                  <p:tags r:id="rId6"/>
                </p:custDataLst>
              </p:nvPr>
            </p:nvSpPr>
            <p:spPr>
              <a:xfrm>
                <a:off x="11892280" y="3598545"/>
                <a:ext cx="298865" cy="2997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2" name="矩形 11"/>
              <p:cNvSpPr/>
              <p:nvPr userDrawn="1">
                <p:custDataLst>
                  <p:tags r:id="rId7"/>
                </p:custDataLst>
              </p:nvPr>
            </p:nvSpPr>
            <p:spPr>
              <a:xfrm>
                <a:off x="11892280" y="4508235"/>
                <a:ext cx="298865" cy="2997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grpSp>
      </p:grpSp>
      <p:sp>
        <p:nvSpPr>
          <p:cNvPr id="3" name="日期占位符 2"/>
          <p:cNvSpPr>
            <a:spLocks noGrp="1"/>
          </p:cNvSpPr>
          <p:nvPr>
            <p:ph type="dt" sz="half" idx="10"/>
            <p:custDataLst>
              <p:tags r:id="rId8"/>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baseline="0">
                <a:latin typeface="Arial" panose="020B0604020202020204" pitchFamily="34" charset="0"/>
                <a:ea typeface="微软雅黑" panose="020B0503020204020204" charset="-122"/>
              </a:defRPr>
            </a:lvl1pPr>
            <a:lvl2pPr>
              <a:defRPr baseline="0">
                <a:latin typeface="Arial" panose="020B0604020202020204" pitchFamily="34" charset="0"/>
                <a:ea typeface="微软雅黑" panose="020B0503020204020204" charset="-122"/>
              </a:defRPr>
            </a:lvl2pPr>
            <a:lvl3pPr>
              <a:defRPr baseline="0">
                <a:latin typeface="Arial" panose="020B0604020202020204" pitchFamily="34" charset="0"/>
                <a:ea typeface="微软雅黑" panose="020B0503020204020204" charset="-122"/>
              </a:defRPr>
            </a:lvl3pPr>
            <a:lvl4pPr>
              <a:defRPr baseline="0">
                <a:latin typeface="Arial" panose="020B0604020202020204" pitchFamily="34" charset="0"/>
                <a:ea typeface="微软雅黑" panose="020B0503020204020204" charset="-122"/>
              </a:defRPr>
            </a:lvl4pPr>
            <a:lvl5pPr>
              <a:defRPr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末尾幻灯片">
    <p:bg>
      <p:bgPr>
        <a:gradFill>
          <a:gsLst>
            <a:gs pos="0">
              <a:schemeClr val="bg2"/>
            </a:gs>
            <a:gs pos="100000">
              <a:schemeClr val="tx2"/>
            </a:gs>
          </a:gsLst>
          <a:lin ang="3600000" scaled="0"/>
        </a:gradFill>
        <a:effectLst/>
      </p:bgPr>
    </p:bg>
    <p:spTree>
      <p:nvGrpSpPr>
        <p:cNvPr id="1" name=""/>
        <p:cNvGrpSpPr/>
        <p:nvPr/>
      </p:nvGrpSpPr>
      <p:grpSpPr>
        <a:xfrm>
          <a:off x="0" y="0"/>
          <a:ext cx="0" cy="0"/>
          <a:chOff x="0" y="0"/>
          <a:chExt cx="0" cy="0"/>
        </a:xfrm>
      </p:grpSpPr>
      <p:pic>
        <p:nvPicPr>
          <p:cNvPr id="15" name="Picture 2"/>
          <p:cNvPicPr>
            <a:picLocks noChangeAspect="1"/>
          </p:cNvPicPr>
          <p:nvPr userDrawn="1">
            <p:custDataLst>
              <p:tags r:id="rId2"/>
            </p:custDataLst>
          </p:nvPr>
        </p:nvPicPr>
        <p:blipFill>
          <a:blip r:embed="rId3"/>
          <a:stretch>
            <a:fillRect/>
          </a:stretch>
        </p:blipFill>
        <p:spPr>
          <a:xfrm>
            <a:off x="0" y="3123940"/>
            <a:ext cx="8611200" cy="3734060"/>
          </a:xfrm>
          <a:prstGeom prst="rect">
            <a:avLst/>
          </a:prstGeom>
        </p:spPr>
      </p:pic>
      <p:sp>
        <p:nvSpPr>
          <p:cNvPr id="6" name="Shape 2972"/>
          <p:cNvSpPr/>
          <p:nvPr userDrawn="1">
            <p:custDataLst>
              <p:tags r:id="rId4"/>
            </p:custDataLst>
          </p:nvPr>
        </p:nvSpPr>
        <p:spPr>
          <a:xfrm>
            <a:off x="9906000" y="6098877"/>
            <a:ext cx="762000" cy="762001"/>
          </a:xfrm>
          <a:prstGeom prst="rect">
            <a:avLst/>
          </a:prstGeom>
          <a:solidFill>
            <a:schemeClr val="accent6">
              <a:hueOff val="-2214564"/>
              <a:satOff val="-18404"/>
              <a:lumOff val="-82879"/>
              <a:alpha val="4000"/>
            </a:schemeClr>
          </a:solidFill>
          <a:ln w="12700">
            <a:miter lim="400000"/>
          </a:ln>
        </p:spPr>
        <p:txBody>
          <a:bodyPr lIns="35719" tIns="35719" rIns="35719" bIns="35719" anchor="ctr"/>
          <a:lstStyle/>
          <a:p>
            <a:pPr marL="0" marR="0" lvl="0" indent="0" algn="l" defTabSz="410845" rtl="0" eaLnBrk="1" fontAlgn="auto" latinLnBrk="0" hangingPunct="0">
              <a:lnSpc>
                <a:spcPct val="100000"/>
              </a:lnSpc>
              <a:spcBef>
                <a:spcPts val="0"/>
              </a:spcBef>
              <a:spcAft>
                <a:spcPts val="0"/>
              </a:spcAft>
              <a:buClrTx/>
              <a:buSzTx/>
              <a:buFontTx/>
              <a:buNone/>
              <a:defRPr sz="3000">
                <a:solidFill>
                  <a:srgbClr val="53585F"/>
                </a:solidFill>
              </a:defRPr>
            </a:pPr>
            <a:endParaRPr kumimoji="0" sz="1500" b="0" i="0" u="none" strike="noStrike" kern="0" cap="none" spc="0" normalizeH="0" baseline="0" noProof="0">
              <a:ln>
                <a:noFill/>
              </a:ln>
              <a:solidFill>
                <a:srgbClr val="53585F"/>
              </a:solidFill>
              <a:effectLst/>
              <a:uLnTx/>
              <a:uFillTx/>
              <a:latin typeface="Arial" panose="020B0604020202020204" pitchFamily="34" charset="0"/>
              <a:ea typeface="微软雅黑" panose="020B0503020204020204" charset="-122"/>
              <a:cs typeface="+mn-ea"/>
              <a:sym typeface="+mn-lt"/>
            </a:endParaRPr>
          </a:p>
        </p:txBody>
      </p:sp>
      <p:sp>
        <p:nvSpPr>
          <p:cNvPr id="7" name="Shape 2973"/>
          <p:cNvSpPr/>
          <p:nvPr userDrawn="1">
            <p:custDataLst>
              <p:tags r:id="rId5"/>
            </p:custDataLst>
          </p:nvPr>
        </p:nvSpPr>
        <p:spPr>
          <a:xfrm>
            <a:off x="10668000" y="6096000"/>
            <a:ext cx="762000" cy="762000"/>
          </a:xfrm>
          <a:prstGeom prst="rect">
            <a:avLst/>
          </a:prstGeom>
          <a:solidFill>
            <a:schemeClr val="accent6">
              <a:hueOff val="-2214564"/>
              <a:satOff val="-18404"/>
              <a:lumOff val="-82879"/>
              <a:alpha val="14998"/>
            </a:schemeClr>
          </a:solidFill>
          <a:ln w="12700">
            <a:miter lim="400000"/>
          </a:ln>
        </p:spPr>
        <p:txBody>
          <a:bodyPr lIns="35719" tIns="35719" rIns="35719" bIns="35719" anchor="ctr"/>
          <a:lstStyle/>
          <a:p>
            <a:pPr marL="0" marR="0" lvl="0" indent="0" algn="l" defTabSz="410845" rtl="0" eaLnBrk="1" fontAlgn="auto" latinLnBrk="0" hangingPunct="0">
              <a:lnSpc>
                <a:spcPct val="100000"/>
              </a:lnSpc>
              <a:spcBef>
                <a:spcPts val="0"/>
              </a:spcBef>
              <a:spcAft>
                <a:spcPts val="0"/>
              </a:spcAft>
              <a:buClrTx/>
              <a:buSzTx/>
              <a:buFontTx/>
              <a:buNone/>
              <a:defRPr sz="3000">
                <a:solidFill>
                  <a:srgbClr val="53585F"/>
                </a:solidFill>
              </a:defRPr>
            </a:pPr>
            <a:endParaRPr kumimoji="0" sz="1500" b="0" i="0" u="none" strike="noStrike" kern="0" cap="none" spc="0" normalizeH="0" baseline="0" noProof="0">
              <a:ln>
                <a:noFill/>
              </a:ln>
              <a:solidFill>
                <a:srgbClr val="53585F"/>
              </a:solidFill>
              <a:effectLst/>
              <a:uLnTx/>
              <a:uFillTx/>
              <a:latin typeface="Arial" panose="020B0604020202020204" pitchFamily="34" charset="0"/>
              <a:ea typeface="微软雅黑" panose="020B0503020204020204" charset="-122"/>
              <a:cs typeface="+mn-ea"/>
              <a:sym typeface="+mn-lt"/>
            </a:endParaRPr>
          </a:p>
        </p:txBody>
      </p:sp>
      <p:sp>
        <p:nvSpPr>
          <p:cNvPr id="8" name="Shape 2974"/>
          <p:cNvSpPr/>
          <p:nvPr userDrawn="1">
            <p:custDataLst>
              <p:tags r:id="rId6"/>
            </p:custDataLst>
          </p:nvPr>
        </p:nvSpPr>
        <p:spPr>
          <a:xfrm>
            <a:off x="762000" y="0"/>
            <a:ext cx="762000" cy="762001"/>
          </a:xfrm>
          <a:prstGeom prst="rect">
            <a:avLst/>
          </a:prstGeom>
          <a:solidFill>
            <a:schemeClr val="accent6">
              <a:hueOff val="-2214564"/>
              <a:satOff val="-18404"/>
              <a:lumOff val="-82879"/>
              <a:alpha val="4000"/>
            </a:schemeClr>
          </a:solidFill>
          <a:ln w="12700">
            <a:miter lim="400000"/>
          </a:ln>
        </p:spPr>
        <p:txBody>
          <a:bodyPr lIns="35719" tIns="35719" rIns="35719" bIns="35719" anchor="ctr"/>
          <a:lstStyle/>
          <a:p>
            <a:pPr marL="0" marR="0" lvl="0" indent="0" algn="l" defTabSz="410845" rtl="0" eaLnBrk="1" fontAlgn="auto" latinLnBrk="0" hangingPunct="0">
              <a:lnSpc>
                <a:spcPct val="100000"/>
              </a:lnSpc>
              <a:spcBef>
                <a:spcPts val="0"/>
              </a:spcBef>
              <a:spcAft>
                <a:spcPts val="0"/>
              </a:spcAft>
              <a:buClrTx/>
              <a:buSzTx/>
              <a:buFontTx/>
              <a:buNone/>
              <a:defRPr sz="3000">
                <a:solidFill>
                  <a:srgbClr val="53585F"/>
                </a:solidFill>
              </a:defRPr>
            </a:pPr>
            <a:endParaRPr kumimoji="0" sz="1500" b="0" i="0" u="none" strike="noStrike" kern="0" cap="none" spc="0" normalizeH="0" baseline="0" noProof="0">
              <a:ln>
                <a:noFill/>
              </a:ln>
              <a:solidFill>
                <a:srgbClr val="53585F"/>
              </a:solidFill>
              <a:effectLst/>
              <a:uLnTx/>
              <a:uFillTx/>
              <a:latin typeface="Arial" panose="020B0604020202020204" pitchFamily="34" charset="0"/>
              <a:ea typeface="微软雅黑" panose="020B0503020204020204" charset="-122"/>
              <a:cs typeface="+mn-ea"/>
              <a:sym typeface="+mn-lt"/>
            </a:endParaRPr>
          </a:p>
        </p:txBody>
      </p:sp>
      <p:sp>
        <p:nvSpPr>
          <p:cNvPr id="9" name="Shape 2975"/>
          <p:cNvSpPr/>
          <p:nvPr userDrawn="1">
            <p:custDataLst>
              <p:tags r:id="rId7"/>
            </p:custDataLst>
          </p:nvPr>
        </p:nvSpPr>
        <p:spPr>
          <a:xfrm>
            <a:off x="11430000" y="762000"/>
            <a:ext cx="762000" cy="762000"/>
          </a:xfrm>
          <a:prstGeom prst="rect">
            <a:avLst/>
          </a:prstGeom>
          <a:solidFill>
            <a:schemeClr val="accent6">
              <a:hueOff val="-2214564"/>
              <a:satOff val="-18404"/>
              <a:lumOff val="-82879"/>
              <a:alpha val="2000"/>
            </a:schemeClr>
          </a:solidFill>
          <a:ln w="12700">
            <a:miter lim="400000"/>
          </a:ln>
        </p:spPr>
        <p:txBody>
          <a:bodyPr lIns="35719" tIns="35719" rIns="35719" bIns="35719" anchor="ctr"/>
          <a:lstStyle/>
          <a:p>
            <a:pPr marL="0" marR="0" lvl="0" indent="0" algn="l" defTabSz="410845" rtl="0" eaLnBrk="1" fontAlgn="auto" latinLnBrk="0" hangingPunct="0">
              <a:lnSpc>
                <a:spcPct val="100000"/>
              </a:lnSpc>
              <a:spcBef>
                <a:spcPts val="0"/>
              </a:spcBef>
              <a:spcAft>
                <a:spcPts val="0"/>
              </a:spcAft>
              <a:buClrTx/>
              <a:buSzTx/>
              <a:buFontTx/>
              <a:buNone/>
              <a:defRPr sz="3000">
                <a:solidFill>
                  <a:srgbClr val="53585F"/>
                </a:solidFill>
              </a:defRPr>
            </a:pPr>
            <a:endParaRPr kumimoji="0" sz="1500" b="0" i="0" u="none" strike="noStrike" kern="0" cap="none" spc="0" normalizeH="0" baseline="0" noProof="0">
              <a:ln>
                <a:noFill/>
              </a:ln>
              <a:solidFill>
                <a:srgbClr val="53585F"/>
              </a:solidFill>
              <a:effectLst/>
              <a:uLnTx/>
              <a:uFillTx/>
              <a:latin typeface="Arial" panose="020B0604020202020204" pitchFamily="34" charset="0"/>
              <a:ea typeface="微软雅黑" panose="020B0503020204020204" charset="-122"/>
              <a:cs typeface="+mn-ea"/>
              <a:sym typeface="+mn-lt"/>
            </a:endParaRPr>
          </a:p>
        </p:txBody>
      </p:sp>
      <p:sp>
        <p:nvSpPr>
          <p:cNvPr id="10" name="Shape 2972"/>
          <p:cNvSpPr/>
          <p:nvPr userDrawn="1">
            <p:custDataLst>
              <p:tags r:id="rId8"/>
            </p:custDataLst>
          </p:nvPr>
        </p:nvSpPr>
        <p:spPr>
          <a:xfrm>
            <a:off x="9906000" y="6098877"/>
            <a:ext cx="762000" cy="762001"/>
          </a:xfrm>
          <a:prstGeom prst="rect">
            <a:avLst/>
          </a:prstGeom>
          <a:solidFill>
            <a:schemeClr val="accent1">
              <a:alpha val="4000"/>
            </a:schemeClr>
          </a:solidFill>
          <a:ln w="12700">
            <a:miter lim="400000"/>
          </a:ln>
        </p:spPr>
        <p:txBody>
          <a:bodyPr lIns="35719" tIns="35719" rIns="35719" bIns="35719" anchor="ctr"/>
          <a:lstStyle/>
          <a:p>
            <a:pPr marL="0" marR="0" lvl="0" indent="0" algn="l" defTabSz="410845" rtl="0" eaLnBrk="1" fontAlgn="auto" latinLnBrk="0" hangingPunct="0">
              <a:lnSpc>
                <a:spcPct val="100000"/>
              </a:lnSpc>
              <a:spcBef>
                <a:spcPts val="0"/>
              </a:spcBef>
              <a:spcAft>
                <a:spcPts val="0"/>
              </a:spcAft>
              <a:buClrTx/>
              <a:buSzTx/>
              <a:buFontTx/>
              <a:buNone/>
              <a:defRPr sz="3000">
                <a:solidFill>
                  <a:srgbClr val="53585F"/>
                </a:solidFill>
              </a:defRPr>
            </a:pPr>
            <a:endParaRPr kumimoji="0" sz="1500" b="0" i="0" u="none" strike="noStrike" kern="0" cap="none" spc="0" normalizeH="0" baseline="0" noProof="0">
              <a:ln>
                <a:noFill/>
              </a:ln>
              <a:solidFill>
                <a:srgbClr val="53585F"/>
              </a:solidFill>
              <a:effectLst/>
              <a:uLnTx/>
              <a:uFillTx/>
              <a:latin typeface="Arial" panose="020B0604020202020204" pitchFamily="34" charset="0"/>
              <a:ea typeface="微软雅黑" panose="020B0503020204020204" charset="-122"/>
              <a:cs typeface="+mn-ea"/>
              <a:sym typeface="+mn-lt"/>
            </a:endParaRPr>
          </a:p>
        </p:txBody>
      </p:sp>
      <p:sp>
        <p:nvSpPr>
          <p:cNvPr id="11" name="Shape 2973"/>
          <p:cNvSpPr/>
          <p:nvPr userDrawn="1">
            <p:custDataLst>
              <p:tags r:id="rId9"/>
            </p:custDataLst>
          </p:nvPr>
        </p:nvSpPr>
        <p:spPr>
          <a:xfrm>
            <a:off x="10668000" y="6096000"/>
            <a:ext cx="762000" cy="762000"/>
          </a:xfrm>
          <a:prstGeom prst="rect">
            <a:avLst/>
          </a:prstGeom>
          <a:solidFill>
            <a:schemeClr val="accent1">
              <a:alpha val="14998"/>
            </a:schemeClr>
          </a:solidFill>
          <a:ln w="12700">
            <a:miter lim="400000"/>
          </a:ln>
        </p:spPr>
        <p:txBody>
          <a:bodyPr lIns="35719" tIns="35719" rIns="35719" bIns="35719" anchor="ctr"/>
          <a:lstStyle/>
          <a:p>
            <a:pPr marL="0" marR="0" lvl="0" indent="0" algn="l" defTabSz="410845" rtl="0" eaLnBrk="1" fontAlgn="auto" latinLnBrk="0" hangingPunct="0">
              <a:lnSpc>
                <a:spcPct val="100000"/>
              </a:lnSpc>
              <a:spcBef>
                <a:spcPts val="0"/>
              </a:spcBef>
              <a:spcAft>
                <a:spcPts val="0"/>
              </a:spcAft>
              <a:buClrTx/>
              <a:buSzTx/>
              <a:buFontTx/>
              <a:buNone/>
              <a:defRPr sz="3000">
                <a:solidFill>
                  <a:srgbClr val="53585F"/>
                </a:solidFill>
              </a:defRPr>
            </a:pPr>
            <a:endParaRPr kumimoji="0" sz="1500" b="0" i="0" u="none" strike="noStrike" kern="0" cap="none" spc="0" normalizeH="0" baseline="0" noProof="0">
              <a:ln>
                <a:noFill/>
              </a:ln>
              <a:solidFill>
                <a:srgbClr val="53585F"/>
              </a:solidFill>
              <a:effectLst/>
              <a:uLnTx/>
              <a:uFillTx/>
              <a:latin typeface="Arial" panose="020B0604020202020204" pitchFamily="34" charset="0"/>
              <a:ea typeface="微软雅黑" panose="020B0503020204020204" charset="-122"/>
              <a:cs typeface="+mn-ea"/>
              <a:sym typeface="+mn-lt"/>
            </a:endParaRPr>
          </a:p>
        </p:txBody>
      </p:sp>
      <p:sp>
        <p:nvSpPr>
          <p:cNvPr id="12" name="Shape 2974"/>
          <p:cNvSpPr/>
          <p:nvPr userDrawn="1">
            <p:custDataLst>
              <p:tags r:id="rId10"/>
            </p:custDataLst>
          </p:nvPr>
        </p:nvSpPr>
        <p:spPr>
          <a:xfrm>
            <a:off x="762000" y="0"/>
            <a:ext cx="762000" cy="762001"/>
          </a:xfrm>
          <a:prstGeom prst="rect">
            <a:avLst/>
          </a:prstGeom>
          <a:solidFill>
            <a:schemeClr val="accent1">
              <a:alpha val="4000"/>
            </a:schemeClr>
          </a:solidFill>
          <a:ln w="12700">
            <a:miter lim="400000"/>
          </a:ln>
        </p:spPr>
        <p:txBody>
          <a:bodyPr lIns="35719" tIns="35719" rIns="35719" bIns="35719" anchor="ctr"/>
          <a:lstStyle/>
          <a:p>
            <a:pPr marL="0" marR="0" lvl="0" indent="0" algn="l" defTabSz="410845" rtl="0" eaLnBrk="1" fontAlgn="auto" latinLnBrk="0" hangingPunct="0">
              <a:lnSpc>
                <a:spcPct val="100000"/>
              </a:lnSpc>
              <a:spcBef>
                <a:spcPts val="0"/>
              </a:spcBef>
              <a:spcAft>
                <a:spcPts val="0"/>
              </a:spcAft>
              <a:buClrTx/>
              <a:buSzTx/>
              <a:buFontTx/>
              <a:buNone/>
              <a:defRPr sz="3000">
                <a:solidFill>
                  <a:srgbClr val="53585F"/>
                </a:solidFill>
              </a:defRPr>
            </a:pPr>
            <a:endParaRPr kumimoji="0" sz="1500" b="0" i="0" u="none" strike="noStrike" kern="0" cap="none" spc="0" normalizeH="0" baseline="0" noProof="0">
              <a:ln>
                <a:noFill/>
              </a:ln>
              <a:solidFill>
                <a:srgbClr val="53585F"/>
              </a:solidFill>
              <a:effectLst/>
              <a:uLnTx/>
              <a:uFillTx/>
              <a:latin typeface="Arial" panose="020B0604020202020204" pitchFamily="34" charset="0"/>
              <a:ea typeface="微软雅黑" panose="020B0503020204020204" charset="-122"/>
              <a:cs typeface="+mn-ea"/>
              <a:sym typeface="+mn-lt"/>
            </a:endParaRPr>
          </a:p>
        </p:txBody>
      </p:sp>
      <p:sp>
        <p:nvSpPr>
          <p:cNvPr id="13" name="Shape 2975"/>
          <p:cNvSpPr/>
          <p:nvPr userDrawn="1">
            <p:custDataLst>
              <p:tags r:id="rId11"/>
            </p:custDataLst>
          </p:nvPr>
        </p:nvSpPr>
        <p:spPr>
          <a:xfrm>
            <a:off x="11430000" y="762000"/>
            <a:ext cx="762000" cy="762000"/>
          </a:xfrm>
          <a:prstGeom prst="rect">
            <a:avLst/>
          </a:prstGeom>
          <a:solidFill>
            <a:schemeClr val="accent6">
              <a:hueOff val="-2214564"/>
              <a:satOff val="-18404"/>
              <a:lumOff val="-82879"/>
              <a:alpha val="2000"/>
            </a:schemeClr>
          </a:solidFill>
          <a:ln w="12700">
            <a:miter lim="400000"/>
          </a:ln>
        </p:spPr>
        <p:txBody>
          <a:bodyPr lIns="35719" tIns="35719" rIns="35719" bIns="35719" anchor="ctr"/>
          <a:lstStyle/>
          <a:p>
            <a:pPr marL="0" marR="0" lvl="0" indent="0" algn="l" defTabSz="410845" rtl="0" eaLnBrk="1" fontAlgn="auto" latinLnBrk="0" hangingPunct="0">
              <a:lnSpc>
                <a:spcPct val="100000"/>
              </a:lnSpc>
              <a:spcBef>
                <a:spcPts val="0"/>
              </a:spcBef>
              <a:spcAft>
                <a:spcPts val="0"/>
              </a:spcAft>
              <a:buClrTx/>
              <a:buSzTx/>
              <a:buFontTx/>
              <a:buNone/>
              <a:defRPr sz="3000">
                <a:solidFill>
                  <a:srgbClr val="53585F"/>
                </a:solidFill>
              </a:defRPr>
            </a:pPr>
            <a:endParaRPr kumimoji="0" sz="1500" b="0" i="0" u="none" strike="noStrike" kern="0" cap="none" spc="0" normalizeH="0" baseline="0" noProof="0">
              <a:ln>
                <a:noFill/>
              </a:ln>
              <a:solidFill>
                <a:srgbClr val="53585F"/>
              </a:solidFill>
              <a:effectLst/>
              <a:uLnTx/>
              <a:uFillTx/>
              <a:latin typeface="Arial" panose="020B0604020202020204" pitchFamily="34" charset="0"/>
              <a:ea typeface="微软雅黑" panose="020B0503020204020204" charset="-122"/>
              <a:cs typeface="+mn-ea"/>
              <a:sym typeface="+mn-lt"/>
            </a:endParaRPr>
          </a:p>
        </p:txBody>
      </p:sp>
      <p:sp>
        <p:nvSpPr>
          <p:cNvPr id="2" name="标题 1"/>
          <p:cNvSpPr>
            <a:spLocks noGrp="1"/>
          </p:cNvSpPr>
          <p:nvPr>
            <p:ph type="title" hasCustomPrompt="1"/>
            <p:custDataLst>
              <p:tags r:id="rId12"/>
            </p:custDataLst>
          </p:nvPr>
        </p:nvSpPr>
        <p:spPr>
          <a:xfrm>
            <a:off x="3075177" y="2310197"/>
            <a:ext cx="6041646" cy="1397745"/>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7200" b="1" i="0" u="none" strike="noStrike" kern="1200" cap="none" spc="6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编辑</a:t>
            </a:r>
            <a:r>
              <a:rPr lang="zh-CN" altLang="en-US" dirty="0">
                <a:sym typeface="+mn-ea"/>
              </a:rPr>
              <a:t>标</a:t>
            </a:r>
            <a:r>
              <a:rPr dirty="0">
                <a:sym typeface="+mn-ea"/>
              </a:rPr>
              <a:t>题</a:t>
            </a:r>
            <a:endParaRPr dirty="0">
              <a:sym typeface="+mn-ea"/>
            </a:endParaRPr>
          </a:p>
        </p:txBody>
      </p:sp>
      <p:sp>
        <p:nvSpPr>
          <p:cNvPr id="3" name="日期占位符 2"/>
          <p:cNvSpPr>
            <a:spLocks noGrp="1"/>
          </p:cNvSpPr>
          <p:nvPr>
            <p:ph type="dt" sz="half" idx="10"/>
            <p:custDataLst>
              <p:tags r:id="rId13"/>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4"/>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5"/>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17" name="文本占位符 16"/>
          <p:cNvSpPr>
            <a:spLocks noGrp="1"/>
          </p:cNvSpPr>
          <p:nvPr>
            <p:ph type="body" sz="quarter" idx="13" hasCustomPrompt="1"/>
            <p:custDataLst>
              <p:tags r:id="rId16"/>
            </p:custDataLst>
          </p:nvPr>
        </p:nvSpPr>
        <p:spPr>
          <a:xfrm>
            <a:off x="3075177" y="3889083"/>
            <a:ext cx="6041646" cy="761302"/>
          </a:xfrm>
        </p:spPr>
        <p:txBody>
          <a:bodyPr lIns="91440" tIns="45720" rIns="91440" bIns="45720">
            <a:normAutofit/>
          </a:bodyPr>
          <a:lstStyle>
            <a:lvl1pPr marL="0" indent="0" algn="ctr">
              <a:buNone/>
              <a:defRPr sz="1800" spc="1000" baseline="0">
                <a:latin typeface="Arial" panose="020B0604020202020204" pitchFamily="34" charset="0"/>
                <a:ea typeface="微软雅黑" panose="020B0503020204020204" charset="-122"/>
              </a:defRPr>
            </a:lvl1pPr>
          </a:lstStyle>
          <a:p>
            <a:pPr lvl="0"/>
            <a:r>
              <a:rPr lang="zh-CN" altLang="en-US" dirty="0"/>
              <a:t>单击此处编辑副标题</a:t>
            </a:r>
            <a:endParaRPr lang="zh-CN" altLang="en-US" dirty="0"/>
          </a:p>
        </p:txBody>
      </p:sp>
      <p:sp>
        <p:nvSpPr>
          <p:cNvPr id="18" name="矩形 17"/>
          <p:cNvSpPr/>
          <p:nvPr userDrawn="1">
            <p:custDataLst>
              <p:tags r:id="rId17"/>
            </p:custDataLst>
          </p:nvPr>
        </p:nvSpPr>
        <p:spPr>
          <a:xfrm>
            <a:off x="5849257" y="3778584"/>
            <a:ext cx="493486" cy="580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通用">
    <p:bg>
      <p:bgPr>
        <a:gradFill>
          <a:gsLst>
            <a:gs pos="0">
              <a:schemeClr val="bg2"/>
            </a:gs>
            <a:gs pos="100000">
              <a:schemeClr val="tx2"/>
            </a:gs>
          </a:gsLst>
          <a:lin ang="36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lIns="90000" tIns="46800" rIns="90000" bIns="46800">
            <a:normAutofit/>
          </a:bodyPr>
          <a:lstStyle>
            <a:lvl1pPr>
              <a:defRPr baseline="0">
                <a:latin typeface="Arial" panose="020B0604020202020204" pitchFamily="34" charset="0"/>
                <a:ea typeface="微软雅黑" panose="020B0503020204020204" charset="-122"/>
              </a:defRPr>
            </a:lvl1pPr>
          </a:lstStyle>
          <a:p>
            <a:r>
              <a:rPr lang="zh-CN" altLang="en-US" dirty="0">
                <a:sym typeface="+mn-ea"/>
              </a:rPr>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pic>
        <p:nvPicPr>
          <p:cNvPr id="6" name="Picture 1"/>
          <p:cNvPicPr>
            <a:picLocks noChangeAspect="1"/>
          </p:cNvPicPr>
          <p:nvPr userDrawn="1">
            <p:custDataLst>
              <p:tags r:id="rId6"/>
            </p:custDataLst>
          </p:nvPr>
        </p:nvPicPr>
        <p:blipFill>
          <a:blip r:embed="rId7"/>
          <a:stretch>
            <a:fillRect/>
          </a:stretch>
        </p:blipFill>
        <p:spPr>
          <a:xfrm>
            <a:off x="-635" y="5125720"/>
            <a:ext cx="3977005" cy="1726565"/>
          </a:xfrm>
          <a:prstGeom prst="rect">
            <a:avLst/>
          </a:prstGeom>
        </p:spPr>
      </p:pic>
      <p:pic>
        <p:nvPicPr>
          <p:cNvPr id="7" name="Picture 1"/>
          <p:cNvPicPr>
            <a:picLocks noChangeAspect="1"/>
          </p:cNvPicPr>
          <p:nvPr userDrawn="1">
            <p:custDataLst>
              <p:tags r:id="rId8"/>
            </p:custDataLst>
          </p:nvPr>
        </p:nvPicPr>
        <p:blipFill>
          <a:blip r:embed="rId7"/>
          <a:stretch>
            <a:fillRect/>
          </a:stretch>
        </p:blipFill>
        <p:spPr>
          <a:xfrm flipH="1">
            <a:off x="8214995" y="5125720"/>
            <a:ext cx="3977005" cy="1726565"/>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相框">
    <p:bg>
      <p:bgPr>
        <a:gradFill>
          <a:gsLst>
            <a:gs pos="0">
              <a:schemeClr val="bg2"/>
            </a:gs>
            <a:gs pos="100000">
              <a:schemeClr val="tx2"/>
            </a:gs>
          </a:gsLst>
          <a:lin ang="3600000" scaled="0"/>
        </a:gradFill>
        <a:effectLst/>
      </p:bgPr>
    </p:bg>
    <p:spTree>
      <p:nvGrpSpPr>
        <p:cNvPr id="1" name=""/>
        <p:cNvGrpSpPr/>
        <p:nvPr/>
      </p:nvGrpSpPr>
      <p:grpSpPr>
        <a:xfrm>
          <a:off x="0" y="0"/>
          <a:ext cx="0" cy="0"/>
          <a:chOff x="0" y="0"/>
          <a:chExt cx="0" cy="0"/>
        </a:xfrm>
      </p:grpSpPr>
      <p:pic>
        <p:nvPicPr>
          <p:cNvPr id="10" name="Picture 1"/>
          <p:cNvPicPr>
            <a:picLocks noChangeAspect="1"/>
          </p:cNvPicPr>
          <p:nvPr userDrawn="1">
            <p:custDataLst>
              <p:tags r:id="rId2"/>
            </p:custDataLst>
          </p:nvPr>
        </p:nvPicPr>
        <p:blipFill>
          <a:blip r:embed="rId3"/>
          <a:stretch>
            <a:fillRect/>
          </a:stretch>
        </p:blipFill>
        <p:spPr>
          <a:xfrm>
            <a:off x="0" y="3914775"/>
            <a:ext cx="6788150" cy="2946400"/>
          </a:xfrm>
          <a:prstGeom prst="rect">
            <a:avLst/>
          </a:prstGeom>
        </p:spPr>
      </p:pic>
      <p:sp>
        <p:nvSpPr>
          <p:cNvPr id="8" name="矩形 7"/>
          <p:cNvSpPr/>
          <p:nvPr userDrawn="1">
            <p:custDataLst>
              <p:tags r:id="rId4"/>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2" name="标题 1"/>
          <p:cNvSpPr>
            <a:spLocks noGrp="1"/>
          </p:cNvSpPr>
          <p:nvPr>
            <p:ph type="title" hasCustomPrompt="1"/>
            <p:custDataLst>
              <p:tags r:id="rId5"/>
            </p:custDataLst>
          </p:nvPr>
        </p:nvSpPr>
        <p:spPr>
          <a:xfrm>
            <a:off x="1281600" y="1249200"/>
            <a:ext cx="9626400" cy="723600"/>
          </a:xfrm>
        </p:spPr>
        <p:txBody>
          <a:bodyPr lIns="90000" tIns="46800" rIns="90000" bIns="46800"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6"/>
            </p:custDataLst>
          </p:nvPr>
        </p:nvSpPr>
        <p:spPr>
          <a:xfrm>
            <a:off x="1281113" y="2163600"/>
            <a:ext cx="9626600" cy="3445200"/>
          </a:xfrm>
        </p:spPr>
        <p:txBody>
          <a:bodyPr lIns="90000" tIns="46800" rIns="90000" bIns="4680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左右">
    <p:bg>
      <p:bgPr>
        <a:gradFill>
          <a:gsLst>
            <a:gs pos="0">
              <a:schemeClr val="bg2"/>
            </a:gs>
            <a:gs pos="100000">
              <a:schemeClr val="tx2"/>
            </a:gs>
          </a:gsLst>
          <a:lin ang="3600000" scaled="0"/>
        </a:gra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1" y="-3810"/>
            <a:ext cx="4866885" cy="6866255"/>
          </a:xfrm>
          <a:prstGeom prst="rect">
            <a:avLst/>
          </a:prstGeom>
          <a:solidFill>
            <a:schemeClr val="tx2">
              <a:alpha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charset="-122"/>
              <a:sym typeface="+mn-ea"/>
            </a:endParaRPr>
          </a:p>
        </p:txBody>
      </p:sp>
      <p:sp>
        <p:nvSpPr>
          <p:cNvPr id="2" name="标题 1"/>
          <p:cNvSpPr>
            <a:spLocks noGrp="1"/>
          </p:cNvSpPr>
          <p:nvPr>
            <p:ph type="title" hasCustomPrompt="1"/>
            <p:custDataLst>
              <p:tags r:id="rId3"/>
            </p:custDataLst>
          </p:nvPr>
        </p:nvSpPr>
        <p:spPr>
          <a:xfrm>
            <a:off x="477080" y="770255"/>
            <a:ext cx="4115435" cy="882015"/>
          </a:xfrm>
          <a:noFill/>
        </p:spPr>
        <p:txBody>
          <a:bodyPr lIns="90000" tIns="46800" rIns="90000" bIns="46800"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480890" y="1764030"/>
            <a:ext cx="4111625" cy="4093210"/>
          </a:xfrm>
          <a:noFill/>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6" name="Picture 1"/>
          <p:cNvPicPr>
            <a:picLocks noChangeAspect="1"/>
          </p:cNvPicPr>
          <p:nvPr userDrawn="1">
            <p:custDataLst>
              <p:tags r:id="rId9"/>
            </p:custDataLst>
          </p:nvPr>
        </p:nvPicPr>
        <p:blipFill>
          <a:blip r:embed="rId10"/>
          <a:stretch>
            <a:fillRect/>
          </a:stretch>
        </p:blipFill>
        <p:spPr>
          <a:xfrm>
            <a:off x="0" y="5455920"/>
            <a:ext cx="3241040" cy="1406525"/>
          </a:xfrm>
          <a:prstGeom prst="rect">
            <a:avLst/>
          </a:prstGeom>
        </p:spPr>
      </p:pic>
      <p:grpSp>
        <p:nvGrpSpPr>
          <p:cNvPr id="11" name="组合 10"/>
          <p:cNvGrpSpPr/>
          <p:nvPr userDrawn="1">
            <p:custDataLst>
              <p:tags r:id="rId11"/>
            </p:custDataLst>
          </p:nvPr>
        </p:nvGrpSpPr>
        <p:grpSpPr>
          <a:xfrm rot="0">
            <a:off x="11217275" y="-3810"/>
            <a:ext cx="974090" cy="907415"/>
            <a:chOff x="11217275" y="-3810"/>
            <a:chExt cx="974090" cy="907415"/>
          </a:xfrm>
        </p:grpSpPr>
        <p:sp>
          <p:nvSpPr>
            <p:cNvPr id="13" name="矩形 12"/>
            <p:cNvSpPr/>
            <p:nvPr userDrawn="1">
              <p:custDataLst>
                <p:tags r:id="rId12"/>
              </p:custDataLst>
            </p:nvPr>
          </p:nvSpPr>
          <p:spPr>
            <a:xfrm flipV="1">
              <a:off x="11685270" y="455930"/>
              <a:ext cx="271780" cy="23304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0" name="矩形 9"/>
            <p:cNvSpPr/>
            <p:nvPr userDrawn="1">
              <p:custDataLst>
                <p:tags r:id="rId13"/>
              </p:custDataLst>
            </p:nvPr>
          </p:nvSpPr>
          <p:spPr>
            <a:xfrm flipV="1">
              <a:off x="11957685" y="231140"/>
              <a:ext cx="233680" cy="233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4" name="矩形 13"/>
            <p:cNvSpPr/>
            <p:nvPr userDrawn="1">
              <p:custDataLst>
                <p:tags r:id="rId14"/>
              </p:custDataLst>
            </p:nvPr>
          </p:nvSpPr>
          <p:spPr>
            <a:xfrm flipV="1">
              <a:off x="11957050" y="669925"/>
              <a:ext cx="234315" cy="233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6" name="矩形 15"/>
            <p:cNvSpPr/>
            <p:nvPr userDrawn="1">
              <p:custDataLst>
                <p:tags r:id="rId15"/>
              </p:custDataLst>
            </p:nvPr>
          </p:nvSpPr>
          <p:spPr>
            <a:xfrm flipV="1">
              <a:off x="11450955" y="229235"/>
              <a:ext cx="234315" cy="233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9" name="矩形 18"/>
            <p:cNvSpPr/>
            <p:nvPr userDrawn="1">
              <p:custDataLst>
                <p:tags r:id="rId16"/>
              </p:custDataLst>
            </p:nvPr>
          </p:nvSpPr>
          <p:spPr>
            <a:xfrm flipV="1">
              <a:off x="11685270" y="-3810"/>
              <a:ext cx="271780" cy="2330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21" name="矩形 20"/>
            <p:cNvSpPr/>
            <p:nvPr userDrawn="1">
              <p:custDataLst>
                <p:tags r:id="rId17"/>
              </p:custDataLst>
            </p:nvPr>
          </p:nvSpPr>
          <p:spPr>
            <a:xfrm flipV="1">
              <a:off x="11217275" y="-2540"/>
              <a:ext cx="233680" cy="233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635" y="0"/>
            <a:ext cx="12192000" cy="2664000"/>
          </a:xfrm>
          <a:prstGeom prst="rect">
            <a:avLst/>
          </a:prstGeom>
          <a:solidFill>
            <a:schemeClr val="tx2">
              <a:alpha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3"/>
            </p:custDataLst>
          </p:nvPr>
        </p:nvSpPr>
        <p:spPr>
          <a:xfrm>
            <a:off x="612000" y="619200"/>
            <a:ext cx="10976400" cy="788400"/>
          </a:xfrm>
        </p:spPr>
        <p:txBody>
          <a:bodyPr lIns="90000" tIns="46800" rIns="90000" bIns="46800" anchor="ctr">
            <a:normAutofit/>
          </a:bodyP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lIns="90000" tIns="46800" rIns="90000" bIns="46800">
            <a:normAutofit/>
          </a:bodyPr>
          <a:lstStyle>
            <a:lvl1pPr algn="ctr">
              <a:defRPr sz="140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6" name="Picture 1"/>
          <p:cNvPicPr>
            <a:picLocks noChangeAspect="1"/>
          </p:cNvPicPr>
          <p:nvPr userDrawn="1">
            <p:custDataLst>
              <p:tags r:id="rId9"/>
            </p:custDataLst>
          </p:nvPr>
        </p:nvPicPr>
        <p:blipFill>
          <a:blip r:embed="rId10"/>
          <a:stretch>
            <a:fillRect/>
          </a:stretch>
        </p:blipFill>
        <p:spPr>
          <a:xfrm>
            <a:off x="-635" y="5125720"/>
            <a:ext cx="3977005" cy="1726565"/>
          </a:xfrm>
          <a:prstGeom prst="rect">
            <a:avLst/>
          </a:prstGeom>
        </p:spPr>
      </p:pic>
      <p:grpSp>
        <p:nvGrpSpPr>
          <p:cNvPr id="11" name="组合 10"/>
          <p:cNvGrpSpPr/>
          <p:nvPr userDrawn="1">
            <p:custDataLst>
              <p:tags r:id="rId11"/>
            </p:custDataLst>
          </p:nvPr>
        </p:nvGrpSpPr>
        <p:grpSpPr>
          <a:xfrm rot="0">
            <a:off x="11892280" y="3598545"/>
            <a:ext cx="299085" cy="1209675"/>
            <a:chOff x="11892280" y="3598545"/>
            <a:chExt cx="298865" cy="1209455"/>
          </a:xfrm>
        </p:grpSpPr>
        <p:sp>
          <p:nvSpPr>
            <p:cNvPr id="13" name="矩形 12"/>
            <p:cNvSpPr/>
            <p:nvPr userDrawn="1">
              <p:custDataLst>
                <p:tags r:id="rId12"/>
              </p:custDataLst>
            </p:nvPr>
          </p:nvSpPr>
          <p:spPr>
            <a:xfrm>
              <a:off x="11892280" y="4054222"/>
              <a:ext cx="298865" cy="29976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8" name="矩形 7"/>
            <p:cNvSpPr/>
            <p:nvPr userDrawn="1">
              <p:custDataLst>
                <p:tags r:id="rId13"/>
              </p:custDataLst>
            </p:nvPr>
          </p:nvSpPr>
          <p:spPr>
            <a:xfrm>
              <a:off x="11892280" y="3598545"/>
              <a:ext cx="298865" cy="2997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4" name="矩形 13"/>
            <p:cNvSpPr/>
            <p:nvPr userDrawn="1">
              <p:custDataLst>
                <p:tags r:id="rId14"/>
              </p:custDataLst>
            </p:nvPr>
          </p:nvSpPr>
          <p:spPr>
            <a:xfrm>
              <a:off x="11892280" y="4508235"/>
              <a:ext cx="298865" cy="2997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alpha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3"/>
            </p:custDataLst>
          </p:nvPr>
        </p:nvSpPr>
        <p:spPr>
          <a:xfrm>
            <a:off x="604800" y="462915"/>
            <a:ext cx="10976400" cy="771885"/>
          </a:xfrm>
        </p:spPr>
        <p:txBody>
          <a:bodyPr lIns="90000" tIns="46800" rIns="90000" bIns="4680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solidFill>
                  <a:schemeClr val="tx2">
                    <a:lumMod val="50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solidFill>
                  <a:schemeClr val="tx2">
                    <a:lumMod val="50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solidFill>
                  <a:schemeClr val="tx2">
                    <a:lumMod val="50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8"/>
            </p:custDataLst>
          </p:nvPr>
        </p:nvSpPr>
        <p:spPr>
          <a:xfrm>
            <a:off x="594000" y="5180400"/>
            <a:ext cx="11001600" cy="10116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grpSp>
        <p:nvGrpSpPr>
          <p:cNvPr id="16" name="组合 15"/>
          <p:cNvGrpSpPr/>
          <p:nvPr userDrawn="1">
            <p:custDataLst>
              <p:tags r:id="rId9"/>
            </p:custDataLst>
          </p:nvPr>
        </p:nvGrpSpPr>
        <p:grpSpPr>
          <a:xfrm>
            <a:off x="11217275" y="-3810"/>
            <a:ext cx="974090" cy="907415"/>
            <a:chOff x="11217275" y="-3810"/>
            <a:chExt cx="974090" cy="907415"/>
          </a:xfrm>
        </p:grpSpPr>
        <p:sp>
          <p:nvSpPr>
            <p:cNvPr id="17" name="矩形 16"/>
            <p:cNvSpPr/>
            <p:nvPr userDrawn="1">
              <p:custDataLst>
                <p:tags r:id="rId10"/>
              </p:custDataLst>
            </p:nvPr>
          </p:nvSpPr>
          <p:spPr>
            <a:xfrm flipV="1">
              <a:off x="11685270" y="455930"/>
              <a:ext cx="271780" cy="23304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8" name="矩形 17"/>
            <p:cNvSpPr/>
            <p:nvPr userDrawn="1">
              <p:custDataLst>
                <p:tags r:id="rId11"/>
              </p:custDataLst>
            </p:nvPr>
          </p:nvSpPr>
          <p:spPr>
            <a:xfrm flipV="1">
              <a:off x="11957685" y="231140"/>
              <a:ext cx="233680" cy="233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9" name="矩形 18"/>
            <p:cNvSpPr/>
            <p:nvPr userDrawn="1">
              <p:custDataLst>
                <p:tags r:id="rId12"/>
              </p:custDataLst>
            </p:nvPr>
          </p:nvSpPr>
          <p:spPr>
            <a:xfrm flipV="1">
              <a:off x="11957050" y="669925"/>
              <a:ext cx="234315" cy="233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20" name="矩形 19"/>
            <p:cNvSpPr/>
            <p:nvPr userDrawn="1">
              <p:custDataLst>
                <p:tags r:id="rId13"/>
              </p:custDataLst>
            </p:nvPr>
          </p:nvSpPr>
          <p:spPr>
            <a:xfrm flipV="1">
              <a:off x="11450955" y="229235"/>
              <a:ext cx="234315" cy="233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21" name="矩形 20"/>
            <p:cNvSpPr/>
            <p:nvPr userDrawn="1">
              <p:custDataLst>
                <p:tags r:id="rId14"/>
              </p:custDataLst>
            </p:nvPr>
          </p:nvSpPr>
          <p:spPr>
            <a:xfrm flipV="1">
              <a:off x="11685270" y="-3810"/>
              <a:ext cx="271780" cy="2330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22" name="矩形 21"/>
            <p:cNvSpPr/>
            <p:nvPr userDrawn="1">
              <p:custDataLst>
                <p:tags r:id="rId15"/>
              </p:custDataLst>
            </p:nvPr>
          </p:nvSpPr>
          <p:spPr>
            <a:xfrm flipV="1">
              <a:off x="11217275" y="-2540"/>
              <a:ext cx="233680" cy="233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alpha val="9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3"/>
            </p:custDataLst>
          </p:nvPr>
        </p:nvSpPr>
        <p:spPr>
          <a:xfrm>
            <a:off x="579600" y="133095"/>
            <a:ext cx="11037600" cy="670167"/>
          </a:xfrm>
        </p:spPr>
        <p:txBody>
          <a:bodyPr lIns="90000" tIns="46800" rIns="90000" bIns="46800">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vl2pPr>
              <a:defRPr sz="1400" baseline="0">
                <a:solidFill>
                  <a:schemeClr val="tx1">
                    <a:lumMod val="85000"/>
                    <a:lumOff val="15000"/>
                  </a:schemeClr>
                </a:solidFill>
                <a:latin typeface="Arial" panose="020B0604020202020204" pitchFamily="34" charset="0"/>
                <a:ea typeface="微软雅黑" panose="020B0503020204020204" charset="-122"/>
              </a:defRPr>
            </a:lvl2pPr>
            <a:lvl3pPr>
              <a:defRPr sz="1400" baseline="0">
                <a:solidFill>
                  <a:schemeClr val="tx1">
                    <a:lumMod val="85000"/>
                    <a:lumOff val="15000"/>
                  </a:schemeClr>
                </a:solidFill>
                <a:latin typeface="Arial" panose="020B0604020202020204" pitchFamily="34" charset="0"/>
                <a:ea typeface="微软雅黑" panose="020B0503020204020204" charset="-122"/>
              </a:defRPr>
            </a:lvl3pPr>
            <a:lvl4pPr>
              <a:defRPr sz="1400" baseline="0">
                <a:solidFill>
                  <a:schemeClr val="tx1">
                    <a:lumMod val="85000"/>
                    <a:lumOff val="15000"/>
                  </a:schemeClr>
                </a:solidFill>
                <a:latin typeface="Arial" panose="020B0604020202020204" pitchFamily="34" charset="0"/>
                <a:ea typeface="微软雅黑" panose="020B0503020204020204" charset="-122"/>
              </a:defRPr>
            </a:lvl4pPr>
            <a:lvl5pPr>
              <a:defRPr sz="14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lIns="90000" tIns="46800" rIns="90000" bIns="46800">
            <a:normAutofit/>
          </a:bodyPr>
          <a:lstStyle>
            <a:lvl1pPr>
              <a:defRPr sz="140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pic>
        <p:nvPicPr>
          <p:cNvPr id="6" name="Picture 1"/>
          <p:cNvPicPr>
            <a:picLocks noChangeAspect="1"/>
          </p:cNvPicPr>
          <p:nvPr userDrawn="1">
            <p:custDataLst>
              <p:tags r:id="rId11"/>
            </p:custDataLst>
          </p:nvPr>
        </p:nvPicPr>
        <p:blipFill>
          <a:blip r:embed="rId12"/>
          <a:stretch>
            <a:fillRect/>
          </a:stretch>
        </p:blipFill>
        <p:spPr>
          <a:xfrm>
            <a:off x="-635" y="5125720"/>
            <a:ext cx="3977005" cy="1726565"/>
          </a:xfrm>
          <a:prstGeom prst="rect">
            <a:avLst/>
          </a:prstGeom>
        </p:spPr>
      </p:pic>
      <p:grpSp>
        <p:nvGrpSpPr>
          <p:cNvPr id="8" name="组合 7"/>
          <p:cNvGrpSpPr/>
          <p:nvPr userDrawn="1">
            <p:custDataLst>
              <p:tags r:id="rId13"/>
            </p:custDataLst>
          </p:nvPr>
        </p:nvGrpSpPr>
        <p:grpSpPr>
          <a:xfrm rot="0">
            <a:off x="11892915" y="1598295"/>
            <a:ext cx="299085" cy="1209675"/>
            <a:chOff x="11892915" y="1598295"/>
            <a:chExt cx="298865" cy="1209455"/>
          </a:xfrm>
        </p:grpSpPr>
        <p:sp>
          <p:nvSpPr>
            <p:cNvPr id="23" name="矩形 22"/>
            <p:cNvSpPr/>
            <p:nvPr userDrawn="1">
              <p:custDataLst>
                <p:tags r:id="rId14"/>
              </p:custDataLst>
            </p:nvPr>
          </p:nvSpPr>
          <p:spPr>
            <a:xfrm>
              <a:off x="11892915" y="2053972"/>
              <a:ext cx="298865" cy="29976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24" name="矩形 23"/>
            <p:cNvSpPr/>
            <p:nvPr userDrawn="1">
              <p:custDataLst>
                <p:tags r:id="rId15"/>
              </p:custDataLst>
            </p:nvPr>
          </p:nvSpPr>
          <p:spPr>
            <a:xfrm>
              <a:off x="11892915" y="1598295"/>
              <a:ext cx="298865" cy="2997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25" name="矩形 24"/>
            <p:cNvSpPr/>
            <p:nvPr userDrawn="1">
              <p:custDataLst>
                <p:tags r:id="rId16"/>
              </p:custDataLst>
            </p:nvPr>
          </p:nvSpPr>
          <p:spPr>
            <a:xfrm>
              <a:off x="11892915" y="2507985"/>
              <a:ext cx="298865" cy="2997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腰带">
    <p:bg>
      <p:bgPr>
        <a:gradFill>
          <a:gsLst>
            <a:gs pos="0">
              <a:schemeClr val="bg2"/>
            </a:gs>
            <a:gs pos="100000">
              <a:schemeClr val="tx2"/>
            </a:gs>
          </a:gsLst>
          <a:lin ang="3600000" scaled="0"/>
        </a:gra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微软雅黑" panose="020B0503020204020204" charset="-122"/>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lIns="90000" tIns="46800" rIns="90000" bIns="46800"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lIns="90000" tIns="46800" rIns="90000" bIns="46800">
            <a:normAutofit/>
          </a:bodyPr>
          <a:lstStyle>
            <a:lvl1pPr algn="ctr">
              <a:defRPr sz="140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grpSp>
        <p:nvGrpSpPr>
          <p:cNvPr id="16" name="组合 15"/>
          <p:cNvGrpSpPr/>
          <p:nvPr userDrawn="1">
            <p:custDataLst>
              <p:tags r:id="rId8"/>
            </p:custDataLst>
          </p:nvPr>
        </p:nvGrpSpPr>
        <p:grpSpPr>
          <a:xfrm rot="0">
            <a:off x="-116840" y="2726055"/>
            <a:ext cx="577850" cy="1240155"/>
            <a:chOff x="-116657" y="2874445"/>
            <a:chExt cx="577659" cy="1240236"/>
          </a:xfrm>
        </p:grpSpPr>
        <p:sp>
          <p:nvSpPr>
            <p:cNvPr id="37" name="任意多边形: 形状 36"/>
            <p:cNvSpPr/>
            <p:nvPr userDrawn="1">
              <p:custDataLst>
                <p:tags r:id="rId9"/>
              </p:custDataLst>
            </p:nvPr>
          </p:nvSpPr>
          <p:spPr>
            <a:xfrm rot="13620000" flipH="1">
              <a:off x="-128691" y="3543424"/>
              <a:ext cx="271780" cy="233045"/>
            </a:xfrm>
            <a:custGeom>
              <a:avLst/>
              <a:gdLst>
                <a:gd name="connsiteX0" fmla="*/ 0 w 271780"/>
                <a:gd name="connsiteY0" fmla="*/ 233045 h 233045"/>
                <a:gd name="connsiteX1" fmla="*/ 271780 w 271780"/>
                <a:gd name="connsiteY1" fmla="*/ 233045 h 233045"/>
                <a:gd name="connsiteX2" fmla="*/ 271780 w 271780"/>
                <a:gd name="connsiteY2" fmla="*/ 0 h 233045"/>
                <a:gd name="connsiteX3" fmla="*/ 232653 w 271780"/>
                <a:gd name="connsiteY3" fmla="*/ 0 h 233045"/>
                <a:gd name="connsiteX4" fmla="*/ 0 w 271780"/>
                <a:gd name="connsiteY4" fmla="*/ 216952 h 233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80" h="233045">
                  <a:moveTo>
                    <a:pt x="0" y="233045"/>
                  </a:moveTo>
                  <a:lnTo>
                    <a:pt x="271780" y="233045"/>
                  </a:lnTo>
                  <a:lnTo>
                    <a:pt x="271780" y="0"/>
                  </a:lnTo>
                  <a:lnTo>
                    <a:pt x="232653" y="0"/>
                  </a:lnTo>
                  <a:lnTo>
                    <a:pt x="0" y="216952"/>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微软雅黑" panose="020B0503020204020204" charset="-122"/>
              </a:endParaRPr>
            </a:p>
          </p:txBody>
        </p:sp>
        <p:sp>
          <p:nvSpPr>
            <p:cNvPr id="28" name="矩形 27"/>
            <p:cNvSpPr/>
            <p:nvPr userDrawn="1">
              <p:custDataLst>
                <p:tags r:id="rId10"/>
              </p:custDataLst>
            </p:nvPr>
          </p:nvSpPr>
          <p:spPr>
            <a:xfrm rot="13620000" flipH="1">
              <a:off x="227322" y="3575316"/>
              <a:ext cx="233680" cy="233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41" name="任意多边形: 形状 40"/>
            <p:cNvSpPr/>
            <p:nvPr userDrawn="1">
              <p:custDataLst>
                <p:tags r:id="rId11"/>
              </p:custDataLst>
            </p:nvPr>
          </p:nvSpPr>
          <p:spPr>
            <a:xfrm rot="13587297" flipH="1">
              <a:off x="-113169" y="3880684"/>
              <a:ext cx="234315" cy="233680"/>
            </a:xfrm>
            <a:custGeom>
              <a:avLst/>
              <a:gdLst>
                <a:gd name="connsiteX0" fmla="*/ 0 w 234315"/>
                <a:gd name="connsiteY0" fmla="*/ 233680 h 233680"/>
                <a:gd name="connsiteX1" fmla="*/ 234315 w 234315"/>
                <a:gd name="connsiteY1" fmla="*/ 233680 h 233680"/>
                <a:gd name="connsiteX2" fmla="*/ 234315 w 234315"/>
                <a:gd name="connsiteY2" fmla="*/ 0 h 233680"/>
                <a:gd name="connsiteX3" fmla="*/ 216839 w 234315"/>
                <a:gd name="connsiteY3" fmla="*/ 0 h 233680"/>
                <a:gd name="connsiteX4" fmla="*/ 0 w 234315"/>
                <a:gd name="connsiteY4" fmla="*/ 206097 h 233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 h="233680">
                  <a:moveTo>
                    <a:pt x="0" y="233680"/>
                  </a:moveTo>
                  <a:lnTo>
                    <a:pt x="234315" y="233680"/>
                  </a:lnTo>
                  <a:lnTo>
                    <a:pt x="234315" y="0"/>
                  </a:lnTo>
                  <a:lnTo>
                    <a:pt x="216839" y="0"/>
                  </a:lnTo>
                  <a:lnTo>
                    <a:pt x="0" y="206097"/>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微软雅黑" panose="020B0503020204020204" charset="-122"/>
              </a:endParaRPr>
            </a:p>
          </p:txBody>
        </p:sp>
        <p:sp>
          <p:nvSpPr>
            <p:cNvPr id="35" name="任意多边形: 形状 34"/>
            <p:cNvSpPr/>
            <p:nvPr userDrawn="1">
              <p:custDataLst>
                <p:tags r:id="rId12"/>
              </p:custDataLst>
            </p:nvPr>
          </p:nvSpPr>
          <p:spPr>
            <a:xfrm rot="13620000" flipH="1">
              <a:off x="-116975" y="3203650"/>
              <a:ext cx="234315" cy="233680"/>
            </a:xfrm>
            <a:custGeom>
              <a:avLst/>
              <a:gdLst>
                <a:gd name="connsiteX0" fmla="*/ 0 w 234315"/>
                <a:gd name="connsiteY0" fmla="*/ 233680 h 233680"/>
                <a:gd name="connsiteX1" fmla="*/ 234315 w 234315"/>
                <a:gd name="connsiteY1" fmla="*/ 233680 h 233680"/>
                <a:gd name="connsiteX2" fmla="*/ 234315 w 234315"/>
                <a:gd name="connsiteY2" fmla="*/ 0 h 233680"/>
                <a:gd name="connsiteX3" fmla="*/ 224549 w 234315"/>
                <a:gd name="connsiteY3" fmla="*/ 0 h 233680"/>
                <a:gd name="connsiteX4" fmla="*/ 0 w 234315"/>
                <a:gd name="connsiteY4" fmla="*/ 209395 h 233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 h="233680">
                  <a:moveTo>
                    <a:pt x="0" y="233680"/>
                  </a:moveTo>
                  <a:lnTo>
                    <a:pt x="234315" y="233680"/>
                  </a:lnTo>
                  <a:lnTo>
                    <a:pt x="234315" y="0"/>
                  </a:lnTo>
                  <a:lnTo>
                    <a:pt x="224549" y="0"/>
                  </a:lnTo>
                  <a:lnTo>
                    <a:pt x="0" y="209395"/>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微软雅黑" panose="020B0503020204020204" charset="-122"/>
              </a:endParaRPr>
            </a:p>
          </p:txBody>
        </p:sp>
        <p:sp>
          <p:nvSpPr>
            <p:cNvPr id="31" name="矩形 30"/>
            <p:cNvSpPr/>
            <p:nvPr userDrawn="1">
              <p:custDataLst>
                <p:tags r:id="rId13"/>
              </p:custDataLst>
            </p:nvPr>
          </p:nvSpPr>
          <p:spPr>
            <a:xfrm rot="13620000" flipH="1">
              <a:off x="207541" y="3229882"/>
              <a:ext cx="271780" cy="23304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23" name="任意多边形: 形状 22"/>
            <p:cNvSpPr/>
            <p:nvPr userDrawn="1">
              <p:custDataLst>
                <p:tags r:id="rId14"/>
              </p:custDataLst>
            </p:nvPr>
          </p:nvSpPr>
          <p:spPr>
            <a:xfrm rot="13620000" flipH="1">
              <a:off x="-106734" y="2874445"/>
              <a:ext cx="233680" cy="233680"/>
            </a:xfrm>
            <a:custGeom>
              <a:avLst/>
              <a:gdLst>
                <a:gd name="connsiteX0" fmla="*/ 0 w 233680"/>
                <a:gd name="connsiteY0" fmla="*/ 233680 h 233680"/>
                <a:gd name="connsiteX1" fmla="*/ 233680 w 233680"/>
                <a:gd name="connsiteY1" fmla="*/ 233680 h 233680"/>
                <a:gd name="connsiteX2" fmla="*/ 233680 w 233680"/>
                <a:gd name="connsiteY2" fmla="*/ 0 h 233680"/>
                <a:gd name="connsiteX3" fmla="*/ 209681 w 233680"/>
                <a:gd name="connsiteY3" fmla="*/ 0 h 233680"/>
                <a:gd name="connsiteX4" fmla="*/ 0 w 233680"/>
                <a:gd name="connsiteY4" fmla="*/ 195531 h 233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680" h="233680">
                  <a:moveTo>
                    <a:pt x="0" y="233680"/>
                  </a:moveTo>
                  <a:lnTo>
                    <a:pt x="233680" y="233680"/>
                  </a:lnTo>
                  <a:lnTo>
                    <a:pt x="233680" y="0"/>
                  </a:lnTo>
                  <a:lnTo>
                    <a:pt x="209681" y="0"/>
                  </a:lnTo>
                  <a:lnTo>
                    <a:pt x="0" y="195531"/>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微软雅黑" panose="020B0503020204020204" charset="-122"/>
              </a:endParaRPr>
            </a:p>
          </p:txBody>
        </p:sp>
      </p:grpSp>
      <p:grpSp>
        <p:nvGrpSpPr>
          <p:cNvPr id="42" name="组合 41"/>
          <p:cNvGrpSpPr/>
          <p:nvPr userDrawn="1">
            <p:custDataLst>
              <p:tags r:id="rId15"/>
            </p:custDataLst>
          </p:nvPr>
        </p:nvGrpSpPr>
        <p:grpSpPr>
          <a:xfrm rot="0" flipH="1">
            <a:off x="11720195" y="2726055"/>
            <a:ext cx="577850" cy="1240155"/>
            <a:chOff x="-116657" y="2874445"/>
            <a:chExt cx="577659" cy="1240236"/>
          </a:xfrm>
        </p:grpSpPr>
        <p:sp>
          <p:nvSpPr>
            <p:cNvPr id="43" name="任意多边形: 形状 42"/>
            <p:cNvSpPr/>
            <p:nvPr userDrawn="1">
              <p:custDataLst>
                <p:tags r:id="rId16"/>
              </p:custDataLst>
            </p:nvPr>
          </p:nvSpPr>
          <p:spPr>
            <a:xfrm rot="13620000" flipH="1">
              <a:off x="-128691" y="3543424"/>
              <a:ext cx="271780" cy="233045"/>
            </a:xfrm>
            <a:custGeom>
              <a:avLst/>
              <a:gdLst>
                <a:gd name="connsiteX0" fmla="*/ 0 w 271780"/>
                <a:gd name="connsiteY0" fmla="*/ 233045 h 233045"/>
                <a:gd name="connsiteX1" fmla="*/ 271780 w 271780"/>
                <a:gd name="connsiteY1" fmla="*/ 233045 h 233045"/>
                <a:gd name="connsiteX2" fmla="*/ 271780 w 271780"/>
                <a:gd name="connsiteY2" fmla="*/ 0 h 233045"/>
                <a:gd name="connsiteX3" fmla="*/ 232653 w 271780"/>
                <a:gd name="connsiteY3" fmla="*/ 0 h 233045"/>
                <a:gd name="connsiteX4" fmla="*/ 0 w 271780"/>
                <a:gd name="connsiteY4" fmla="*/ 216952 h 233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780" h="233045">
                  <a:moveTo>
                    <a:pt x="0" y="233045"/>
                  </a:moveTo>
                  <a:lnTo>
                    <a:pt x="271780" y="233045"/>
                  </a:lnTo>
                  <a:lnTo>
                    <a:pt x="271780" y="0"/>
                  </a:lnTo>
                  <a:lnTo>
                    <a:pt x="232653" y="0"/>
                  </a:lnTo>
                  <a:lnTo>
                    <a:pt x="0" y="216952"/>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微软雅黑" panose="020B0503020204020204" charset="-122"/>
              </a:endParaRPr>
            </a:p>
          </p:txBody>
        </p:sp>
        <p:sp>
          <p:nvSpPr>
            <p:cNvPr id="44" name="矩形 43"/>
            <p:cNvSpPr/>
            <p:nvPr userDrawn="1">
              <p:custDataLst>
                <p:tags r:id="rId17"/>
              </p:custDataLst>
            </p:nvPr>
          </p:nvSpPr>
          <p:spPr>
            <a:xfrm rot="13620000" flipH="1">
              <a:off x="227322" y="3575316"/>
              <a:ext cx="233680" cy="233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45" name="任意多边形: 形状 44"/>
            <p:cNvSpPr/>
            <p:nvPr userDrawn="1">
              <p:custDataLst>
                <p:tags r:id="rId18"/>
              </p:custDataLst>
            </p:nvPr>
          </p:nvSpPr>
          <p:spPr>
            <a:xfrm rot="13587297" flipH="1">
              <a:off x="-113169" y="3880684"/>
              <a:ext cx="234315" cy="233680"/>
            </a:xfrm>
            <a:custGeom>
              <a:avLst/>
              <a:gdLst>
                <a:gd name="connsiteX0" fmla="*/ 0 w 234315"/>
                <a:gd name="connsiteY0" fmla="*/ 233680 h 233680"/>
                <a:gd name="connsiteX1" fmla="*/ 234315 w 234315"/>
                <a:gd name="connsiteY1" fmla="*/ 233680 h 233680"/>
                <a:gd name="connsiteX2" fmla="*/ 234315 w 234315"/>
                <a:gd name="connsiteY2" fmla="*/ 0 h 233680"/>
                <a:gd name="connsiteX3" fmla="*/ 216839 w 234315"/>
                <a:gd name="connsiteY3" fmla="*/ 0 h 233680"/>
                <a:gd name="connsiteX4" fmla="*/ 0 w 234315"/>
                <a:gd name="connsiteY4" fmla="*/ 206097 h 233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 h="233680">
                  <a:moveTo>
                    <a:pt x="0" y="233680"/>
                  </a:moveTo>
                  <a:lnTo>
                    <a:pt x="234315" y="233680"/>
                  </a:lnTo>
                  <a:lnTo>
                    <a:pt x="234315" y="0"/>
                  </a:lnTo>
                  <a:lnTo>
                    <a:pt x="216839" y="0"/>
                  </a:lnTo>
                  <a:lnTo>
                    <a:pt x="0" y="206097"/>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微软雅黑" panose="020B0503020204020204" charset="-122"/>
              </a:endParaRPr>
            </a:p>
          </p:txBody>
        </p:sp>
        <p:sp>
          <p:nvSpPr>
            <p:cNvPr id="46" name="任意多边形: 形状 45"/>
            <p:cNvSpPr/>
            <p:nvPr userDrawn="1">
              <p:custDataLst>
                <p:tags r:id="rId19"/>
              </p:custDataLst>
            </p:nvPr>
          </p:nvSpPr>
          <p:spPr>
            <a:xfrm rot="13620000" flipH="1">
              <a:off x="-116975" y="3203650"/>
              <a:ext cx="234315" cy="233680"/>
            </a:xfrm>
            <a:custGeom>
              <a:avLst/>
              <a:gdLst>
                <a:gd name="connsiteX0" fmla="*/ 0 w 234315"/>
                <a:gd name="connsiteY0" fmla="*/ 233680 h 233680"/>
                <a:gd name="connsiteX1" fmla="*/ 234315 w 234315"/>
                <a:gd name="connsiteY1" fmla="*/ 233680 h 233680"/>
                <a:gd name="connsiteX2" fmla="*/ 234315 w 234315"/>
                <a:gd name="connsiteY2" fmla="*/ 0 h 233680"/>
                <a:gd name="connsiteX3" fmla="*/ 224549 w 234315"/>
                <a:gd name="connsiteY3" fmla="*/ 0 h 233680"/>
                <a:gd name="connsiteX4" fmla="*/ 0 w 234315"/>
                <a:gd name="connsiteY4" fmla="*/ 209395 h 233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315" h="233680">
                  <a:moveTo>
                    <a:pt x="0" y="233680"/>
                  </a:moveTo>
                  <a:lnTo>
                    <a:pt x="234315" y="233680"/>
                  </a:lnTo>
                  <a:lnTo>
                    <a:pt x="234315" y="0"/>
                  </a:lnTo>
                  <a:lnTo>
                    <a:pt x="224549" y="0"/>
                  </a:lnTo>
                  <a:lnTo>
                    <a:pt x="0" y="209395"/>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微软雅黑" panose="020B0503020204020204" charset="-122"/>
              </a:endParaRPr>
            </a:p>
          </p:txBody>
        </p:sp>
        <p:sp>
          <p:nvSpPr>
            <p:cNvPr id="47" name="矩形 46"/>
            <p:cNvSpPr/>
            <p:nvPr userDrawn="1">
              <p:custDataLst>
                <p:tags r:id="rId20"/>
              </p:custDataLst>
            </p:nvPr>
          </p:nvSpPr>
          <p:spPr>
            <a:xfrm rot="13620000" flipH="1">
              <a:off x="207541" y="3229882"/>
              <a:ext cx="271780" cy="23304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48" name="任意多边形: 形状 47"/>
            <p:cNvSpPr/>
            <p:nvPr userDrawn="1">
              <p:custDataLst>
                <p:tags r:id="rId21"/>
              </p:custDataLst>
            </p:nvPr>
          </p:nvSpPr>
          <p:spPr>
            <a:xfrm rot="13620000" flipH="1">
              <a:off x="-106734" y="2874445"/>
              <a:ext cx="233680" cy="233680"/>
            </a:xfrm>
            <a:custGeom>
              <a:avLst/>
              <a:gdLst>
                <a:gd name="connsiteX0" fmla="*/ 0 w 233680"/>
                <a:gd name="connsiteY0" fmla="*/ 233680 h 233680"/>
                <a:gd name="connsiteX1" fmla="*/ 233680 w 233680"/>
                <a:gd name="connsiteY1" fmla="*/ 233680 h 233680"/>
                <a:gd name="connsiteX2" fmla="*/ 233680 w 233680"/>
                <a:gd name="connsiteY2" fmla="*/ 0 h 233680"/>
                <a:gd name="connsiteX3" fmla="*/ 209681 w 233680"/>
                <a:gd name="connsiteY3" fmla="*/ 0 h 233680"/>
                <a:gd name="connsiteX4" fmla="*/ 0 w 233680"/>
                <a:gd name="connsiteY4" fmla="*/ 195531 h 233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680" h="233680">
                  <a:moveTo>
                    <a:pt x="0" y="233680"/>
                  </a:moveTo>
                  <a:lnTo>
                    <a:pt x="233680" y="233680"/>
                  </a:lnTo>
                  <a:lnTo>
                    <a:pt x="233680" y="0"/>
                  </a:lnTo>
                  <a:lnTo>
                    <a:pt x="209681" y="0"/>
                  </a:lnTo>
                  <a:lnTo>
                    <a:pt x="0" y="195531"/>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微软雅黑" panose="020B0503020204020204" charset="-122"/>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chemeClr val="bg2"/>
            </a:gs>
            <a:gs pos="100000">
              <a:schemeClr val="tx2"/>
            </a:gs>
          </a:gsLst>
          <a:lin ang="6599999" scaled="0"/>
        </a:gradFill>
        <a:effectLst/>
      </p:bgPr>
    </p:bg>
    <p:spTree>
      <p:nvGrpSpPr>
        <p:cNvPr id="1" name=""/>
        <p:cNvGrpSpPr/>
        <p:nvPr/>
      </p:nvGrpSpPr>
      <p:grpSpPr>
        <a:xfrm>
          <a:off x="0" y="0"/>
          <a:ext cx="0" cy="0"/>
          <a:chOff x="0" y="0"/>
          <a:chExt cx="0" cy="0"/>
        </a:xfrm>
      </p:grpSpPr>
      <p:pic>
        <p:nvPicPr>
          <p:cNvPr id="7" name="Picture 2"/>
          <p:cNvPicPr>
            <a:picLocks noChangeAspect="1"/>
          </p:cNvPicPr>
          <p:nvPr userDrawn="1">
            <p:custDataLst>
              <p:tags r:id="rId2"/>
            </p:custDataLst>
          </p:nvPr>
        </p:nvPicPr>
        <p:blipFill>
          <a:blip r:embed="rId3"/>
          <a:stretch>
            <a:fillRect/>
          </a:stretch>
        </p:blipFill>
        <p:spPr>
          <a:xfrm>
            <a:off x="0" y="3123940"/>
            <a:ext cx="8611200" cy="3734060"/>
          </a:xfrm>
          <a:prstGeom prst="rect">
            <a:avLst/>
          </a:prstGeom>
        </p:spPr>
      </p:pic>
      <p:sp>
        <p:nvSpPr>
          <p:cNvPr id="8" name="Shape 1875"/>
          <p:cNvSpPr/>
          <p:nvPr userDrawn="1">
            <p:custDataLst>
              <p:tags r:id="rId4"/>
            </p:custDataLst>
          </p:nvPr>
        </p:nvSpPr>
        <p:spPr>
          <a:xfrm>
            <a:off x="9906000" y="6098877"/>
            <a:ext cx="762000" cy="762001"/>
          </a:xfrm>
          <a:prstGeom prst="rect">
            <a:avLst/>
          </a:prstGeom>
          <a:solidFill>
            <a:schemeClr val="accent6">
              <a:hueOff val="-2214564"/>
              <a:satOff val="-18404"/>
              <a:lumOff val="-82879"/>
              <a:alpha val="4000"/>
            </a:schemeClr>
          </a:solidFill>
          <a:ln w="12700">
            <a:miter lim="400000"/>
          </a:ln>
        </p:spPr>
        <p:txBody>
          <a:bodyPr lIns="35719" tIns="35719" rIns="35719" bIns="35719" anchor="ctr"/>
          <a:lstStyle/>
          <a:p>
            <a:pPr defTabSz="410845" hangingPunct="0">
              <a:defRPr sz="3000">
                <a:solidFill>
                  <a:srgbClr val="53585F"/>
                </a:solidFill>
              </a:defRPr>
            </a:pPr>
            <a:endParaRPr sz="1500" kern="0" baseline="0">
              <a:solidFill>
                <a:srgbClr val="53585F"/>
              </a:solidFill>
              <a:latin typeface="Arial" panose="020B0604020202020204" pitchFamily="34" charset="0"/>
              <a:ea typeface="微软雅黑" panose="020B0503020204020204" charset="-122"/>
              <a:cs typeface="+mn-ea"/>
              <a:sym typeface="+mn-lt"/>
            </a:endParaRPr>
          </a:p>
        </p:txBody>
      </p:sp>
      <p:sp>
        <p:nvSpPr>
          <p:cNvPr id="9" name="Shape 1876"/>
          <p:cNvSpPr/>
          <p:nvPr userDrawn="1">
            <p:custDataLst>
              <p:tags r:id="rId5"/>
            </p:custDataLst>
          </p:nvPr>
        </p:nvSpPr>
        <p:spPr>
          <a:xfrm>
            <a:off x="10668000" y="6096000"/>
            <a:ext cx="762000" cy="762000"/>
          </a:xfrm>
          <a:prstGeom prst="rect">
            <a:avLst/>
          </a:prstGeom>
          <a:solidFill>
            <a:schemeClr val="accent6">
              <a:hueOff val="-2214564"/>
              <a:satOff val="-18404"/>
              <a:lumOff val="-82879"/>
              <a:alpha val="14998"/>
            </a:schemeClr>
          </a:solidFill>
          <a:ln w="12700">
            <a:miter lim="400000"/>
          </a:ln>
        </p:spPr>
        <p:txBody>
          <a:bodyPr lIns="35719" tIns="35719" rIns="35719" bIns="35719" anchor="ctr"/>
          <a:lstStyle/>
          <a:p>
            <a:pPr defTabSz="410845" hangingPunct="0">
              <a:defRPr sz="3000">
                <a:solidFill>
                  <a:srgbClr val="53585F"/>
                </a:solidFill>
              </a:defRPr>
            </a:pPr>
            <a:endParaRPr sz="1500" kern="0" baseline="0">
              <a:solidFill>
                <a:srgbClr val="53585F"/>
              </a:solidFill>
              <a:latin typeface="Arial" panose="020B0604020202020204" pitchFamily="34" charset="0"/>
              <a:ea typeface="微软雅黑" panose="020B0503020204020204" charset="-122"/>
              <a:cs typeface="+mn-ea"/>
              <a:sym typeface="+mn-lt"/>
            </a:endParaRPr>
          </a:p>
        </p:txBody>
      </p:sp>
      <p:sp>
        <p:nvSpPr>
          <p:cNvPr id="10" name="Shape 1877"/>
          <p:cNvSpPr/>
          <p:nvPr userDrawn="1">
            <p:custDataLst>
              <p:tags r:id="rId6"/>
            </p:custDataLst>
          </p:nvPr>
        </p:nvSpPr>
        <p:spPr>
          <a:xfrm>
            <a:off x="762000" y="0"/>
            <a:ext cx="762000" cy="762001"/>
          </a:xfrm>
          <a:prstGeom prst="rect">
            <a:avLst/>
          </a:prstGeom>
          <a:solidFill>
            <a:schemeClr val="accent1">
              <a:alpha val="4000"/>
            </a:schemeClr>
          </a:solidFill>
          <a:ln w="12700">
            <a:miter lim="400000"/>
          </a:ln>
        </p:spPr>
        <p:txBody>
          <a:bodyPr lIns="35719" tIns="35719" rIns="35719" bIns="35719" anchor="ctr"/>
          <a:lstStyle/>
          <a:p>
            <a:pPr defTabSz="410845" hangingPunct="0">
              <a:defRPr sz="3000">
                <a:solidFill>
                  <a:srgbClr val="53585F"/>
                </a:solidFill>
              </a:defRPr>
            </a:pPr>
            <a:endParaRPr sz="1500" kern="0" baseline="0">
              <a:solidFill>
                <a:srgbClr val="53585F"/>
              </a:solidFill>
              <a:latin typeface="Arial" panose="020B0604020202020204" pitchFamily="34" charset="0"/>
              <a:ea typeface="微软雅黑" panose="020B0503020204020204" charset="-122"/>
              <a:cs typeface="+mn-ea"/>
              <a:sym typeface="+mn-lt"/>
            </a:endParaRPr>
          </a:p>
        </p:txBody>
      </p:sp>
      <p:sp>
        <p:nvSpPr>
          <p:cNvPr id="11" name="Shape 1878"/>
          <p:cNvSpPr/>
          <p:nvPr userDrawn="1">
            <p:custDataLst>
              <p:tags r:id="rId7"/>
            </p:custDataLst>
          </p:nvPr>
        </p:nvSpPr>
        <p:spPr>
          <a:xfrm>
            <a:off x="11430000" y="762000"/>
            <a:ext cx="762000" cy="762000"/>
          </a:xfrm>
          <a:prstGeom prst="rect">
            <a:avLst/>
          </a:prstGeom>
          <a:solidFill>
            <a:schemeClr val="accent6">
              <a:hueOff val="-2214564"/>
              <a:satOff val="-18404"/>
              <a:lumOff val="-82879"/>
              <a:alpha val="2000"/>
            </a:schemeClr>
          </a:solidFill>
          <a:ln w="12700">
            <a:miter lim="400000"/>
          </a:ln>
        </p:spPr>
        <p:txBody>
          <a:bodyPr lIns="35719" tIns="35719" rIns="35719" bIns="35719" anchor="ctr"/>
          <a:lstStyle/>
          <a:p>
            <a:pPr defTabSz="410845" hangingPunct="0">
              <a:defRPr sz="3000">
                <a:solidFill>
                  <a:srgbClr val="53585F"/>
                </a:solidFill>
              </a:defRPr>
            </a:pPr>
            <a:endParaRPr sz="1500" kern="0" baseline="0">
              <a:solidFill>
                <a:srgbClr val="53585F"/>
              </a:solidFill>
              <a:latin typeface="Arial" panose="020B0604020202020204" pitchFamily="34" charset="0"/>
              <a:ea typeface="微软雅黑" panose="020B0503020204020204" charset="-122"/>
              <a:cs typeface="+mn-ea"/>
              <a:sym typeface="+mn-lt"/>
            </a:endParaRPr>
          </a:p>
        </p:txBody>
      </p:sp>
      <p:sp>
        <p:nvSpPr>
          <p:cNvPr id="12" name="Shape 1875"/>
          <p:cNvSpPr/>
          <p:nvPr userDrawn="1">
            <p:custDataLst>
              <p:tags r:id="rId8"/>
            </p:custDataLst>
          </p:nvPr>
        </p:nvSpPr>
        <p:spPr>
          <a:xfrm>
            <a:off x="9906000" y="6095999"/>
            <a:ext cx="762000" cy="762001"/>
          </a:xfrm>
          <a:prstGeom prst="rect">
            <a:avLst/>
          </a:prstGeom>
          <a:solidFill>
            <a:schemeClr val="accent1">
              <a:alpha val="4000"/>
            </a:schemeClr>
          </a:solidFill>
          <a:ln w="12700">
            <a:miter lim="400000"/>
          </a:ln>
        </p:spPr>
        <p:txBody>
          <a:bodyPr lIns="35719" tIns="35719" rIns="35719" bIns="35719" anchor="ctr"/>
          <a:lstStyle/>
          <a:p>
            <a:pPr defTabSz="410845" hangingPunct="0">
              <a:defRPr sz="3000">
                <a:solidFill>
                  <a:srgbClr val="53585F"/>
                </a:solidFill>
              </a:defRPr>
            </a:pPr>
            <a:endParaRPr sz="1500" kern="0" baseline="0">
              <a:solidFill>
                <a:srgbClr val="53585F"/>
              </a:solidFill>
              <a:latin typeface="Arial" panose="020B0604020202020204" pitchFamily="34" charset="0"/>
              <a:ea typeface="微软雅黑" panose="020B0503020204020204" charset="-122"/>
              <a:cs typeface="+mn-ea"/>
              <a:sym typeface="+mn-lt"/>
            </a:endParaRPr>
          </a:p>
        </p:txBody>
      </p:sp>
      <p:sp>
        <p:nvSpPr>
          <p:cNvPr id="13" name="Shape 1876"/>
          <p:cNvSpPr/>
          <p:nvPr userDrawn="1">
            <p:custDataLst>
              <p:tags r:id="rId9"/>
            </p:custDataLst>
          </p:nvPr>
        </p:nvSpPr>
        <p:spPr>
          <a:xfrm>
            <a:off x="10668000" y="6093122"/>
            <a:ext cx="762000" cy="762000"/>
          </a:xfrm>
          <a:prstGeom prst="rect">
            <a:avLst/>
          </a:prstGeom>
          <a:solidFill>
            <a:schemeClr val="accent1">
              <a:alpha val="14998"/>
            </a:schemeClr>
          </a:solidFill>
          <a:ln w="12700">
            <a:miter lim="400000"/>
          </a:ln>
        </p:spPr>
        <p:txBody>
          <a:bodyPr lIns="35719" tIns="35719" rIns="35719" bIns="35719" anchor="ctr"/>
          <a:lstStyle/>
          <a:p>
            <a:pPr defTabSz="410845" hangingPunct="0">
              <a:defRPr sz="3000">
                <a:solidFill>
                  <a:srgbClr val="53585F"/>
                </a:solidFill>
              </a:defRPr>
            </a:pPr>
            <a:endParaRPr sz="1500" kern="0" baseline="0">
              <a:solidFill>
                <a:srgbClr val="53585F"/>
              </a:solidFill>
              <a:latin typeface="Arial" panose="020B0604020202020204" pitchFamily="34" charset="0"/>
              <a:ea typeface="微软雅黑" panose="020B0503020204020204" charset="-122"/>
              <a:cs typeface="+mn-ea"/>
              <a:sym typeface="+mn-lt"/>
            </a:endParaRPr>
          </a:p>
        </p:txBody>
      </p:sp>
      <p:sp>
        <p:nvSpPr>
          <p:cNvPr id="2" name="标题 1"/>
          <p:cNvSpPr>
            <a:spLocks noGrp="1"/>
          </p:cNvSpPr>
          <p:nvPr>
            <p:ph type="ctrTitle" hasCustomPrompt="1"/>
            <p:custDataLst>
              <p:tags r:id="rId10"/>
            </p:custDataLst>
          </p:nvPr>
        </p:nvSpPr>
        <p:spPr>
          <a:xfrm>
            <a:off x="2192316" y="2259756"/>
            <a:ext cx="7807369" cy="1398093"/>
          </a:xfrm>
        </p:spPr>
        <p:txBody>
          <a:bodyPr lIns="90000" tIns="46800" rIns="90000" bIns="46800" anchor="b" anchorCtr="0">
            <a:normAutofit/>
          </a:bodyPr>
          <a:lstStyle>
            <a:lvl1pPr algn="ctr">
              <a:defRPr sz="6600" u="none" strike="noStrike" kern="1200" cap="none" spc="6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16" name="日期占位符 15"/>
          <p:cNvSpPr>
            <a:spLocks noGrp="1"/>
          </p:cNvSpPr>
          <p:nvPr>
            <p:ph type="dt" sz="half" idx="10"/>
            <p:custDataLst>
              <p:tags r:id="rId11"/>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2"/>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13"/>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4" name="文本占位符 3"/>
          <p:cNvSpPr>
            <a:spLocks noGrp="1"/>
          </p:cNvSpPr>
          <p:nvPr>
            <p:ph type="body" sz="quarter" idx="13" hasCustomPrompt="1"/>
            <p:custDataLst>
              <p:tags r:id="rId14"/>
            </p:custDataLst>
          </p:nvPr>
        </p:nvSpPr>
        <p:spPr>
          <a:xfrm>
            <a:off x="2192338" y="3740434"/>
            <a:ext cx="7807325" cy="500572"/>
          </a:xfrm>
        </p:spPr>
        <p:txBody>
          <a:bodyPr lIns="91440" tIns="45720" rIns="91440" bIns="45720">
            <a:normAutofit/>
          </a:bodyPr>
          <a:lstStyle>
            <a:lvl1pPr marL="0" indent="0" algn="ctr">
              <a:buNone/>
              <a:defRPr sz="1800" spc="1000" baseline="0">
                <a:latin typeface="Arial" panose="020B0604020202020204" pitchFamily="34" charset="0"/>
                <a:ea typeface="微软雅黑" panose="020B0503020204020204" charset="-122"/>
              </a:defRPr>
            </a:lvl1pPr>
          </a:lstStyle>
          <a:p>
            <a:pPr lvl="0"/>
            <a:r>
              <a:rPr lang="zh-CN" altLang="en-US" dirty="0"/>
              <a:t>单击此处编辑副标题</a:t>
            </a:r>
            <a:endParaRPr lang="zh-CN" altLang="en-US" dirty="0"/>
          </a:p>
        </p:txBody>
      </p:sp>
      <p:sp>
        <p:nvSpPr>
          <p:cNvPr id="6" name="文本占位符 5"/>
          <p:cNvSpPr>
            <a:spLocks noGrp="1"/>
          </p:cNvSpPr>
          <p:nvPr>
            <p:ph type="body" sz="quarter" idx="14" hasCustomPrompt="1"/>
            <p:custDataLst>
              <p:tags r:id="rId15"/>
            </p:custDataLst>
          </p:nvPr>
        </p:nvSpPr>
        <p:spPr>
          <a:xfrm>
            <a:off x="2449286" y="4383316"/>
            <a:ext cx="2451100" cy="414321"/>
          </a:xfrm>
        </p:spPr>
        <p:txBody>
          <a:bodyPr lIns="91440" tIns="45720" rIns="91440" bIns="45720"/>
          <a:lstStyle>
            <a:lvl1pPr marL="0" indent="0">
              <a:buNone/>
              <a:defRPr baseline="0">
                <a:latin typeface="Arial" panose="020B0604020202020204" pitchFamily="34" charset="0"/>
                <a:ea typeface="微软雅黑" panose="020B0503020204020204" charset="-122"/>
              </a:defRPr>
            </a:lvl1pPr>
          </a:lstStyle>
          <a:p>
            <a:pPr lvl="0"/>
            <a:r>
              <a:rPr lang="zh-CN" altLang="en-US" dirty="0"/>
              <a:t>汇报人姓名</a:t>
            </a:r>
            <a:endParaRPr lang="zh-CN" altLang="en-US" dirty="0"/>
          </a:p>
        </p:txBody>
      </p:sp>
      <p:sp>
        <p:nvSpPr>
          <p:cNvPr id="19" name="文本占位符 5"/>
          <p:cNvSpPr>
            <a:spLocks noGrp="1"/>
          </p:cNvSpPr>
          <p:nvPr>
            <p:ph type="body" sz="quarter" idx="15" hasCustomPrompt="1"/>
            <p:custDataLst>
              <p:tags r:id="rId16"/>
            </p:custDataLst>
          </p:nvPr>
        </p:nvSpPr>
        <p:spPr>
          <a:xfrm>
            <a:off x="7291614" y="4383316"/>
            <a:ext cx="2451100" cy="414321"/>
          </a:xfrm>
        </p:spPr>
        <p:txBody>
          <a:bodyPr lIns="91440" tIns="45720" rIns="91440" bIns="45720"/>
          <a:lstStyle>
            <a:lvl1pPr marL="0" indent="0" algn="r">
              <a:buNone/>
              <a:defRPr baseline="0">
                <a:latin typeface="Arial" panose="020B0604020202020204" pitchFamily="34" charset="0"/>
                <a:ea typeface="微软雅黑" panose="020B0503020204020204" charset="-122"/>
              </a:defRPr>
            </a:lvl1pPr>
          </a:lstStyle>
          <a:p>
            <a:pPr lvl="0"/>
            <a:r>
              <a:rPr lang="en-US" altLang="zh-CN" dirty="0"/>
              <a:t>2020/01/01</a:t>
            </a:r>
            <a:endParaRPr lang="zh-CN" altLang="en-US" dirty="0"/>
          </a:p>
        </p:txBody>
      </p:sp>
      <p:cxnSp>
        <p:nvCxnSpPr>
          <p:cNvPr id="15" name="直接连接符 14"/>
          <p:cNvCxnSpPr/>
          <p:nvPr userDrawn="1">
            <p:custDataLst>
              <p:tags r:id="rId17"/>
            </p:custDataLst>
          </p:nvPr>
        </p:nvCxnSpPr>
        <p:spPr>
          <a:xfrm>
            <a:off x="2560320" y="4263574"/>
            <a:ext cx="70408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a:gsLst>
            <a:gs pos="0">
              <a:schemeClr val="bg2"/>
            </a:gs>
            <a:gs pos="100000">
              <a:schemeClr val="tx2"/>
            </a:gs>
          </a:gsLst>
          <a:lin ang="6599999" scaled="0"/>
        </a:gra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0" y="-3810"/>
            <a:ext cx="12191365" cy="6866255"/>
            <a:chOff x="0" y="-3810"/>
            <a:chExt cx="12191365" cy="6866255"/>
          </a:xfrm>
        </p:grpSpPr>
        <p:pic>
          <p:nvPicPr>
            <p:cNvPr id="14" name="Picture 1"/>
            <p:cNvPicPr>
              <a:picLocks noChangeAspect="1"/>
            </p:cNvPicPr>
            <p:nvPr userDrawn="1">
              <p:custDataLst>
                <p:tags r:id="rId3"/>
              </p:custDataLst>
            </p:nvPr>
          </p:nvPicPr>
          <p:blipFill>
            <a:blip r:embed="rId4"/>
            <a:stretch>
              <a:fillRect/>
            </a:stretch>
          </p:blipFill>
          <p:spPr>
            <a:xfrm>
              <a:off x="0" y="5455920"/>
              <a:ext cx="3241040" cy="1406525"/>
            </a:xfrm>
            <a:prstGeom prst="rect">
              <a:avLst/>
            </a:prstGeom>
          </p:spPr>
        </p:pic>
        <p:grpSp>
          <p:nvGrpSpPr>
            <p:cNvPr id="15" name="组合 14"/>
            <p:cNvGrpSpPr/>
            <p:nvPr userDrawn="1"/>
          </p:nvGrpSpPr>
          <p:grpSpPr>
            <a:xfrm>
              <a:off x="11217275" y="-3810"/>
              <a:ext cx="974090" cy="907415"/>
              <a:chOff x="11217275" y="-3810"/>
              <a:chExt cx="974090" cy="907415"/>
            </a:xfrm>
          </p:grpSpPr>
          <p:sp>
            <p:nvSpPr>
              <p:cNvPr id="16" name="矩形 15"/>
              <p:cNvSpPr/>
              <p:nvPr userDrawn="1">
                <p:custDataLst>
                  <p:tags r:id="rId5"/>
                </p:custDataLst>
              </p:nvPr>
            </p:nvSpPr>
            <p:spPr>
              <a:xfrm flipV="1">
                <a:off x="11685270" y="455930"/>
                <a:ext cx="271780" cy="23304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7" name="矩形 16"/>
              <p:cNvSpPr/>
              <p:nvPr userDrawn="1">
                <p:custDataLst>
                  <p:tags r:id="rId6"/>
                </p:custDataLst>
              </p:nvPr>
            </p:nvSpPr>
            <p:spPr>
              <a:xfrm flipV="1">
                <a:off x="11957685" y="231140"/>
                <a:ext cx="233680" cy="233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8" name="矩形 17"/>
              <p:cNvSpPr/>
              <p:nvPr userDrawn="1">
                <p:custDataLst>
                  <p:tags r:id="rId7"/>
                </p:custDataLst>
              </p:nvPr>
            </p:nvSpPr>
            <p:spPr>
              <a:xfrm flipV="1">
                <a:off x="11957050" y="669925"/>
                <a:ext cx="234315" cy="233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9" name="矩形 18"/>
              <p:cNvSpPr/>
              <p:nvPr userDrawn="1">
                <p:custDataLst>
                  <p:tags r:id="rId8"/>
                </p:custDataLst>
              </p:nvPr>
            </p:nvSpPr>
            <p:spPr>
              <a:xfrm flipV="1">
                <a:off x="11450955" y="229235"/>
                <a:ext cx="234315" cy="233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20" name="矩形 19"/>
              <p:cNvSpPr/>
              <p:nvPr userDrawn="1">
                <p:custDataLst>
                  <p:tags r:id="rId9"/>
                </p:custDataLst>
              </p:nvPr>
            </p:nvSpPr>
            <p:spPr>
              <a:xfrm flipV="1">
                <a:off x="11685270" y="-3810"/>
                <a:ext cx="271780" cy="2330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21" name="矩形 20"/>
              <p:cNvSpPr/>
              <p:nvPr userDrawn="1">
                <p:custDataLst>
                  <p:tags r:id="rId10"/>
                </p:custDataLst>
              </p:nvPr>
            </p:nvSpPr>
            <p:spPr>
              <a:xfrm flipV="1">
                <a:off x="11217275" y="-2540"/>
                <a:ext cx="233680" cy="233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latin typeface="Arial" panose="020B0604020202020204" pitchFamily="34" charset="0"/>
                  <a:ea typeface="微软雅黑" panose="020B0503020204020204" charset="-122"/>
                </a:endParaRPr>
              </a:p>
            </p:txBody>
          </p:sp>
        </p:grpSp>
      </p:grpSp>
      <p:sp>
        <p:nvSpPr>
          <p:cNvPr id="2" name="标题 1"/>
          <p:cNvSpPr>
            <a:spLocks noGrp="1"/>
          </p:cNvSpPr>
          <p:nvPr>
            <p:ph type="title"/>
            <p:custDataLst>
              <p:tags r:id="rId1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1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3"/>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5"/>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bg>
      <p:bgPr>
        <a:gradFill>
          <a:gsLst>
            <a:gs pos="0">
              <a:schemeClr val="bg2"/>
            </a:gs>
            <a:gs pos="100000">
              <a:schemeClr val="tx2"/>
            </a:gs>
          </a:gsLst>
          <a:lin ang="6599999" scaled="0"/>
        </a:gradFill>
        <a:effectLst/>
      </p:bgPr>
    </p:bg>
    <p:spTree>
      <p:nvGrpSpPr>
        <p:cNvPr id="1" name=""/>
        <p:cNvGrpSpPr/>
        <p:nvPr/>
      </p:nvGrpSpPr>
      <p:grpSpPr>
        <a:xfrm>
          <a:off x="0" y="0"/>
          <a:ext cx="0" cy="0"/>
          <a:chOff x="0" y="0"/>
          <a:chExt cx="0" cy="0"/>
        </a:xfrm>
      </p:grpSpPr>
      <p:pic>
        <p:nvPicPr>
          <p:cNvPr id="7" name="Picture 1"/>
          <p:cNvPicPr>
            <a:picLocks noChangeAspect="1"/>
          </p:cNvPicPr>
          <p:nvPr userDrawn="1">
            <p:custDataLst>
              <p:tags r:id="rId2"/>
            </p:custDataLst>
          </p:nvPr>
        </p:nvPicPr>
        <p:blipFill>
          <a:blip r:embed="rId3"/>
          <a:stretch>
            <a:fillRect/>
          </a:stretch>
        </p:blipFill>
        <p:spPr>
          <a:xfrm>
            <a:off x="0" y="3914775"/>
            <a:ext cx="6788150" cy="2946400"/>
          </a:xfrm>
          <a:prstGeom prst="rect">
            <a:avLst/>
          </a:prstGeom>
        </p:spPr>
      </p:pic>
      <p:sp>
        <p:nvSpPr>
          <p:cNvPr id="8" name="Shape 31"/>
          <p:cNvSpPr/>
          <p:nvPr userDrawn="1">
            <p:custDataLst>
              <p:tags r:id="rId4"/>
            </p:custDataLst>
          </p:nvPr>
        </p:nvSpPr>
        <p:spPr>
          <a:xfrm>
            <a:off x="9906000" y="6098877"/>
            <a:ext cx="762000" cy="762001"/>
          </a:xfrm>
          <a:prstGeom prst="rect">
            <a:avLst/>
          </a:prstGeom>
          <a:solidFill>
            <a:schemeClr val="accent6">
              <a:hueOff val="-2214564"/>
              <a:satOff val="-18404"/>
              <a:lumOff val="-82879"/>
              <a:alpha val="4000"/>
            </a:schemeClr>
          </a:solidFill>
          <a:ln w="12700">
            <a:miter lim="400000"/>
          </a:ln>
        </p:spPr>
        <p:txBody>
          <a:bodyPr lIns="35719" tIns="35719" rIns="35719" bIns="35719" anchor="ctr"/>
          <a:lstStyle/>
          <a:p>
            <a:pPr>
              <a:lnSpc>
                <a:spcPct val="100000"/>
              </a:lnSpc>
              <a:defRPr sz="3000">
                <a:solidFill>
                  <a:srgbClr val="53585F"/>
                </a:solidFill>
              </a:defRPr>
            </a:pPr>
            <a:endParaRPr sz="1500" baseline="0">
              <a:latin typeface="Arial" panose="020B0604020202020204" pitchFamily="34" charset="0"/>
              <a:ea typeface="微软雅黑" panose="020B0503020204020204" charset="-122"/>
              <a:cs typeface="+mn-ea"/>
              <a:sym typeface="+mn-lt"/>
            </a:endParaRPr>
          </a:p>
        </p:txBody>
      </p:sp>
      <p:sp>
        <p:nvSpPr>
          <p:cNvPr id="9" name="Shape 32"/>
          <p:cNvSpPr/>
          <p:nvPr userDrawn="1">
            <p:custDataLst>
              <p:tags r:id="rId5"/>
            </p:custDataLst>
          </p:nvPr>
        </p:nvSpPr>
        <p:spPr>
          <a:xfrm>
            <a:off x="6858000" y="5334000"/>
            <a:ext cx="762000" cy="762000"/>
          </a:xfrm>
          <a:prstGeom prst="rect">
            <a:avLst/>
          </a:prstGeom>
          <a:solidFill>
            <a:schemeClr val="accent6">
              <a:hueOff val="-2214564"/>
              <a:satOff val="-18404"/>
              <a:lumOff val="-82879"/>
              <a:alpha val="2000"/>
            </a:schemeClr>
          </a:solidFill>
          <a:ln w="12700">
            <a:miter lim="400000"/>
          </a:ln>
        </p:spPr>
        <p:txBody>
          <a:bodyPr lIns="35719" tIns="35719" rIns="35719" bIns="35719" anchor="ctr"/>
          <a:lstStyle/>
          <a:p>
            <a:pPr>
              <a:lnSpc>
                <a:spcPct val="100000"/>
              </a:lnSpc>
              <a:defRPr sz="3000">
                <a:solidFill>
                  <a:srgbClr val="53585F"/>
                </a:solidFill>
              </a:defRPr>
            </a:pPr>
            <a:endParaRPr sz="1500" baseline="0">
              <a:latin typeface="Arial" panose="020B0604020202020204" pitchFamily="34" charset="0"/>
              <a:ea typeface="微软雅黑" panose="020B0503020204020204" charset="-122"/>
              <a:cs typeface="+mn-ea"/>
              <a:sym typeface="+mn-lt"/>
            </a:endParaRPr>
          </a:p>
        </p:txBody>
      </p:sp>
      <p:sp>
        <p:nvSpPr>
          <p:cNvPr id="10" name="Shape 33"/>
          <p:cNvSpPr/>
          <p:nvPr userDrawn="1">
            <p:custDataLst>
              <p:tags r:id="rId6"/>
            </p:custDataLst>
          </p:nvPr>
        </p:nvSpPr>
        <p:spPr>
          <a:xfrm>
            <a:off x="10668000" y="6096000"/>
            <a:ext cx="762000" cy="762000"/>
          </a:xfrm>
          <a:prstGeom prst="rect">
            <a:avLst/>
          </a:prstGeom>
          <a:solidFill>
            <a:schemeClr val="accent6">
              <a:hueOff val="-2214564"/>
              <a:satOff val="-18404"/>
              <a:lumOff val="-82879"/>
              <a:alpha val="14998"/>
            </a:schemeClr>
          </a:solidFill>
          <a:ln w="12700">
            <a:miter lim="400000"/>
          </a:ln>
        </p:spPr>
        <p:txBody>
          <a:bodyPr lIns="35719" tIns="35719" rIns="35719" bIns="35719" anchor="ctr"/>
          <a:lstStyle/>
          <a:p>
            <a:pPr>
              <a:lnSpc>
                <a:spcPct val="100000"/>
              </a:lnSpc>
              <a:defRPr sz="3000">
                <a:solidFill>
                  <a:srgbClr val="53585F"/>
                </a:solidFill>
              </a:defRPr>
            </a:pPr>
            <a:endParaRPr sz="1500" baseline="0">
              <a:latin typeface="Arial" panose="020B0604020202020204" pitchFamily="34" charset="0"/>
              <a:ea typeface="微软雅黑" panose="020B0503020204020204" charset="-122"/>
              <a:cs typeface="+mn-ea"/>
              <a:sym typeface="+mn-lt"/>
            </a:endParaRPr>
          </a:p>
        </p:txBody>
      </p:sp>
      <p:sp>
        <p:nvSpPr>
          <p:cNvPr id="11" name="Shape 36"/>
          <p:cNvSpPr/>
          <p:nvPr userDrawn="1">
            <p:custDataLst>
              <p:tags r:id="rId7"/>
            </p:custDataLst>
          </p:nvPr>
        </p:nvSpPr>
        <p:spPr>
          <a:xfrm>
            <a:off x="-1" y="762000"/>
            <a:ext cx="762001" cy="762000"/>
          </a:xfrm>
          <a:prstGeom prst="rect">
            <a:avLst/>
          </a:prstGeom>
          <a:solidFill>
            <a:schemeClr val="accent6">
              <a:hueOff val="-2214564"/>
              <a:satOff val="-18404"/>
              <a:lumOff val="-82879"/>
              <a:alpha val="4000"/>
            </a:schemeClr>
          </a:solidFill>
          <a:ln w="12700">
            <a:miter lim="400000"/>
          </a:ln>
        </p:spPr>
        <p:txBody>
          <a:bodyPr lIns="35719" tIns="35719" rIns="35719" bIns="35719" anchor="ctr"/>
          <a:lstStyle/>
          <a:p>
            <a:pPr>
              <a:lnSpc>
                <a:spcPct val="100000"/>
              </a:lnSpc>
              <a:defRPr sz="3000">
                <a:solidFill>
                  <a:srgbClr val="53585F"/>
                </a:solidFill>
              </a:defRPr>
            </a:pPr>
            <a:endParaRPr sz="1500" baseline="0">
              <a:latin typeface="Arial" panose="020B0604020202020204" pitchFamily="34" charset="0"/>
              <a:ea typeface="微软雅黑" panose="020B0503020204020204" charset="-122"/>
              <a:cs typeface="+mn-ea"/>
              <a:sym typeface="+mn-lt"/>
            </a:endParaRPr>
          </a:p>
        </p:txBody>
      </p:sp>
      <p:sp>
        <p:nvSpPr>
          <p:cNvPr id="12" name="Shape 38"/>
          <p:cNvSpPr/>
          <p:nvPr userDrawn="1">
            <p:custDataLst>
              <p:tags r:id="rId8"/>
            </p:custDataLst>
          </p:nvPr>
        </p:nvSpPr>
        <p:spPr>
          <a:xfrm flipV="1">
            <a:off x="4419600" y="2696211"/>
            <a:ext cx="0" cy="1270001"/>
          </a:xfrm>
          <a:prstGeom prst="line">
            <a:avLst/>
          </a:prstGeom>
          <a:ln w="25400">
            <a:solidFill>
              <a:schemeClr val="accent6">
                <a:hueOff val="-2214564"/>
                <a:satOff val="-18404"/>
                <a:lumOff val="-82879"/>
                <a:alpha val="19618"/>
              </a:schemeClr>
            </a:solidFill>
            <a:miter lim="400000"/>
          </a:ln>
        </p:spPr>
        <p:txBody>
          <a:bodyPr lIns="35719" tIns="35719" rIns="35719" bIns="35719" anchor="ctr"/>
          <a:lstStyle/>
          <a:p>
            <a:pPr algn="ctr">
              <a:lnSpc>
                <a:spcPct val="100000"/>
              </a:lnSpc>
              <a:defRPr sz="3200">
                <a:solidFill>
                  <a:schemeClr val="accent6">
                    <a:hueOff val="-2214564"/>
                    <a:satOff val="-18404"/>
                    <a:lumOff val="-82879"/>
                  </a:schemeClr>
                </a:solidFill>
                <a:latin typeface="Helvetica Light"/>
                <a:ea typeface="Helvetica Light"/>
                <a:cs typeface="Helvetica Light"/>
                <a:sym typeface="Helvetica Light"/>
              </a:defRPr>
            </a:pPr>
            <a:endParaRPr sz="1600" baseline="0">
              <a:latin typeface="Arial" panose="020B0604020202020204" pitchFamily="34" charset="0"/>
              <a:ea typeface="微软雅黑" panose="020B0503020204020204" charset="-122"/>
              <a:cs typeface="+mn-ea"/>
              <a:sym typeface="+mn-lt"/>
            </a:endParaRPr>
          </a:p>
        </p:txBody>
      </p:sp>
      <p:sp>
        <p:nvSpPr>
          <p:cNvPr id="13" name="Shape 1883"/>
          <p:cNvSpPr/>
          <p:nvPr userDrawn="1">
            <p:custDataLst>
              <p:tags r:id="rId9"/>
            </p:custDataLst>
          </p:nvPr>
        </p:nvSpPr>
        <p:spPr>
          <a:xfrm>
            <a:off x="9906001" y="6098877"/>
            <a:ext cx="762000" cy="762001"/>
          </a:xfrm>
          <a:prstGeom prst="rect">
            <a:avLst/>
          </a:prstGeom>
          <a:solidFill>
            <a:schemeClr val="accent1">
              <a:alpha val="4000"/>
            </a:schemeClr>
          </a:solidFill>
          <a:ln w="12700">
            <a:miter lim="400000"/>
          </a:ln>
        </p:spPr>
        <p:txBody>
          <a:bodyPr lIns="35719" tIns="35719" rIns="35719" bIns="35719" anchor="ctr"/>
          <a:lstStyle/>
          <a:p>
            <a:pPr marL="0" marR="0" lvl="0" indent="0" algn="l" defTabSz="410845" rtl="0" eaLnBrk="1" fontAlgn="auto" latinLnBrk="0" hangingPunct="0">
              <a:lnSpc>
                <a:spcPct val="100000"/>
              </a:lnSpc>
              <a:spcBef>
                <a:spcPts val="0"/>
              </a:spcBef>
              <a:spcAft>
                <a:spcPts val="0"/>
              </a:spcAft>
              <a:buClrTx/>
              <a:buSzTx/>
              <a:buFontTx/>
              <a:buNone/>
              <a:defRPr sz="3000">
                <a:solidFill>
                  <a:srgbClr val="53585F"/>
                </a:solidFill>
              </a:defRPr>
            </a:pPr>
            <a:endParaRPr kumimoji="0" sz="1500" b="0" i="0" u="none" strike="noStrike" kern="0" cap="none" spc="0" normalizeH="0" baseline="0" noProof="0">
              <a:ln>
                <a:noFill/>
              </a:ln>
              <a:solidFill>
                <a:srgbClr val="53585F"/>
              </a:solidFill>
              <a:effectLst/>
              <a:uLnTx/>
              <a:uFillTx/>
              <a:latin typeface="Arial" panose="020B0604020202020204" pitchFamily="34" charset="0"/>
              <a:ea typeface="微软雅黑" panose="020B0503020204020204" charset="-122"/>
              <a:cs typeface="+mn-ea"/>
              <a:sym typeface="+mn-lt"/>
            </a:endParaRPr>
          </a:p>
        </p:txBody>
      </p:sp>
      <p:sp>
        <p:nvSpPr>
          <p:cNvPr id="14" name="Shape 1884"/>
          <p:cNvSpPr/>
          <p:nvPr userDrawn="1">
            <p:custDataLst>
              <p:tags r:id="rId10"/>
            </p:custDataLst>
          </p:nvPr>
        </p:nvSpPr>
        <p:spPr>
          <a:xfrm>
            <a:off x="6858001" y="5334000"/>
            <a:ext cx="762000" cy="762000"/>
          </a:xfrm>
          <a:prstGeom prst="rect">
            <a:avLst/>
          </a:prstGeom>
          <a:solidFill>
            <a:schemeClr val="accent1">
              <a:alpha val="2000"/>
            </a:schemeClr>
          </a:solidFill>
          <a:ln w="12700">
            <a:miter lim="400000"/>
          </a:ln>
        </p:spPr>
        <p:txBody>
          <a:bodyPr lIns="35719" tIns="35719" rIns="35719" bIns="35719" anchor="ctr"/>
          <a:lstStyle/>
          <a:p>
            <a:pPr marL="0" marR="0" lvl="0" indent="0" algn="l" defTabSz="410845" rtl="0" eaLnBrk="1" fontAlgn="auto" latinLnBrk="0" hangingPunct="0">
              <a:lnSpc>
                <a:spcPct val="100000"/>
              </a:lnSpc>
              <a:spcBef>
                <a:spcPts val="0"/>
              </a:spcBef>
              <a:spcAft>
                <a:spcPts val="0"/>
              </a:spcAft>
              <a:buClrTx/>
              <a:buSzTx/>
              <a:buFontTx/>
              <a:buNone/>
              <a:defRPr sz="3000">
                <a:solidFill>
                  <a:srgbClr val="53585F"/>
                </a:solidFill>
              </a:defRPr>
            </a:pPr>
            <a:endParaRPr kumimoji="0" sz="1500" b="0" i="0" u="none" strike="noStrike" kern="0" cap="none" spc="0" normalizeH="0" baseline="0" noProof="0">
              <a:ln>
                <a:noFill/>
              </a:ln>
              <a:solidFill>
                <a:srgbClr val="53585F"/>
              </a:solidFill>
              <a:effectLst/>
              <a:uLnTx/>
              <a:uFillTx/>
              <a:latin typeface="Arial" panose="020B0604020202020204" pitchFamily="34" charset="0"/>
              <a:ea typeface="微软雅黑" panose="020B0503020204020204" charset="-122"/>
              <a:cs typeface="+mn-ea"/>
              <a:sym typeface="+mn-lt"/>
            </a:endParaRPr>
          </a:p>
        </p:txBody>
      </p:sp>
      <p:sp>
        <p:nvSpPr>
          <p:cNvPr id="15" name="Shape 1885"/>
          <p:cNvSpPr/>
          <p:nvPr userDrawn="1">
            <p:custDataLst>
              <p:tags r:id="rId11"/>
            </p:custDataLst>
          </p:nvPr>
        </p:nvSpPr>
        <p:spPr>
          <a:xfrm>
            <a:off x="10668001" y="6096000"/>
            <a:ext cx="762000" cy="762000"/>
          </a:xfrm>
          <a:prstGeom prst="rect">
            <a:avLst/>
          </a:prstGeom>
          <a:solidFill>
            <a:schemeClr val="accent1">
              <a:alpha val="14998"/>
            </a:schemeClr>
          </a:solidFill>
          <a:ln w="12700">
            <a:miter lim="400000"/>
          </a:ln>
        </p:spPr>
        <p:txBody>
          <a:bodyPr lIns="35719" tIns="35719" rIns="35719" bIns="35719" anchor="ctr"/>
          <a:lstStyle/>
          <a:p>
            <a:pPr marL="0" marR="0" lvl="0" indent="0" algn="l" defTabSz="410845" rtl="0" eaLnBrk="1" fontAlgn="auto" latinLnBrk="0" hangingPunct="0">
              <a:lnSpc>
                <a:spcPct val="100000"/>
              </a:lnSpc>
              <a:spcBef>
                <a:spcPts val="0"/>
              </a:spcBef>
              <a:spcAft>
                <a:spcPts val="0"/>
              </a:spcAft>
              <a:buClrTx/>
              <a:buSzTx/>
              <a:buFontTx/>
              <a:buNone/>
              <a:defRPr sz="3000">
                <a:solidFill>
                  <a:srgbClr val="53585F"/>
                </a:solidFill>
              </a:defRPr>
            </a:pPr>
            <a:endParaRPr kumimoji="0" sz="1500" b="0" i="0" u="none" strike="noStrike" kern="0" cap="none" spc="0" normalizeH="0" baseline="0" noProof="0">
              <a:ln>
                <a:noFill/>
              </a:ln>
              <a:solidFill>
                <a:srgbClr val="53585F"/>
              </a:solidFill>
              <a:effectLst/>
              <a:uLnTx/>
              <a:uFillTx/>
              <a:latin typeface="Arial" panose="020B0604020202020204" pitchFamily="34" charset="0"/>
              <a:ea typeface="微软雅黑" panose="020B0503020204020204" charset="-122"/>
              <a:cs typeface="+mn-ea"/>
              <a:sym typeface="+mn-lt"/>
            </a:endParaRPr>
          </a:p>
        </p:txBody>
      </p:sp>
      <p:sp>
        <p:nvSpPr>
          <p:cNvPr id="16" name="Shape 1888"/>
          <p:cNvSpPr/>
          <p:nvPr userDrawn="1">
            <p:custDataLst>
              <p:tags r:id="rId12"/>
            </p:custDataLst>
          </p:nvPr>
        </p:nvSpPr>
        <p:spPr>
          <a:xfrm>
            <a:off x="0" y="762000"/>
            <a:ext cx="762001" cy="762000"/>
          </a:xfrm>
          <a:prstGeom prst="rect">
            <a:avLst/>
          </a:prstGeom>
          <a:solidFill>
            <a:schemeClr val="accent1">
              <a:alpha val="4000"/>
            </a:schemeClr>
          </a:solidFill>
          <a:ln w="12700">
            <a:miter lim="400000"/>
          </a:ln>
        </p:spPr>
        <p:txBody>
          <a:bodyPr lIns="35719" tIns="35719" rIns="35719" bIns="35719" anchor="ctr"/>
          <a:lstStyle/>
          <a:p>
            <a:pPr marL="0" marR="0" lvl="0" indent="0" algn="l" defTabSz="410845" rtl="0" eaLnBrk="1" fontAlgn="auto" latinLnBrk="0" hangingPunct="0">
              <a:lnSpc>
                <a:spcPct val="100000"/>
              </a:lnSpc>
              <a:spcBef>
                <a:spcPts val="0"/>
              </a:spcBef>
              <a:spcAft>
                <a:spcPts val="0"/>
              </a:spcAft>
              <a:buClrTx/>
              <a:buSzTx/>
              <a:buFontTx/>
              <a:buNone/>
              <a:defRPr sz="3000">
                <a:solidFill>
                  <a:srgbClr val="53585F"/>
                </a:solidFill>
              </a:defRPr>
            </a:pPr>
            <a:endParaRPr kumimoji="0" sz="1500" b="0" i="0" u="none" strike="noStrike" kern="0" cap="none" spc="0" normalizeH="0" baseline="0" noProof="0">
              <a:ln>
                <a:noFill/>
              </a:ln>
              <a:solidFill>
                <a:srgbClr val="53585F"/>
              </a:solidFill>
              <a:effectLst/>
              <a:uLnTx/>
              <a:uFillTx/>
              <a:latin typeface="Arial" panose="020B0604020202020204" pitchFamily="34" charset="0"/>
              <a:ea typeface="微软雅黑" panose="020B0503020204020204" charset="-122"/>
              <a:cs typeface="+mn-ea"/>
              <a:sym typeface="+mn-lt"/>
            </a:endParaRPr>
          </a:p>
        </p:txBody>
      </p:sp>
      <p:sp>
        <p:nvSpPr>
          <p:cNvPr id="17" name="Shape 1889"/>
          <p:cNvSpPr/>
          <p:nvPr userDrawn="1">
            <p:custDataLst>
              <p:tags r:id="rId13"/>
            </p:custDataLst>
          </p:nvPr>
        </p:nvSpPr>
        <p:spPr>
          <a:xfrm>
            <a:off x="11430001" y="2286000"/>
            <a:ext cx="762000" cy="762000"/>
          </a:xfrm>
          <a:prstGeom prst="rect">
            <a:avLst/>
          </a:prstGeom>
          <a:solidFill>
            <a:schemeClr val="accent6">
              <a:hueOff val="-2214564"/>
              <a:satOff val="-18404"/>
              <a:lumOff val="-82879"/>
              <a:alpha val="2000"/>
            </a:schemeClr>
          </a:solidFill>
          <a:ln w="12700">
            <a:miter lim="400000"/>
          </a:ln>
        </p:spPr>
        <p:txBody>
          <a:bodyPr lIns="35719" tIns="35719" rIns="35719" bIns="35719" anchor="ctr"/>
          <a:lstStyle/>
          <a:p>
            <a:pPr marL="0" marR="0" lvl="0" indent="0" algn="l" defTabSz="410845" rtl="0" eaLnBrk="1" fontAlgn="auto" latinLnBrk="0" hangingPunct="0">
              <a:lnSpc>
                <a:spcPct val="100000"/>
              </a:lnSpc>
              <a:spcBef>
                <a:spcPts val="0"/>
              </a:spcBef>
              <a:spcAft>
                <a:spcPts val="0"/>
              </a:spcAft>
              <a:buClrTx/>
              <a:buSzTx/>
              <a:buFontTx/>
              <a:buNone/>
              <a:defRPr sz="3000">
                <a:solidFill>
                  <a:srgbClr val="53585F"/>
                </a:solidFill>
              </a:defRPr>
            </a:pPr>
            <a:endParaRPr kumimoji="0" sz="1500" b="0" i="0" u="none" strike="noStrike" kern="0" cap="none" spc="0" normalizeH="0" baseline="0" noProof="0">
              <a:ln>
                <a:noFill/>
              </a:ln>
              <a:solidFill>
                <a:srgbClr val="53585F"/>
              </a:solidFill>
              <a:effectLst/>
              <a:uLnTx/>
              <a:uFillTx/>
              <a:latin typeface="Arial" panose="020B0604020202020204" pitchFamily="34" charset="0"/>
              <a:ea typeface="微软雅黑" panose="020B0503020204020204" charset="-122"/>
              <a:cs typeface="+mn-ea"/>
              <a:sym typeface="+mn-lt"/>
            </a:endParaRPr>
          </a:p>
        </p:txBody>
      </p:sp>
      <p:sp>
        <p:nvSpPr>
          <p:cNvPr id="18" name="Shape 1890"/>
          <p:cNvSpPr/>
          <p:nvPr userDrawn="1">
            <p:custDataLst>
              <p:tags r:id="rId14"/>
            </p:custDataLst>
          </p:nvPr>
        </p:nvSpPr>
        <p:spPr>
          <a:xfrm flipV="1">
            <a:off x="4419601" y="2696211"/>
            <a:ext cx="0" cy="1270001"/>
          </a:xfrm>
          <a:prstGeom prst="line">
            <a:avLst/>
          </a:prstGeom>
          <a:ln w="25400">
            <a:solidFill>
              <a:schemeClr val="accent1">
                <a:alpha val="20000"/>
              </a:schemeClr>
            </a:solidFill>
            <a:miter lim="400000"/>
          </a:ln>
        </p:spPr>
        <p:txBody>
          <a:bodyPr lIns="35719" tIns="35719" rIns="35719" bIns="35719" anchor="ctr"/>
          <a:lstStyle/>
          <a:p>
            <a:pPr marL="0" marR="0" lvl="0" indent="0" algn="ctr" defTabSz="410845" rtl="0" eaLnBrk="1" fontAlgn="auto" latinLnBrk="0" hangingPunct="0">
              <a:lnSpc>
                <a:spcPct val="100000"/>
              </a:lnSpc>
              <a:spcBef>
                <a:spcPts val="0"/>
              </a:spcBef>
              <a:spcAft>
                <a:spcPts val="0"/>
              </a:spcAft>
              <a:buClrTx/>
              <a:buSzTx/>
              <a:buFontTx/>
              <a:buNone/>
              <a:defRPr sz="3200">
                <a:solidFill>
                  <a:srgbClr val="DCD5CB">
                    <a:hueOff val="-2214564"/>
                    <a:satOff val="-18404"/>
                    <a:lumOff val="-82879"/>
                  </a:srgbClr>
                </a:solidFill>
                <a:latin typeface="Helvetica Light"/>
                <a:ea typeface="Helvetica Light"/>
                <a:cs typeface="Helvetica Light"/>
                <a:sym typeface="Helvetica Light"/>
              </a:defRPr>
            </a:pPr>
            <a:endParaRPr kumimoji="0" sz="1600" b="0" i="0" u="none" strike="noStrike" kern="0" cap="none" spc="0" normalizeH="0" baseline="0" noProof="0">
              <a:ln>
                <a:noFill/>
              </a:ln>
              <a:solidFill>
                <a:srgbClr val="DCD5CB">
                  <a:hueOff val="-2214564"/>
                  <a:satOff val="-18404"/>
                  <a:lumOff val="-82879"/>
                </a:srgbClr>
              </a:solidFill>
              <a:effectLst/>
              <a:uLnTx/>
              <a:uFillTx/>
              <a:latin typeface="Arial" panose="020B0604020202020204" pitchFamily="34" charset="0"/>
              <a:ea typeface="微软雅黑" panose="020B0503020204020204" charset="-122"/>
              <a:cs typeface="+mn-ea"/>
              <a:sym typeface="+mn-lt"/>
            </a:endParaRPr>
          </a:p>
        </p:txBody>
      </p:sp>
      <p:sp>
        <p:nvSpPr>
          <p:cNvPr id="2" name="标题 1"/>
          <p:cNvSpPr>
            <a:spLocks noGrp="1"/>
          </p:cNvSpPr>
          <p:nvPr>
            <p:ph type="title" hasCustomPrompt="1"/>
            <p:custDataLst>
              <p:tags r:id="rId15"/>
            </p:custDataLst>
          </p:nvPr>
        </p:nvSpPr>
        <p:spPr>
          <a:xfrm>
            <a:off x="4629151" y="2431178"/>
            <a:ext cx="5448297" cy="928376"/>
          </a:xfrm>
        </p:spPr>
        <p:txBody>
          <a:bodyPr lIns="90000" tIns="46800" rIns="90000" bIns="46800" anchor="b" anchorCtr="0">
            <a:normAutofit/>
          </a:bodyPr>
          <a:lstStyle>
            <a:lvl1pPr>
              <a:defRPr sz="48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6"/>
            </p:custDataLst>
          </p:nvPr>
        </p:nvSpPr>
        <p:spPr>
          <a:xfrm>
            <a:off x="4629146" y="3422413"/>
            <a:ext cx="5448297" cy="1470025"/>
          </a:xfrm>
        </p:spPr>
        <p:txBody>
          <a:bodyPr lIns="90000" tIns="46800" rIns="90000" bIns="46800">
            <a:normAutofit/>
          </a:bodyPr>
          <a:lstStyle>
            <a:lvl1pPr marL="0" indent="0"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7"/>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8"/>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9"/>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a:gsLst>
            <a:gs pos="0">
              <a:schemeClr val="bg2"/>
            </a:gs>
            <a:gs pos="100000">
              <a:schemeClr val="tx2"/>
            </a:gs>
          </a:gsLst>
          <a:lin ang="6599999" scaled="0"/>
        </a:gra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0" y="-3810"/>
            <a:ext cx="12191365" cy="6866255"/>
            <a:chOff x="0" y="-3810"/>
            <a:chExt cx="12191365" cy="6866255"/>
          </a:xfrm>
        </p:grpSpPr>
        <p:pic>
          <p:nvPicPr>
            <p:cNvPr id="9" name="Picture 1"/>
            <p:cNvPicPr>
              <a:picLocks noChangeAspect="1"/>
            </p:cNvPicPr>
            <p:nvPr userDrawn="1">
              <p:custDataLst>
                <p:tags r:id="rId3"/>
              </p:custDataLst>
            </p:nvPr>
          </p:nvPicPr>
          <p:blipFill>
            <a:blip r:embed="rId4"/>
            <a:stretch>
              <a:fillRect/>
            </a:stretch>
          </p:blipFill>
          <p:spPr>
            <a:xfrm>
              <a:off x="0" y="5455920"/>
              <a:ext cx="3241040" cy="1406525"/>
            </a:xfrm>
            <a:prstGeom prst="rect">
              <a:avLst/>
            </a:prstGeom>
          </p:spPr>
        </p:pic>
        <p:grpSp>
          <p:nvGrpSpPr>
            <p:cNvPr id="10" name="组合 9"/>
            <p:cNvGrpSpPr/>
            <p:nvPr userDrawn="1"/>
          </p:nvGrpSpPr>
          <p:grpSpPr>
            <a:xfrm>
              <a:off x="11217275" y="-3810"/>
              <a:ext cx="974090" cy="907415"/>
              <a:chOff x="11217275" y="-3810"/>
              <a:chExt cx="974090" cy="907415"/>
            </a:xfrm>
          </p:grpSpPr>
          <p:sp>
            <p:nvSpPr>
              <p:cNvPr id="11" name="矩形 10"/>
              <p:cNvSpPr/>
              <p:nvPr userDrawn="1">
                <p:custDataLst>
                  <p:tags r:id="rId5"/>
                </p:custDataLst>
              </p:nvPr>
            </p:nvSpPr>
            <p:spPr>
              <a:xfrm flipV="1">
                <a:off x="11685270" y="455930"/>
                <a:ext cx="271780" cy="23304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2" name="矩形 11"/>
              <p:cNvSpPr/>
              <p:nvPr userDrawn="1">
                <p:custDataLst>
                  <p:tags r:id="rId6"/>
                </p:custDataLst>
              </p:nvPr>
            </p:nvSpPr>
            <p:spPr>
              <a:xfrm flipV="1">
                <a:off x="11957685" y="231140"/>
                <a:ext cx="233680" cy="233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3" name="矩形 12"/>
              <p:cNvSpPr/>
              <p:nvPr userDrawn="1">
                <p:custDataLst>
                  <p:tags r:id="rId7"/>
                </p:custDataLst>
              </p:nvPr>
            </p:nvSpPr>
            <p:spPr>
              <a:xfrm flipV="1">
                <a:off x="11957050" y="669925"/>
                <a:ext cx="234315" cy="233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4" name="矩形 13"/>
              <p:cNvSpPr/>
              <p:nvPr userDrawn="1">
                <p:custDataLst>
                  <p:tags r:id="rId8"/>
                </p:custDataLst>
              </p:nvPr>
            </p:nvSpPr>
            <p:spPr>
              <a:xfrm flipV="1">
                <a:off x="11450955" y="229235"/>
                <a:ext cx="234315" cy="233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5" name="矩形 14"/>
              <p:cNvSpPr/>
              <p:nvPr userDrawn="1">
                <p:custDataLst>
                  <p:tags r:id="rId9"/>
                </p:custDataLst>
              </p:nvPr>
            </p:nvSpPr>
            <p:spPr>
              <a:xfrm flipV="1">
                <a:off x="11685270" y="-3810"/>
                <a:ext cx="271780" cy="2330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6" name="矩形 15"/>
              <p:cNvSpPr/>
              <p:nvPr userDrawn="1">
                <p:custDataLst>
                  <p:tags r:id="rId10"/>
                </p:custDataLst>
              </p:nvPr>
            </p:nvSpPr>
            <p:spPr>
              <a:xfrm flipV="1">
                <a:off x="11217275" y="-2540"/>
                <a:ext cx="233680" cy="233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grpSp>
      </p:grpSp>
      <p:sp>
        <p:nvSpPr>
          <p:cNvPr id="2" name="标题 1"/>
          <p:cNvSpPr>
            <a:spLocks noGrp="1"/>
          </p:cNvSpPr>
          <p:nvPr>
            <p:ph type="title"/>
            <p:custDataLst>
              <p:tags r:id="rId1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2"/>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3"/>
            </p:custDataLst>
          </p:nvPr>
        </p:nvSpPr>
        <p:spPr>
          <a:xfrm>
            <a:off x="6238877" y="952508"/>
            <a:ext cx="5283242" cy="5388907"/>
          </a:xfrm>
        </p:spPr>
        <p:txBody>
          <a:bodyPr>
            <a:noAutofit/>
          </a:bodyPr>
          <a:lstStyle>
            <a:lvl1pPr>
              <a:defRPr sz="1600" baseline="0">
                <a:latin typeface="Arial" panose="020B0604020202020204" pitchFamily="34" charset="0"/>
                <a:ea typeface="微软雅黑" panose="020B0503020204020204" charset="-122"/>
              </a:defRPr>
            </a:lvl1pPr>
            <a:lvl2pPr>
              <a:defRPr sz="1600" baseline="0">
                <a:latin typeface="Arial" panose="020B0604020202020204" pitchFamily="34" charset="0"/>
                <a:ea typeface="微软雅黑" panose="020B0503020204020204" charset="-122"/>
              </a:defRPr>
            </a:lvl2pPr>
            <a:lvl3pPr>
              <a:defRPr sz="1600" baseline="0">
                <a:latin typeface="Arial" panose="020B0604020202020204" pitchFamily="34" charset="0"/>
                <a:ea typeface="微软雅黑" panose="020B0503020204020204" charset="-122"/>
              </a:defRPr>
            </a:lvl3pPr>
            <a:lvl4pPr>
              <a:defRPr sz="1600" baseline="0">
                <a:latin typeface="Arial" panose="020B0604020202020204" pitchFamily="34" charset="0"/>
                <a:ea typeface="微软雅黑" panose="020B0503020204020204" charset="-122"/>
              </a:defRPr>
            </a:lvl4pPr>
            <a:lvl5pPr>
              <a:defRPr sz="1600"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4"/>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5"/>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6"/>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bg>
      <p:bgPr>
        <a:gradFill>
          <a:gsLst>
            <a:gs pos="0">
              <a:schemeClr val="bg2"/>
            </a:gs>
            <a:gs pos="100000">
              <a:schemeClr val="tx2"/>
            </a:gs>
          </a:gsLst>
          <a:lin ang="6599999" scaled="0"/>
        </a:gra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3810"/>
            <a:ext cx="12191365" cy="6866255"/>
            <a:chOff x="0" y="-3810"/>
            <a:chExt cx="12191365" cy="6866255"/>
          </a:xfrm>
        </p:grpSpPr>
        <p:pic>
          <p:nvPicPr>
            <p:cNvPr id="11" name="Picture 1"/>
            <p:cNvPicPr>
              <a:picLocks noChangeAspect="1"/>
            </p:cNvPicPr>
            <p:nvPr userDrawn="1">
              <p:custDataLst>
                <p:tags r:id="rId3"/>
              </p:custDataLst>
            </p:nvPr>
          </p:nvPicPr>
          <p:blipFill>
            <a:blip r:embed="rId4"/>
            <a:stretch>
              <a:fillRect/>
            </a:stretch>
          </p:blipFill>
          <p:spPr>
            <a:xfrm>
              <a:off x="0" y="5455920"/>
              <a:ext cx="3241040" cy="1406525"/>
            </a:xfrm>
            <a:prstGeom prst="rect">
              <a:avLst/>
            </a:prstGeom>
          </p:spPr>
        </p:pic>
        <p:grpSp>
          <p:nvGrpSpPr>
            <p:cNvPr id="12" name="组合 11"/>
            <p:cNvGrpSpPr/>
            <p:nvPr userDrawn="1"/>
          </p:nvGrpSpPr>
          <p:grpSpPr>
            <a:xfrm>
              <a:off x="11217275" y="-3810"/>
              <a:ext cx="974090" cy="907415"/>
              <a:chOff x="11217275" y="-3810"/>
              <a:chExt cx="974090" cy="907415"/>
            </a:xfrm>
          </p:grpSpPr>
          <p:sp>
            <p:nvSpPr>
              <p:cNvPr id="13" name="矩形 12"/>
              <p:cNvSpPr/>
              <p:nvPr userDrawn="1">
                <p:custDataLst>
                  <p:tags r:id="rId5"/>
                </p:custDataLst>
              </p:nvPr>
            </p:nvSpPr>
            <p:spPr>
              <a:xfrm flipV="1">
                <a:off x="11685270" y="455930"/>
                <a:ext cx="271780" cy="23304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4" name="矩形 13"/>
              <p:cNvSpPr/>
              <p:nvPr userDrawn="1">
                <p:custDataLst>
                  <p:tags r:id="rId6"/>
                </p:custDataLst>
              </p:nvPr>
            </p:nvSpPr>
            <p:spPr>
              <a:xfrm flipV="1">
                <a:off x="11957685" y="231140"/>
                <a:ext cx="233680" cy="233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5" name="矩形 14"/>
              <p:cNvSpPr/>
              <p:nvPr userDrawn="1">
                <p:custDataLst>
                  <p:tags r:id="rId7"/>
                </p:custDataLst>
              </p:nvPr>
            </p:nvSpPr>
            <p:spPr>
              <a:xfrm flipV="1">
                <a:off x="11957050" y="669925"/>
                <a:ext cx="234315" cy="233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6" name="矩形 15"/>
              <p:cNvSpPr/>
              <p:nvPr userDrawn="1">
                <p:custDataLst>
                  <p:tags r:id="rId8"/>
                </p:custDataLst>
              </p:nvPr>
            </p:nvSpPr>
            <p:spPr>
              <a:xfrm flipV="1">
                <a:off x="11450955" y="229235"/>
                <a:ext cx="234315" cy="23368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7" name="矩形 16"/>
              <p:cNvSpPr/>
              <p:nvPr userDrawn="1">
                <p:custDataLst>
                  <p:tags r:id="rId9"/>
                </p:custDataLst>
              </p:nvPr>
            </p:nvSpPr>
            <p:spPr>
              <a:xfrm flipV="1">
                <a:off x="11685270" y="-3810"/>
                <a:ext cx="271780" cy="2330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sp>
            <p:nvSpPr>
              <p:cNvPr id="18" name="矩形 17"/>
              <p:cNvSpPr/>
              <p:nvPr userDrawn="1">
                <p:custDataLst>
                  <p:tags r:id="rId10"/>
                </p:custDataLst>
              </p:nvPr>
            </p:nvSpPr>
            <p:spPr>
              <a:xfrm flipV="1">
                <a:off x="11217275" y="-2540"/>
                <a:ext cx="233680" cy="2336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charset="-122"/>
                </a:endParaRPr>
              </a:p>
            </p:txBody>
          </p:sp>
        </p:grpSp>
      </p:grpSp>
      <p:sp>
        <p:nvSpPr>
          <p:cNvPr id="2" name="标题 1"/>
          <p:cNvSpPr>
            <a:spLocks noGrp="1"/>
          </p:cNvSpPr>
          <p:nvPr>
            <p:ph type="title"/>
            <p:custDataLst>
              <p:tags r:id="rId1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1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6"/>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7"/>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8"/>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a:gsLst>
            <a:gs pos="0">
              <a:schemeClr val="bg2"/>
            </a:gs>
            <a:gs pos="100000">
              <a:schemeClr val="tx2"/>
            </a:gs>
          </a:gsLst>
          <a:lin ang="6599999" scaled="0"/>
        </a:gradFill>
        <a:effectLst/>
      </p:bgPr>
    </p:bg>
    <p:spTree>
      <p:nvGrpSpPr>
        <p:cNvPr id="1" name=""/>
        <p:cNvGrpSpPr/>
        <p:nvPr/>
      </p:nvGrpSpPr>
      <p:grpSpPr>
        <a:xfrm>
          <a:off x="0" y="0"/>
          <a:ext cx="0" cy="0"/>
          <a:chOff x="0" y="0"/>
          <a:chExt cx="0" cy="0"/>
        </a:xfrm>
      </p:grpSpPr>
      <p:sp>
        <p:nvSpPr>
          <p:cNvPr id="6" name="Shape 278"/>
          <p:cNvSpPr/>
          <p:nvPr userDrawn="1">
            <p:custDataLst>
              <p:tags r:id="rId2"/>
            </p:custDataLst>
          </p:nvPr>
        </p:nvSpPr>
        <p:spPr>
          <a:xfrm>
            <a:off x="4568825" y="6985"/>
            <a:ext cx="7620000" cy="6861810"/>
          </a:xfrm>
          <a:prstGeom prst="rect">
            <a:avLst/>
          </a:prstGeom>
          <a:solidFill>
            <a:schemeClr val="bg2">
              <a:lumMod val="95000"/>
              <a:alpha val="50000"/>
            </a:schemeClr>
          </a:solidFill>
          <a:ln w="12700">
            <a:miter lim="400000"/>
          </a:ln>
        </p:spPr>
        <p:txBody>
          <a:bodyPr lIns="25400" tIns="25400" rIns="25400" bIns="25400" anchor="ctr"/>
          <a:lstStyle/>
          <a:p>
            <a:pPr>
              <a:lnSpc>
                <a:spcPct val="100000"/>
              </a:lnSpc>
              <a:defRPr sz="3000">
                <a:solidFill>
                  <a:schemeClr val="accent6">
                    <a:hueOff val="-2214564"/>
                    <a:satOff val="-18404"/>
                    <a:lumOff val="-82879"/>
                    <a:alpha val="70145"/>
                  </a:schemeClr>
                </a:solidFill>
              </a:defRPr>
            </a:pPr>
            <a:endParaRPr sz="1500" baseline="0">
              <a:latin typeface="Arial" panose="020B0604020202020204" pitchFamily="34" charset="0"/>
              <a:ea typeface="微软雅黑" panose="020B0503020204020204" charset="-122"/>
              <a:cs typeface="+mn-ea"/>
              <a:sym typeface="+mn-lt"/>
            </a:endParaRPr>
          </a:p>
        </p:txBody>
      </p:sp>
      <p:pic>
        <p:nvPicPr>
          <p:cNvPr id="7" name="Picture 2"/>
          <p:cNvPicPr>
            <a:picLocks noChangeAspect="1"/>
          </p:cNvPicPr>
          <p:nvPr userDrawn="1">
            <p:custDataLst>
              <p:tags r:id="rId3"/>
            </p:custDataLst>
          </p:nvPr>
        </p:nvPicPr>
        <p:blipFill>
          <a:blip r:embed="rId4"/>
          <a:stretch>
            <a:fillRect/>
          </a:stretch>
        </p:blipFill>
        <p:spPr>
          <a:xfrm>
            <a:off x="0" y="3123940"/>
            <a:ext cx="8611200" cy="3734060"/>
          </a:xfrm>
          <a:prstGeom prst="rect">
            <a:avLst/>
          </a:prstGeom>
        </p:spPr>
      </p:pic>
      <p:sp>
        <p:nvSpPr>
          <p:cNvPr id="8" name="Shape 1924"/>
          <p:cNvSpPr/>
          <p:nvPr userDrawn="1">
            <p:custDataLst>
              <p:tags r:id="rId5"/>
            </p:custDataLst>
          </p:nvPr>
        </p:nvSpPr>
        <p:spPr>
          <a:xfrm>
            <a:off x="9906000" y="6135339"/>
            <a:ext cx="762000" cy="762001"/>
          </a:xfrm>
          <a:prstGeom prst="rect">
            <a:avLst/>
          </a:prstGeom>
          <a:solidFill>
            <a:schemeClr val="accent3">
              <a:alpha val="4000"/>
            </a:schemeClr>
          </a:solidFill>
          <a:ln w="12700">
            <a:miter lim="400000"/>
          </a:ln>
        </p:spPr>
        <p:txBody>
          <a:bodyPr lIns="35719" tIns="35719" rIns="35719" bIns="35719" anchor="ctr"/>
          <a:lstStyle/>
          <a:p>
            <a:pPr marL="0" marR="0" lvl="0" indent="0" algn="l" defTabSz="410845" rtl="0" eaLnBrk="1" fontAlgn="auto" latinLnBrk="0" hangingPunct="0">
              <a:lnSpc>
                <a:spcPct val="100000"/>
              </a:lnSpc>
              <a:spcBef>
                <a:spcPts val="0"/>
              </a:spcBef>
              <a:spcAft>
                <a:spcPts val="0"/>
              </a:spcAft>
              <a:buClrTx/>
              <a:buSzTx/>
              <a:buFontTx/>
              <a:buNone/>
              <a:defRPr sz="3000">
                <a:solidFill>
                  <a:srgbClr val="53585F"/>
                </a:solidFill>
              </a:defRPr>
            </a:pPr>
            <a:endParaRPr kumimoji="0" sz="1500" b="0" i="0" u="none" strike="noStrike" kern="0" cap="none" spc="0" normalizeH="0" baseline="0" noProof="0">
              <a:ln>
                <a:noFill/>
              </a:ln>
              <a:solidFill>
                <a:srgbClr val="53585F"/>
              </a:solidFill>
              <a:effectLst/>
              <a:uLnTx/>
              <a:uFillTx/>
              <a:latin typeface="Arial" panose="020B0604020202020204" pitchFamily="34" charset="0"/>
              <a:ea typeface="微软雅黑" panose="020B0503020204020204" charset="-122"/>
              <a:cs typeface="+mn-ea"/>
              <a:sym typeface="+mn-lt"/>
            </a:endParaRPr>
          </a:p>
        </p:txBody>
      </p:sp>
      <p:sp>
        <p:nvSpPr>
          <p:cNvPr id="9" name="Shape 1926"/>
          <p:cNvSpPr/>
          <p:nvPr userDrawn="1">
            <p:custDataLst>
              <p:tags r:id="rId6"/>
            </p:custDataLst>
          </p:nvPr>
        </p:nvSpPr>
        <p:spPr>
          <a:xfrm>
            <a:off x="10668000" y="6132462"/>
            <a:ext cx="762000" cy="762000"/>
          </a:xfrm>
          <a:prstGeom prst="rect">
            <a:avLst/>
          </a:prstGeom>
          <a:solidFill>
            <a:schemeClr val="accent1">
              <a:alpha val="14998"/>
            </a:schemeClr>
          </a:solidFill>
          <a:ln w="12700">
            <a:miter lim="400000"/>
          </a:ln>
        </p:spPr>
        <p:txBody>
          <a:bodyPr lIns="35719" tIns="35719" rIns="35719" bIns="35719" anchor="ctr"/>
          <a:lstStyle/>
          <a:p>
            <a:pPr marL="0" marR="0" lvl="0" indent="0" algn="l" defTabSz="410845" rtl="0" eaLnBrk="1" fontAlgn="auto" latinLnBrk="0" hangingPunct="0">
              <a:lnSpc>
                <a:spcPct val="100000"/>
              </a:lnSpc>
              <a:spcBef>
                <a:spcPts val="0"/>
              </a:spcBef>
              <a:spcAft>
                <a:spcPts val="0"/>
              </a:spcAft>
              <a:buClrTx/>
              <a:buSzTx/>
              <a:buFontTx/>
              <a:buNone/>
              <a:defRPr sz="3000">
                <a:solidFill>
                  <a:srgbClr val="53585F"/>
                </a:solidFill>
              </a:defRPr>
            </a:pPr>
            <a:endParaRPr kumimoji="0" sz="1500" b="0" i="0" u="none" strike="noStrike" kern="0" cap="none" spc="0" normalizeH="0" baseline="0" noProof="0">
              <a:ln>
                <a:noFill/>
              </a:ln>
              <a:solidFill>
                <a:srgbClr val="53585F"/>
              </a:solidFill>
              <a:effectLst/>
              <a:uLnTx/>
              <a:uFillTx/>
              <a:latin typeface="Arial" panose="020B0604020202020204" pitchFamily="34" charset="0"/>
              <a:ea typeface="微软雅黑" panose="020B0503020204020204" charset="-122"/>
              <a:cs typeface="+mn-ea"/>
              <a:sym typeface="+mn-lt"/>
            </a:endParaRPr>
          </a:p>
        </p:txBody>
      </p:sp>
      <p:sp>
        <p:nvSpPr>
          <p:cNvPr id="10" name="Shape 1929"/>
          <p:cNvSpPr/>
          <p:nvPr userDrawn="1">
            <p:custDataLst>
              <p:tags r:id="rId7"/>
            </p:custDataLst>
          </p:nvPr>
        </p:nvSpPr>
        <p:spPr>
          <a:xfrm>
            <a:off x="0" y="763439"/>
            <a:ext cx="762001" cy="762000"/>
          </a:xfrm>
          <a:prstGeom prst="rect">
            <a:avLst/>
          </a:prstGeom>
          <a:solidFill>
            <a:schemeClr val="accent5">
              <a:alpha val="4000"/>
            </a:schemeClr>
          </a:solidFill>
          <a:ln w="12700">
            <a:miter lim="400000"/>
          </a:ln>
        </p:spPr>
        <p:txBody>
          <a:bodyPr lIns="35719" tIns="35719" rIns="35719" bIns="35719" anchor="ctr"/>
          <a:lstStyle/>
          <a:p>
            <a:pPr marL="0" marR="0" lvl="0" indent="0" algn="l" defTabSz="410845" rtl="0" eaLnBrk="1" fontAlgn="auto" latinLnBrk="0" hangingPunct="0">
              <a:lnSpc>
                <a:spcPct val="100000"/>
              </a:lnSpc>
              <a:spcBef>
                <a:spcPts val="0"/>
              </a:spcBef>
              <a:spcAft>
                <a:spcPts val="0"/>
              </a:spcAft>
              <a:buClrTx/>
              <a:buSzTx/>
              <a:buFontTx/>
              <a:buNone/>
              <a:defRPr sz="3000">
                <a:solidFill>
                  <a:srgbClr val="53585F"/>
                </a:solidFill>
              </a:defRPr>
            </a:pPr>
            <a:endParaRPr kumimoji="0" sz="1500" b="0" i="0" u="none" strike="noStrike" kern="0" cap="none" spc="0" normalizeH="0" baseline="0" noProof="0">
              <a:ln>
                <a:noFill/>
              </a:ln>
              <a:solidFill>
                <a:srgbClr val="53585F"/>
              </a:solidFill>
              <a:effectLst/>
              <a:uLnTx/>
              <a:uFillTx/>
              <a:latin typeface="Arial" panose="020B0604020202020204" pitchFamily="34" charset="0"/>
              <a:ea typeface="微软雅黑" panose="020B0503020204020204" charset="-122"/>
              <a:cs typeface="+mn-ea"/>
              <a:sym typeface="+mn-lt"/>
            </a:endParaRPr>
          </a:p>
        </p:txBody>
      </p:sp>
      <p:sp>
        <p:nvSpPr>
          <p:cNvPr id="11" name="Shape 1930"/>
          <p:cNvSpPr/>
          <p:nvPr userDrawn="1">
            <p:custDataLst>
              <p:tags r:id="rId8"/>
            </p:custDataLst>
          </p:nvPr>
        </p:nvSpPr>
        <p:spPr>
          <a:xfrm>
            <a:off x="11430001" y="2299690"/>
            <a:ext cx="762000" cy="762000"/>
          </a:xfrm>
          <a:prstGeom prst="rect">
            <a:avLst/>
          </a:prstGeom>
          <a:solidFill>
            <a:schemeClr val="accent6">
              <a:hueOff val="-2214564"/>
              <a:satOff val="-18404"/>
              <a:lumOff val="-82879"/>
              <a:alpha val="2000"/>
            </a:schemeClr>
          </a:solidFill>
          <a:ln w="12700">
            <a:miter lim="400000"/>
          </a:ln>
        </p:spPr>
        <p:txBody>
          <a:bodyPr lIns="35719" tIns="35719" rIns="35719" bIns="35719" anchor="ctr"/>
          <a:lstStyle/>
          <a:p>
            <a:pPr marL="0" marR="0" lvl="0" indent="0" algn="l" defTabSz="410845" rtl="0" eaLnBrk="1" fontAlgn="auto" latinLnBrk="0" hangingPunct="0">
              <a:lnSpc>
                <a:spcPct val="100000"/>
              </a:lnSpc>
              <a:spcBef>
                <a:spcPts val="0"/>
              </a:spcBef>
              <a:spcAft>
                <a:spcPts val="0"/>
              </a:spcAft>
              <a:buClrTx/>
              <a:buSzTx/>
              <a:buFontTx/>
              <a:buNone/>
              <a:defRPr sz="3000">
                <a:solidFill>
                  <a:srgbClr val="53585F"/>
                </a:solidFill>
              </a:defRPr>
            </a:pPr>
            <a:endParaRPr kumimoji="0" sz="1500" b="0" i="0" u="none" strike="noStrike" kern="0" cap="none" spc="0" normalizeH="0" baseline="0" noProof="0">
              <a:ln>
                <a:noFill/>
              </a:ln>
              <a:solidFill>
                <a:srgbClr val="53585F"/>
              </a:solidFill>
              <a:effectLst/>
              <a:uLnTx/>
              <a:uFillTx/>
              <a:latin typeface="Arial" panose="020B0604020202020204" pitchFamily="34" charset="0"/>
              <a:ea typeface="微软雅黑" panose="020B0503020204020204" charset="-122"/>
              <a:cs typeface="+mn-ea"/>
              <a:sym typeface="+mn-lt"/>
            </a:endParaRPr>
          </a:p>
        </p:txBody>
      </p:sp>
      <p:sp>
        <p:nvSpPr>
          <p:cNvPr id="12" name="Shape 1925"/>
          <p:cNvSpPr/>
          <p:nvPr userDrawn="1">
            <p:custDataLst>
              <p:tags r:id="rId9"/>
            </p:custDataLst>
          </p:nvPr>
        </p:nvSpPr>
        <p:spPr>
          <a:xfrm>
            <a:off x="6854382" y="5350617"/>
            <a:ext cx="762000" cy="762000"/>
          </a:xfrm>
          <a:prstGeom prst="rect">
            <a:avLst/>
          </a:prstGeom>
          <a:solidFill>
            <a:schemeClr val="accent6">
              <a:hueOff val="-2214564"/>
              <a:satOff val="-18404"/>
              <a:lumOff val="-82879"/>
              <a:alpha val="2000"/>
            </a:schemeClr>
          </a:solidFill>
          <a:ln w="12700">
            <a:miter lim="400000"/>
          </a:ln>
        </p:spPr>
        <p:txBody>
          <a:bodyPr lIns="35719" tIns="35719" rIns="35719" bIns="35719" anchor="ctr"/>
          <a:lstStyle/>
          <a:p>
            <a:pPr marL="0" marR="0" lvl="0" indent="0" algn="l" defTabSz="410845" rtl="0" eaLnBrk="1" fontAlgn="auto" latinLnBrk="0" hangingPunct="0">
              <a:lnSpc>
                <a:spcPct val="100000"/>
              </a:lnSpc>
              <a:spcBef>
                <a:spcPts val="0"/>
              </a:spcBef>
              <a:spcAft>
                <a:spcPts val="0"/>
              </a:spcAft>
              <a:buClrTx/>
              <a:buSzTx/>
              <a:buFontTx/>
              <a:buNone/>
              <a:defRPr sz="3000">
                <a:solidFill>
                  <a:srgbClr val="53585F"/>
                </a:solidFill>
              </a:defRPr>
            </a:pPr>
            <a:endParaRPr kumimoji="0" sz="1500" b="0" i="0" u="none" strike="noStrike" kern="0" cap="none" spc="0" normalizeH="0" baseline="0" noProof="0">
              <a:ln>
                <a:noFill/>
              </a:ln>
              <a:solidFill>
                <a:srgbClr val="53585F"/>
              </a:solidFill>
              <a:effectLst/>
              <a:uLnTx/>
              <a:uFillTx/>
              <a:latin typeface="Arial" panose="020B0604020202020204" pitchFamily="34" charset="0"/>
              <a:ea typeface="微软雅黑" panose="020B0503020204020204" charset="-122"/>
              <a:cs typeface="+mn-ea"/>
              <a:sym typeface="+mn-lt"/>
            </a:endParaRPr>
          </a:p>
        </p:txBody>
      </p:sp>
      <p:sp>
        <p:nvSpPr>
          <p:cNvPr id="2" name="标题 1"/>
          <p:cNvSpPr>
            <a:spLocks noGrp="1"/>
          </p:cNvSpPr>
          <p:nvPr>
            <p:ph type="title"/>
            <p:custDataLst>
              <p:tags r:id="rId10"/>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1"/>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3"/>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bg>
      <p:bgPr>
        <a:gradFill>
          <a:gsLst>
            <a:gs pos="0">
              <a:schemeClr val="bg2"/>
            </a:gs>
            <a:gs pos="100000">
              <a:schemeClr val="tx2"/>
            </a:gs>
          </a:gsLst>
          <a:lin ang="6599999" scaled="0"/>
        </a:gra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5" Type="http://schemas.openxmlformats.org/officeDocument/2006/relationships/theme" Target="../theme/theme2.xml"/><Relationship Id="rId24" Type="http://schemas.openxmlformats.org/officeDocument/2006/relationships/tags" Target="../tags/tag234.xml"/><Relationship Id="rId23" Type="http://schemas.openxmlformats.org/officeDocument/2006/relationships/tags" Target="../tags/tag233.xml"/><Relationship Id="rId22" Type="http://schemas.openxmlformats.org/officeDocument/2006/relationships/tags" Target="../tags/tag232.xml"/><Relationship Id="rId21" Type="http://schemas.openxmlformats.org/officeDocument/2006/relationships/tags" Target="../tags/tag231.xml"/><Relationship Id="rId20" Type="http://schemas.openxmlformats.org/officeDocument/2006/relationships/tags" Target="../tags/tag230.xml"/><Relationship Id="rId2" Type="http://schemas.openxmlformats.org/officeDocument/2006/relationships/slideLayout" Target="../slideLayouts/slideLayout4.xml"/><Relationship Id="rId19" Type="http://schemas.openxmlformats.org/officeDocument/2006/relationships/tags" Target="../tags/tag229.xml"/><Relationship Id="rId18" Type="http://schemas.openxmlformats.org/officeDocument/2006/relationships/slideLayout" Target="../slideLayouts/slideLayout20.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187271" y="91231"/>
            <a:ext cx="4183380" cy="368300"/>
          </a:xfrm>
          <a:prstGeom prst="rect">
            <a:avLst/>
          </a:prstGeom>
        </p:spPr>
        <p:txBody>
          <a:bodyPr wrap="none">
            <a:spAutoFit/>
          </a:bodyPr>
          <a:lstStyle/>
          <a:p>
            <a:pPr algn="l"/>
            <a:r>
              <a:rPr lang="en-US" altLang="zh-CN" dirty="0" smtClean="0"/>
              <a:t>《</a:t>
            </a:r>
            <a:r>
              <a:rPr dirty="0" smtClean="0"/>
              <a:t>信息学奥赛一本通·编程启蒙 C++版</a:t>
            </a:r>
            <a:r>
              <a:rPr lang="en-US" altLang="zh-CN" dirty="0" smtClean="0"/>
              <a:t>》</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3.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tags" Target="../tags/tag235.xml"/></Relationships>
</file>

<file path=ppt/slides/_rels/slide10.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tags" Target="../tags/tag307.xml"/><Relationship Id="rId7" Type="http://schemas.openxmlformats.org/officeDocument/2006/relationships/tags" Target="../tags/tag306.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3" Type="http://schemas.openxmlformats.org/officeDocument/2006/relationships/tags" Target="../tags/tag302.xml"/><Relationship Id="rId2" Type="http://schemas.openxmlformats.org/officeDocument/2006/relationships/image" Target="../media/image5.png"/><Relationship Id="rId15" Type="http://schemas.openxmlformats.org/officeDocument/2006/relationships/notesSlide" Target="../notesSlides/notesSlide7.xml"/><Relationship Id="rId14" Type="http://schemas.openxmlformats.org/officeDocument/2006/relationships/slideLayout" Target="../slideLayouts/slideLayout9.xml"/><Relationship Id="rId13" Type="http://schemas.openxmlformats.org/officeDocument/2006/relationships/tags" Target="../tags/tag311.xml"/><Relationship Id="rId12" Type="http://schemas.openxmlformats.org/officeDocument/2006/relationships/image" Target="../media/image14.emf"/><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tags" Target="../tags/tag30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tags" Target="../tags/tag313.xml"/><Relationship Id="rId1" Type="http://schemas.openxmlformats.org/officeDocument/2006/relationships/tags" Target="../tags/tag3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3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40.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243.xml"/><Relationship Id="rId4" Type="http://schemas.openxmlformats.org/officeDocument/2006/relationships/image" Target="../media/image7.png"/><Relationship Id="rId3" Type="http://schemas.openxmlformats.org/officeDocument/2006/relationships/tags" Target="../tags/tag242.xml"/><Relationship Id="rId2" Type="http://schemas.openxmlformats.org/officeDocument/2006/relationships/image" Target="../media/image6.jpeg"/><Relationship Id="rId1" Type="http://schemas.openxmlformats.org/officeDocument/2006/relationships/tags" Target="../tags/tag241.xml"/></Relationships>
</file>

<file path=ppt/slides/_rels/slide5.xml.rels><?xml version="1.0" encoding="UTF-8" standalone="yes"?>
<Relationships xmlns="http://schemas.openxmlformats.org/package/2006/relationships"><Relationship Id="rId9" Type="http://schemas.openxmlformats.org/officeDocument/2006/relationships/tags" Target="../tags/tag251.xml"/><Relationship Id="rId8" Type="http://schemas.openxmlformats.org/officeDocument/2006/relationships/tags" Target="../tags/tag250.xml"/><Relationship Id="rId7" Type="http://schemas.openxmlformats.org/officeDocument/2006/relationships/tags" Target="../tags/tag249.xml"/><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tags" Target="../tags/tag246.xml"/><Relationship Id="rId3" Type="http://schemas.openxmlformats.org/officeDocument/2006/relationships/tags" Target="../tags/tag245.xml"/><Relationship Id="rId2" Type="http://schemas.openxmlformats.org/officeDocument/2006/relationships/image" Target="../media/image5.png"/><Relationship Id="rId16" Type="http://schemas.openxmlformats.org/officeDocument/2006/relationships/notesSlide" Target="../notesSlides/notesSlide2.xml"/><Relationship Id="rId15" Type="http://schemas.openxmlformats.org/officeDocument/2006/relationships/slideLayout" Target="../slideLayouts/slideLayout4.xml"/><Relationship Id="rId14" Type="http://schemas.openxmlformats.org/officeDocument/2006/relationships/tags" Target="../tags/tag255.xml"/><Relationship Id="rId13" Type="http://schemas.openxmlformats.org/officeDocument/2006/relationships/image" Target="../media/image8.emf"/><Relationship Id="rId12" Type="http://schemas.openxmlformats.org/officeDocument/2006/relationships/tags" Target="../tags/tag254.xml"/><Relationship Id="rId11" Type="http://schemas.openxmlformats.org/officeDocument/2006/relationships/tags" Target="../tags/tag253.xml"/><Relationship Id="rId10" Type="http://schemas.openxmlformats.org/officeDocument/2006/relationships/tags" Target="../tags/tag252.xml"/><Relationship Id="rId1" Type="http://schemas.openxmlformats.org/officeDocument/2006/relationships/tags" Target="../tags/tag244.xml"/></Relationships>
</file>

<file path=ppt/slides/_rels/slide6.xml.rels><?xml version="1.0" encoding="UTF-8" standalone="yes"?>
<Relationships xmlns="http://schemas.openxmlformats.org/package/2006/relationships"><Relationship Id="rId9" Type="http://schemas.openxmlformats.org/officeDocument/2006/relationships/tags" Target="../tags/tag263.xml"/><Relationship Id="rId8" Type="http://schemas.openxmlformats.org/officeDocument/2006/relationships/tags" Target="../tags/tag262.xml"/><Relationship Id="rId7" Type="http://schemas.openxmlformats.org/officeDocument/2006/relationships/tags" Target="../tags/tag261.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 Id="rId3" Type="http://schemas.openxmlformats.org/officeDocument/2006/relationships/tags" Target="../tags/tag257.xml"/><Relationship Id="rId2" Type="http://schemas.openxmlformats.org/officeDocument/2006/relationships/image" Target="../media/image5.png"/><Relationship Id="rId16" Type="http://schemas.openxmlformats.org/officeDocument/2006/relationships/notesSlide" Target="../notesSlides/notesSlide3.xml"/><Relationship Id="rId15" Type="http://schemas.openxmlformats.org/officeDocument/2006/relationships/slideLayout" Target="../slideLayouts/slideLayout4.xml"/><Relationship Id="rId14" Type="http://schemas.openxmlformats.org/officeDocument/2006/relationships/tags" Target="../tags/tag266.xml"/><Relationship Id="rId13" Type="http://schemas.openxmlformats.org/officeDocument/2006/relationships/image" Target="../media/image10.emf"/><Relationship Id="rId12" Type="http://schemas.openxmlformats.org/officeDocument/2006/relationships/image" Target="../media/image9.emf"/><Relationship Id="rId11" Type="http://schemas.openxmlformats.org/officeDocument/2006/relationships/tags" Target="../tags/tag265.xml"/><Relationship Id="rId10" Type="http://schemas.openxmlformats.org/officeDocument/2006/relationships/tags" Target="../tags/tag264.xml"/><Relationship Id="rId1" Type="http://schemas.openxmlformats.org/officeDocument/2006/relationships/tags" Target="../tags/tag256.xml"/></Relationships>
</file>

<file path=ppt/slides/_rels/slide7.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tags" Target="../tags/tag272.xml"/><Relationship Id="rId6" Type="http://schemas.openxmlformats.org/officeDocument/2006/relationships/tags" Target="../tags/tag271.xml"/><Relationship Id="rId5" Type="http://schemas.openxmlformats.org/officeDocument/2006/relationships/tags" Target="../tags/tag270.xml"/><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image" Target="../media/image5.png"/><Relationship Id="rId15" Type="http://schemas.openxmlformats.org/officeDocument/2006/relationships/notesSlide" Target="../notesSlides/notesSlide4.xml"/><Relationship Id="rId14" Type="http://schemas.openxmlformats.org/officeDocument/2006/relationships/slideLayout" Target="../slideLayouts/slideLayout4.xml"/><Relationship Id="rId13" Type="http://schemas.openxmlformats.org/officeDocument/2006/relationships/tags" Target="../tags/tag277.xml"/><Relationship Id="rId12" Type="http://schemas.openxmlformats.org/officeDocument/2006/relationships/image" Target="../media/image11.emf"/><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tags" Target="../tags/tag267.xml"/></Relationships>
</file>

<file path=ppt/slides/_rels/slide8.xml.rels><?xml version="1.0" encoding="UTF-8" standalone="yes"?>
<Relationships xmlns="http://schemas.openxmlformats.org/package/2006/relationships"><Relationship Id="rId9" Type="http://schemas.openxmlformats.org/officeDocument/2006/relationships/tags" Target="../tags/tag285.xml"/><Relationship Id="rId8" Type="http://schemas.openxmlformats.org/officeDocument/2006/relationships/tags" Target="../tags/tag284.xml"/><Relationship Id="rId7" Type="http://schemas.openxmlformats.org/officeDocument/2006/relationships/tags" Target="../tags/tag283.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tags" Target="../tags/tag280.xml"/><Relationship Id="rId3" Type="http://schemas.openxmlformats.org/officeDocument/2006/relationships/tags" Target="../tags/tag279.xml"/><Relationship Id="rId2" Type="http://schemas.openxmlformats.org/officeDocument/2006/relationships/image" Target="../media/image5.png"/><Relationship Id="rId16" Type="http://schemas.openxmlformats.org/officeDocument/2006/relationships/notesSlide" Target="../notesSlides/notesSlide5.xml"/><Relationship Id="rId15" Type="http://schemas.openxmlformats.org/officeDocument/2006/relationships/slideLayout" Target="../slideLayouts/slideLayout4.xml"/><Relationship Id="rId14" Type="http://schemas.openxmlformats.org/officeDocument/2006/relationships/tags" Target="../tags/tag289.xml"/><Relationship Id="rId13" Type="http://schemas.openxmlformats.org/officeDocument/2006/relationships/image" Target="../media/image12.emf"/><Relationship Id="rId12" Type="http://schemas.openxmlformats.org/officeDocument/2006/relationships/tags" Target="../tags/tag288.xml"/><Relationship Id="rId11" Type="http://schemas.openxmlformats.org/officeDocument/2006/relationships/tags" Target="../tags/tag287.xml"/><Relationship Id="rId10" Type="http://schemas.openxmlformats.org/officeDocument/2006/relationships/tags" Target="../tags/tag286.xml"/><Relationship Id="rId1" Type="http://schemas.openxmlformats.org/officeDocument/2006/relationships/tags" Target="../tags/tag278.xml"/></Relationships>
</file>

<file path=ppt/slides/_rels/slide9.xml.rels><?xml version="1.0" encoding="UTF-8" standalone="yes"?>
<Relationships xmlns="http://schemas.openxmlformats.org/package/2006/relationships"><Relationship Id="rId9" Type="http://schemas.openxmlformats.org/officeDocument/2006/relationships/tags" Target="../tags/tag297.xml"/><Relationship Id="rId8" Type="http://schemas.openxmlformats.org/officeDocument/2006/relationships/tags" Target="../tags/tag296.xml"/><Relationship Id="rId7" Type="http://schemas.openxmlformats.org/officeDocument/2006/relationships/tags" Target="../tags/tag295.xml"/><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image" Target="../media/image5.png"/><Relationship Id="rId15" Type="http://schemas.openxmlformats.org/officeDocument/2006/relationships/notesSlide" Target="../notesSlides/notesSlide6.xml"/><Relationship Id="rId14" Type="http://schemas.openxmlformats.org/officeDocument/2006/relationships/slideLayout" Target="../slideLayouts/slideLayout4.xml"/><Relationship Id="rId13" Type="http://schemas.openxmlformats.org/officeDocument/2006/relationships/tags" Target="../tags/tag300.xml"/><Relationship Id="rId12" Type="http://schemas.openxmlformats.org/officeDocument/2006/relationships/image" Target="../media/image13.emf"/><Relationship Id="rId11" Type="http://schemas.openxmlformats.org/officeDocument/2006/relationships/tags" Target="../tags/tag299.xml"/><Relationship Id="rId10" Type="http://schemas.openxmlformats.org/officeDocument/2006/relationships/tags" Target="../tags/tag298.xml"/><Relationship Id="rId1" Type="http://schemas.openxmlformats.org/officeDocument/2006/relationships/tags" Target="../tags/tag2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a:xfrm>
            <a:off x="598805" y="1299210"/>
            <a:ext cx="10817225" cy="1398270"/>
          </a:xfrm>
        </p:spPr>
        <p:txBody>
          <a:bodyPr>
            <a:normAutofit/>
          </a:bodyPr>
          <a:p>
            <a:pPr marL="0" indent="0" algn="ctr">
              <a:lnSpc>
                <a:spcPct val="100000"/>
              </a:lnSpc>
              <a:spcBef>
                <a:spcPts val="0"/>
              </a:spcBef>
              <a:spcAft>
                <a:spcPts val="0"/>
              </a:spcAft>
              <a:buSzPct val="100000"/>
              <a:buNone/>
            </a:pPr>
            <a:r>
              <a:rPr lang="en-US" altLang="zh-CN" dirty="0">
                <a:solidFill>
                  <a:schemeClr val="accent1">
                    <a:lumMod val="75000"/>
                  </a:schemeClr>
                </a:solidFill>
                <a:sym typeface="+mn-ea"/>
              </a:rPr>
              <a:t>第</a:t>
            </a:r>
            <a:r>
              <a:rPr lang="zh-CN" altLang="en-US" dirty="0">
                <a:solidFill>
                  <a:schemeClr val="accent1">
                    <a:lumMod val="75000"/>
                  </a:schemeClr>
                </a:solidFill>
                <a:sym typeface="+mn-ea"/>
              </a:rPr>
              <a:t>一</a:t>
            </a:r>
            <a:r>
              <a:rPr lang="en-US" altLang="zh-CN" dirty="0">
                <a:solidFill>
                  <a:schemeClr val="accent1">
                    <a:lumMod val="75000"/>
                  </a:schemeClr>
                </a:solidFill>
                <a:sym typeface="+mn-ea"/>
              </a:rPr>
              <a:t>章 </a:t>
            </a:r>
            <a:r>
              <a:rPr lang="zh-CN" altLang="en-US" dirty="0">
                <a:solidFill>
                  <a:schemeClr val="accent1">
                    <a:lumMod val="75000"/>
                  </a:schemeClr>
                </a:solidFill>
                <a:sym typeface="+mn-ea"/>
              </a:rPr>
              <a:t>顺序结构</a:t>
            </a:r>
            <a:endParaRPr lang="zh-CN" altLang="en-US" dirty="0">
              <a:solidFill>
                <a:schemeClr val="accent1">
                  <a:lumMod val="75000"/>
                </a:schemeClr>
              </a:solidFill>
              <a:sym typeface="+mn-ea"/>
            </a:endParaRPr>
          </a:p>
        </p:txBody>
      </p:sp>
      <p:sp>
        <p:nvSpPr>
          <p:cNvPr id="8" name="文本占位符 7"/>
          <p:cNvSpPr>
            <a:spLocks noGrp="1"/>
          </p:cNvSpPr>
          <p:nvPr>
            <p:ph type="body" sz="quarter" idx="13"/>
            <p:custDataLst>
              <p:tags r:id="rId2"/>
            </p:custDataLst>
          </p:nvPr>
        </p:nvSpPr>
        <p:spPr>
          <a:xfrm>
            <a:off x="2192655" y="2929255"/>
            <a:ext cx="7807325" cy="1222375"/>
          </a:xfrm>
        </p:spPr>
        <p:txBody>
          <a:bodyPr>
            <a:noAutofit/>
          </a:bodyPr>
          <a:p>
            <a:pPr marL="0" indent="0" algn="ctr">
              <a:lnSpc>
                <a:spcPct val="130000"/>
              </a:lnSpc>
              <a:spcBef>
                <a:spcPts val="0"/>
              </a:spcBef>
              <a:spcAft>
                <a:spcPts val="1000"/>
              </a:spcAft>
              <a:buSzPct val="100000"/>
              <a:buNone/>
            </a:pPr>
            <a:r>
              <a:rPr sz="3600" dirty="0">
                <a:solidFill>
                  <a:schemeClr val="dk1">
                    <a:lumMod val="85000"/>
                    <a:lumOff val="15000"/>
                  </a:schemeClr>
                </a:solidFill>
                <a:sym typeface="+mn-ea"/>
              </a:rPr>
              <a:t>第1课 计算机设计语言</a:t>
            </a:r>
            <a:endParaRPr sz="3600" dirty="0">
              <a:solidFill>
                <a:schemeClr val="dk1">
                  <a:lumMod val="85000"/>
                  <a:lumOff val="15000"/>
                </a:schemeClr>
              </a:solidFill>
              <a:sym typeface="+mn-ea"/>
            </a:endParaRPr>
          </a:p>
        </p:txBody>
      </p:sp>
      <p:sp>
        <p:nvSpPr>
          <p:cNvPr id="9" name="文本占位符 4"/>
          <p:cNvSpPr>
            <a:spLocks noGrp="1"/>
          </p:cNvSpPr>
          <p:nvPr>
            <p:custDataLst>
              <p:tags r:id="rId3"/>
            </p:custDataLst>
          </p:nvPr>
        </p:nvSpPr>
        <p:spPr>
          <a:xfrm>
            <a:off x="3935095" y="4384040"/>
            <a:ext cx="4189095" cy="414020"/>
          </a:xfrm>
          <a:prstGeom prst="rect">
            <a:avLst/>
          </a:prstGeom>
        </p:spPr>
        <p:txBody>
          <a:bodyPr vert="horz" lIns="91440" tIns="45720" rIns="91440" bIns="45720" rtlCol="0"/>
          <a:lstStyle>
            <a:lvl1pPr marL="0" indent="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30000"/>
              </a:lnSpc>
              <a:spcBef>
                <a:spcPts val="0"/>
              </a:spcBef>
              <a:spcAft>
                <a:spcPts val="1000"/>
              </a:spcAft>
              <a:buSzPct val="100000"/>
              <a:buNone/>
            </a:pPr>
            <a:r>
              <a:rPr lang="zh-CN" altLang="en-US" dirty="0">
                <a:solidFill>
                  <a:schemeClr val="dk1">
                    <a:lumMod val="85000"/>
                    <a:lumOff val="15000"/>
                  </a:schemeClr>
                </a:solidFill>
                <a:sym typeface="Arial" panose="020B0604020202020204" pitchFamily="34" charset="0"/>
              </a:rPr>
              <a:t>《信息学奥赛一本通·编程启蒙 C++版》</a:t>
            </a:r>
            <a:endParaRPr lang="zh-CN" altLang="en-US" dirty="0">
              <a:solidFill>
                <a:schemeClr val="dk1">
                  <a:lumMod val="85000"/>
                  <a:lumOff val="15000"/>
                </a:schemeClr>
              </a:solidFill>
              <a:sym typeface="Arial" panose="020B0604020202020204" pitchFamily="34" charset="0"/>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lin ang="3600000" scaled="0"/>
        </a:gradFill>
        <a:effectLst/>
      </p:bgPr>
    </p:bg>
    <p:spTree>
      <p:nvGrpSpPr>
        <p:cNvPr id="1" name=""/>
        <p:cNvGrpSpPr/>
        <p:nvPr/>
      </p:nvGrpSpPr>
      <p:grpSpPr>
        <a:xfrm>
          <a:off x="0" y="0"/>
          <a:ext cx="0" cy="0"/>
          <a:chOff x="0" y="0"/>
          <a:chExt cx="0" cy="0"/>
        </a:xfrm>
      </p:grpSpPr>
      <p:pic>
        <p:nvPicPr>
          <p:cNvPr id="6" name="Picture 1"/>
          <p:cNvPicPr>
            <a:picLocks noChangeAspect="1"/>
          </p:cNvPicPr>
          <p:nvPr userDrawn="1">
            <p:custDataLst>
              <p:tags r:id="rId1"/>
            </p:custDataLst>
          </p:nvPr>
        </p:nvPicPr>
        <p:blipFill>
          <a:blip r:embed="rId2"/>
          <a:stretch>
            <a:fillRect/>
          </a:stretch>
        </p:blipFill>
        <p:spPr>
          <a:xfrm>
            <a:off x="-635" y="5125720"/>
            <a:ext cx="3977005" cy="1726565"/>
          </a:xfrm>
          <a:prstGeom prst="rect">
            <a:avLst/>
          </a:prstGeom>
        </p:spPr>
      </p:pic>
      <p:pic>
        <p:nvPicPr>
          <p:cNvPr id="7" name="Picture 1"/>
          <p:cNvPicPr>
            <a:picLocks noChangeAspect="1"/>
          </p:cNvPicPr>
          <p:nvPr userDrawn="1">
            <p:custDataLst>
              <p:tags r:id="rId3"/>
            </p:custDataLst>
          </p:nvPr>
        </p:nvPicPr>
        <p:blipFill>
          <a:blip r:embed="rId2"/>
          <a:stretch>
            <a:fillRect/>
          </a:stretch>
        </p:blipFill>
        <p:spPr>
          <a:xfrm flipH="1">
            <a:off x="8214995" y="5125720"/>
            <a:ext cx="3977005" cy="1726565"/>
          </a:xfrm>
          <a:prstGeom prst="rect">
            <a:avLst/>
          </a:prstGeom>
        </p:spPr>
      </p:pic>
      <p:sp>
        <p:nvSpPr>
          <p:cNvPr id="13" name="矩形 12"/>
          <p:cNvSpPr/>
          <p:nvPr>
            <p:custDataLst>
              <p:tags r:id="rId4"/>
            </p:custDataLst>
          </p:nvPr>
        </p:nvSpPr>
        <p:spPr>
          <a:xfrm>
            <a:off x="0" y="6629400"/>
            <a:ext cx="15240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4" name="矩形 13"/>
          <p:cNvSpPr/>
          <p:nvPr>
            <p:custDataLst>
              <p:tags r:id="rId5"/>
            </p:custDataLst>
          </p:nvPr>
        </p:nvSpPr>
        <p:spPr>
          <a:xfrm>
            <a:off x="1524000" y="6629400"/>
            <a:ext cx="15240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5" name="矩形 14"/>
          <p:cNvSpPr/>
          <p:nvPr>
            <p:custDataLst>
              <p:tags r:id="rId6"/>
            </p:custDataLst>
          </p:nvPr>
        </p:nvSpPr>
        <p:spPr>
          <a:xfrm>
            <a:off x="3048000" y="6629400"/>
            <a:ext cx="1524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6" name="矩形 15"/>
          <p:cNvSpPr/>
          <p:nvPr>
            <p:custDataLst>
              <p:tags r:id="rId7"/>
            </p:custDataLst>
          </p:nvPr>
        </p:nvSpPr>
        <p:spPr>
          <a:xfrm>
            <a:off x="4572000" y="6629400"/>
            <a:ext cx="152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9" name="矩形 8"/>
          <p:cNvSpPr/>
          <p:nvPr>
            <p:custDataLst>
              <p:tags r:id="rId8"/>
            </p:custDataLst>
          </p:nvPr>
        </p:nvSpPr>
        <p:spPr>
          <a:xfrm>
            <a:off x="6096000" y="6629400"/>
            <a:ext cx="15240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0" name="矩形 9"/>
          <p:cNvSpPr/>
          <p:nvPr>
            <p:custDataLst>
              <p:tags r:id="rId9"/>
            </p:custDataLst>
          </p:nvPr>
        </p:nvSpPr>
        <p:spPr>
          <a:xfrm>
            <a:off x="7620000" y="6629400"/>
            <a:ext cx="15240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1" name="矩形 10"/>
          <p:cNvSpPr/>
          <p:nvPr>
            <p:custDataLst>
              <p:tags r:id="rId10"/>
            </p:custDataLst>
          </p:nvPr>
        </p:nvSpPr>
        <p:spPr>
          <a:xfrm>
            <a:off x="9144000" y="6629400"/>
            <a:ext cx="1524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2" name="矩形 11"/>
          <p:cNvSpPr/>
          <p:nvPr>
            <p:custDataLst>
              <p:tags r:id="rId11"/>
            </p:custDataLst>
          </p:nvPr>
        </p:nvSpPr>
        <p:spPr>
          <a:xfrm>
            <a:off x="10668000" y="6629400"/>
            <a:ext cx="152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12"/>
          <a:srcRect b="42567"/>
          <a:stretch>
            <a:fillRect/>
          </a:stretch>
        </p:blipFill>
        <p:spPr>
          <a:xfrm>
            <a:off x="113030" y="1444625"/>
            <a:ext cx="6302375" cy="4345940"/>
          </a:xfrm>
          <a:prstGeom prst="rect">
            <a:avLst/>
          </a:prstGeom>
        </p:spPr>
      </p:pic>
      <p:pic>
        <p:nvPicPr>
          <p:cNvPr id="3" name="图片 2"/>
          <p:cNvPicPr>
            <a:picLocks noChangeAspect="1"/>
          </p:cNvPicPr>
          <p:nvPr/>
        </p:nvPicPr>
        <p:blipFill>
          <a:blip r:embed="rId12"/>
          <a:srcRect t="58252"/>
          <a:stretch>
            <a:fillRect/>
          </a:stretch>
        </p:blipFill>
        <p:spPr>
          <a:xfrm>
            <a:off x="6229350" y="1147445"/>
            <a:ext cx="5962650" cy="4563110"/>
          </a:xfrm>
          <a:prstGeom prst="rect">
            <a:avLst/>
          </a:prstGeom>
        </p:spPr>
      </p:pic>
    </p:spTree>
    <p:custDataLst>
      <p:tags r:id="rId13"/>
    </p:custDataLst>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custDataLst>
              <p:tags r:id="rId1"/>
            </p:custDataLst>
          </p:nvPr>
        </p:nvSpPr>
        <p:spPr>
          <a:xfrm>
            <a:off x="3075177" y="2310197"/>
            <a:ext cx="6041646" cy="1397745"/>
          </a:xfrm>
          <a:prstGeom prst="rect">
            <a:avLst/>
          </a:prstGeom>
        </p:spPr>
        <p:txBody>
          <a:bodyPr vert="horz" lIns="90000" tIns="46800" rIns="90000" bIns="46800" rtlCol="0" anchor="b" anchorCtr="0">
            <a:normAutofit/>
          </a:bodyPr>
          <a:lstStyle>
            <a:lvl1pPr marL="0" marR="0" algn="ctr" defTabSz="914400" rtl="0" eaLnBrk="1" fontAlgn="auto" latinLnBrk="0" hangingPunct="1">
              <a:lnSpc>
                <a:spcPct val="100000"/>
              </a:lnSpc>
              <a:spcBef>
                <a:spcPct val="0"/>
              </a:spcBef>
              <a:buNone/>
              <a:defRPr kumimoji="0" lang="zh-CN" altLang="en-US" sz="7200" b="1" i="0" u="none" strike="noStrike" kern="1200" cap="none" spc="6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marL="0" indent="0" algn="ctr">
              <a:lnSpc>
                <a:spcPct val="100000"/>
              </a:lnSpc>
              <a:spcBef>
                <a:spcPts val="0"/>
              </a:spcBef>
              <a:spcAft>
                <a:spcPts val="0"/>
              </a:spcAft>
              <a:buSzPct val="100000"/>
              <a:buNone/>
            </a:pPr>
            <a:r>
              <a:rPr lang="zh-CN" altLang="en-US" sz="7200" u="none" strike="noStrike" baseline="0" dirty="0">
                <a:solidFill>
                  <a:schemeClr val="accent1">
                    <a:lumMod val="75000"/>
                  </a:schemeClr>
                </a:solidFill>
                <a:uLnTx/>
                <a:uFillTx/>
              </a:rPr>
              <a:t>谢谢！</a:t>
            </a:r>
            <a:endParaRPr lang="zh-CN" altLang="en-US" sz="7200" u="none" strike="noStrike" baseline="0" dirty="0">
              <a:solidFill>
                <a:schemeClr val="accent1">
                  <a:lumMod val="75000"/>
                </a:schemeClr>
              </a:solidFill>
              <a:uLnTx/>
              <a:uFillTx/>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solidFill>
                  <a:srgbClr val="FF0000"/>
                </a:solidFill>
              </a:rPr>
              <a:t>计算机领域的国际最高奖项</a:t>
            </a:r>
            <a:r>
              <a:rPr lang="en-US" altLang="zh-CN">
                <a:solidFill>
                  <a:srgbClr val="FF0000"/>
                </a:solidFill>
              </a:rPr>
              <a:t>-</a:t>
            </a:r>
            <a:r>
              <a:rPr>
                <a:solidFill>
                  <a:srgbClr val="FF0000"/>
                </a:solidFill>
              </a:rPr>
              <a:t>图灵奖</a:t>
            </a:r>
            <a:r>
              <a:t>（相当于诺贝尔奖）</a:t>
            </a:r>
          </a:p>
        </p:txBody>
      </p:sp>
      <p:sp>
        <p:nvSpPr>
          <p:cNvPr id="3" name="内容占位符 2"/>
          <p:cNvSpPr>
            <a:spLocks noGrp="1"/>
          </p:cNvSpPr>
          <p:nvPr>
            <p:ph idx="1"/>
          </p:nvPr>
        </p:nvSpPr>
        <p:spPr/>
        <p:txBody>
          <a:bodyPr/>
          <a:p>
            <a:r>
              <a:rPr lang="zh-CN" altLang="en-US"/>
              <a:t>图灵奖（Turing Award），全称A.M.图灵奖（ACM A.M Turing Award），是由美国计算机协会（ACM）于1966年设立的计算机奖项，名称取自艾伦·麦席森·图灵（Alan M. Turing），旨在奖励对计算机事业作出重要贡献的个人 。图灵奖对获奖条件要求极高，评奖程序极严，一般每年仅授予一名计算机科学家。图灵奖是计算机领域的国际最高奖项，被誉为“计算机界的诺贝尔奖”。</a:t>
            </a:r>
            <a:endParaRPr lang="zh-CN" altLang="en-US"/>
          </a:p>
          <a:p>
            <a:r>
              <a:rPr lang="zh-CN" altLang="en-US"/>
              <a:t>图灵奖一般在每年3月下旬颁发。从1966年至2020年，图灵奖共授予74名获奖者，以美国、欧洲科学家为主。</a:t>
            </a:r>
            <a:r>
              <a:rPr lang="zh-CN" altLang="en-US" b="1">
                <a:solidFill>
                  <a:srgbClr val="FF0000"/>
                </a:solidFill>
              </a:rPr>
              <a:t>2000年，中国科学家姚期智获图灵奖，这是中国人首次也是唯一一次获得图灵奖</a:t>
            </a:r>
            <a:r>
              <a:rPr lang="zh-CN" altLang="en-US"/>
              <a:t>。2022年3月30日，美国计算机协会（ACM）公布了2021年度图灵奖获奖者。美国田纳西大学电气工程和计算机科学系教授Jack J. Dongarra因对数字算法和库的开创性贡献摘得这一荣誉。</a:t>
            </a:r>
            <a:endParaRPr lang="zh-CN" altLang="en-US"/>
          </a:p>
          <a:p>
            <a:r>
              <a:rPr lang="zh-CN" altLang="en-US" b="1">
                <a:solidFill>
                  <a:srgbClr val="FF0000"/>
                </a:solidFill>
              </a:rPr>
              <a:t>艾伦·麦席森·图灵（Alan Mathison Turing，1912年6月23日－1954年6月7日），英国数学家、逻辑学家，被称为计算机之父、人工智能之父。</a:t>
            </a:r>
            <a:r>
              <a:rPr lang="zh-CN" altLang="en-US"/>
              <a:t>1931年，图灵进入剑桥大学国王学院，毕业后到美国普林斯顿大学攻读博士学位。二战爆发后，回到剑桥大学，后曾协助军方破解德国的著名密码系统Enigma，帮助盟军取得了二战的胜利。图灵对于人工智能的发展有诸多贡献，提出了一种用于判定机器是否具有智能的试验方法，即图灵试验。每年都有试验的比赛。此外，图灵提出的著名的图灵机模型为现代计算机的逻辑工作方式奠定了基础。</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solidFill>
                  <a:srgbClr val="FF0000"/>
                </a:solidFill>
              </a:rPr>
              <a:t>中国计算机学会王选奖</a:t>
            </a:r>
            <a:r>
              <a:rPr lang="en-US" altLang="zh-CN">
                <a:solidFill>
                  <a:srgbClr val="FF0000"/>
                </a:solidFill>
              </a:rPr>
              <a:t>-</a:t>
            </a:r>
            <a:r>
              <a:rPr>
                <a:solidFill>
                  <a:srgbClr val="FF0000"/>
                </a:solidFill>
              </a:rPr>
              <a:t>王选奖</a:t>
            </a:r>
            <a:endParaRPr>
              <a:solidFill>
                <a:srgbClr val="FF0000"/>
              </a:solidFill>
            </a:endParaRPr>
          </a:p>
        </p:txBody>
      </p:sp>
      <p:sp>
        <p:nvSpPr>
          <p:cNvPr id="3" name="内容占位符 2"/>
          <p:cNvSpPr>
            <a:spLocks noGrp="1"/>
          </p:cNvSpPr>
          <p:nvPr>
            <p:ph idx="1"/>
          </p:nvPr>
        </p:nvSpPr>
        <p:spPr/>
        <p:txBody>
          <a:bodyPr/>
          <a:p>
            <a:r>
              <a:rPr lang="zh-CN" altLang="en-US"/>
              <a:t>中国计算机学会王选奖是中国计算机学会设立的奖项，为了纪念王选院士为中国计算机事业做出的非凡贡献，学习他严谨、务实、奉献、创新、勇于超越的科研精神。该奖授予在计算机科学技术前沿取得重要突破，研究成果通过转化和产业化，创造显著经济或社会效益的科技工作者 [1] 。</a:t>
            </a:r>
            <a:endParaRPr lang="zh-CN" altLang="en-US"/>
          </a:p>
          <a:p>
            <a:r>
              <a:rPr lang="zh-CN" altLang="en-US"/>
              <a:t>中国计算机学会王选奖的前身中国计算机学会创新奖于2005年设立。2006年更名为中国计算机学会王选奖 [2] 。2007年12月方正集团出资100万元人民币作为“中国计算机学会王选奖”基金 [3] 。</a:t>
            </a:r>
            <a:endParaRPr lang="zh-CN" altLang="en-US"/>
          </a:p>
          <a:p>
            <a:r>
              <a:rPr lang="zh-CN" altLang="en-US"/>
              <a:t>根据中国计算机学会官网显示，中国计算机学会王选奖每年评选一次，获奖人数不超过二名，其中一名奖励学术，一名奖励技术或工程。截至2018年10月，该奖共评选了9次，共有17人获得该奖项 [4] 。</a:t>
            </a:r>
            <a:endParaRPr lang="zh-CN" altLang="en-US"/>
          </a:p>
          <a:p>
            <a:r>
              <a:rPr lang="zh-CN" altLang="en-US" b="1">
                <a:solidFill>
                  <a:srgbClr val="FF0000"/>
                </a:solidFill>
              </a:rPr>
              <a:t>王选：</a:t>
            </a:r>
            <a:endParaRPr lang="zh-CN" altLang="en-US" b="1">
              <a:solidFill>
                <a:srgbClr val="FF0000"/>
              </a:solidFill>
            </a:endParaRPr>
          </a:p>
          <a:p>
            <a:r>
              <a:rPr lang="zh-CN" altLang="en-US" b="1">
                <a:solidFill>
                  <a:srgbClr val="FF0000"/>
                </a:solidFill>
              </a:rPr>
              <a:t>中国科学院院士、中国工程院院士、计算机汉字激光照排技术创始人</a:t>
            </a:r>
            <a:endParaRPr lang="zh-CN" altLang="en-US" b="1">
              <a:solidFill>
                <a:srgbClr val="FF0000"/>
              </a:solidFill>
            </a:endParaRPr>
          </a:p>
          <a:p>
            <a:r>
              <a:rPr lang="zh-CN" altLang="en-US" b="1">
                <a:solidFill>
                  <a:srgbClr val="FF0000"/>
                </a:solidFill>
              </a:rPr>
              <a:t>王选 [44] （1937年2月5日—2006年2月13日），出生于上海，江苏无锡人，计算机文字信息处理专家，计算机汉字激光照排技术创始人，国家最高科学技术奖获得者，中国科学院学部委员、中国工程院院士，北京大学计算机研究所原所长 [</a:t>
            </a:r>
            <a:endParaRPr lang="zh-CN" altLang="en-US" b="1">
              <a:solidFill>
                <a:srgbClr val="FF0000"/>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t> </a:t>
            </a:r>
            <a:r>
              <a:rPr lang="zh-CN" altLang="en-US">
                <a:solidFill>
                  <a:srgbClr val="FF0000"/>
                </a:solidFill>
              </a:rPr>
              <a:t>世界上第一位计算机：算法程序员</a:t>
            </a:r>
            <a:endParaRPr lang="zh-CN" altLang="en-US">
              <a:solidFill>
                <a:srgbClr val="FF0000"/>
              </a:solidFill>
            </a:endParaRPr>
          </a:p>
        </p:txBody>
      </p:sp>
      <p:sp>
        <p:nvSpPr>
          <p:cNvPr id="3" name="内容占位符 2"/>
          <p:cNvSpPr>
            <a:spLocks noGrp="1"/>
          </p:cNvSpPr>
          <p:nvPr>
            <p:ph idx="1"/>
          </p:nvPr>
        </p:nvSpPr>
        <p:spPr/>
        <p:txBody>
          <a:bodyPr/>
          <a:p>
            <a:r>
              <a:rPr lang="zh-CN" altLang="en-US"/>
              <a:t>世界上第一位女程序员是谁吗？</a:t>
            </a:r>
            <a:r>
              <a:rPr>
                <a:sym typeface="+mn-ea"/>
              </a:rPr>
              <a:t>当时的一位英国女数学家，还曾给这台计算机编写过计算程序，她的名字是埃达·洛夫莱斯。</a:t>
            </a:r>
            <a:endParaRPr lang="zh-CN" altLang="en-US"/>
          </a:p>
          <a:p>
            <a:r>
              <a:rPr lang="zh-CN" altLang="en-US"/>
              <a:t>她就是19世纪英国一位成就卓著的数学家，浪漫派诗人拜伦勋爵的女儿，后来成为伯爵夫人。</a:t>
            </a:r>
            <a:endParaRPr lang="zh-CN" altLang="en-US"/>
          </a:p>
          <a:p>
            <a:r>
              <a:rPr lang="zh-CN" altLang="en-US"/>
              <a:t>名叫艾达·洛夫莱斯（Ada Lovelace），女神级的存在。</a:t>
            </a:r>
            <a:endParaRPr lang="zh-CN" altLang="en-US"/>
          </a:p>
        </p:txBody>
      </p:sp>
      <p:pic>
        <p:nvPicPr>
          <p:cNvPr id="100" name="图片 99"/>
          <p:cNvPicPr/>
          <p:nvPr>
            <p:custDataLst>
              <p:tags r:id="rId1"/>
            </p:custDataLst>
          </p:nvPr>
        </p:nvPicPr>
        <p:blipFill>
          <a:blip r:embed="rId2"/>
          <a:stretch>
            <a:fillRect/>
          </a:stretch>
        </p:blipFill>
        <p:spPr>
          <a:xfrm>
            <a:off x="6096000" y="2569210"/>
            <a:ext cx="4836160" cy="3977005"/>
          </a:xfrm>
          <a:prstGeom prst="rect">
            <a:avLst/>
          </a:prstGeom>
          <a:noFill/>
          <a:ln w="9525">
            <a:noFill/>
          </a:ln>
        </p:spPr>
      </p:pic>
      <p:pic>
        <p:nvPicPr>
          <p:cNvPr id="4" name="图片 3"/>
          <p:cNvPicPr>
            <a:picLocks noChangeAspect="1"/>
          </p:cNvPicPr>
          <p:nvPr>
            <p:custDataLst>
              <p:tags r:id="rId3"/>
            </p:custDataLst>
          </p:nvPr>
        </p:nvPicPr>
        <p:blipFill>
          <a:blip r:embed="rId4"/>
          <a:stretch>
            <a:fillRect/>
          </a:stretch>
        </p:blipFill>
        <p:spPr>
          <a:xfrm>
            <a:off x="1200785" y="2642235"/>
            <a:ext cx="4494530" cy="3903980"/>
          </a:xfrm>
          <a:prstGeom prst="rect">
            <a:avLst/>
          </a:prstGeom>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lin ang="36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一、自然语言</a:t>
            </a:r>
            <a:endParaRPr lang="zh-CN" altLang="en-US"/>
          </a:p>
        </p:txBody>
      </p:sp>
      <p:pic>
        <p:nvPicPr>
          <p:cNvPr id="6" name="Picture 1"/>
          <p:cNvPicPr>
            <a:picLocks noChangeAspect="1"/>
          </p:cNvPicPr>
          <p:nvPr userDrawn="1">
            <p:custDataLst>
              <p:tags r:id="rId1"/>
            </p:custDataLst>
          </p:nvPr>
        </p:nvPicPr>
        <p:blipFill>
          <a:blip r:embed="rId2"/>
          <a:stretch>
            <a:fillRect/>
          </a:stretch>
        </p:blipFill>
        <p:spPr>
          <a:xfrm>
            <a:off x="-635" y="5125720"/>
            <a:ext cx="3977005" cy="1726565"/>
          </a:xfrm>
          <a:prstGeom prst="rect">
            <a:avLst/>
          </a:prstGeom>
        </p:spPr>
      </p:pic>
      <p:pic>
        <p:nvPicPr>
          <p:cNvPr id="7" name="Picture 1"/>
          <p:cNvPicPr>
            <a:picLocks noChangeAspect="1"/>
          </p:cNvPicPr>
          <p:nvPr userDrawn="1">
            <p:custDataLst>
              <p:tags r:id="rId3"/>
            </p:custDataLst>
          </p:nvPr>
        </p:nvPicPr>
        <p:blipFill>
          <a:blip r:embed="rId2"/>
          <a:stretch>
            <a:fillRect/>
          </a:stretch>
        </p:blipFill>
        <p:spPr>
          <a:xfrm flipH="1">
            <a:off x="8214995" y="5125720"/>
            <a:ext cx="3977005" cy="1726565"/>
          </a:xfrm>
          <a:prstGeom prst="rect">
            <a:avLst/>
          </a:prstGeom>
        </p:spPr>
      </p:pic>
      <p:sp>
        <p:nvSpPr>
          <p:cNvPr id="13" name="矩形 12"/>
          <p:cNvSpPr/>
          <p:nvPr>
            <p:custDataLst>
              <p:tags r:id="rId4"/>
            </p:custDataLst>
          </p:nvPr>
        </p:nvSpPr>
        <p:spPr>
          <a:xfrm>
            <a:off x="0" y="6629400"/>
            <a:ext cx="15240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4" name="矩形 13"/>
          <p:cNvSpPr/>
          <p:nvPr>
            <p:custDataLst>
              <p:tags r:id="rId5"/>
            </p:custDataLst>
          </p:nvPr>
        </p:nvSpPr>
        <p:spPr>
          <a:xfrm>
            <a:off x="1524000" y="6629400"/>
            <a:ext cx="15240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5" name="矩形 14"/>
          <p:cNvSpPr/>
          <p:nvPr>
            <p:custDataLst>
              <p:tags r:id="rId6"/>
            </p:custDataLst>
          </p:nvPr>
        </p:nvSpPr>
        <p:spPr>
          <a:xfrm>
            <a:off x="3048000" y="6629400"/>
            <a:ext cx="1524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6" name="矩形 15"/>
          <p:cNvSpPr/>
          <p:nvPr>
            <p:custDataLst>
              <p:tags r:id="rId7"/>
            </p:custDataLst>
          </p:nvPr>
        </p:nvSpPr>
        <p:spPr>
          <a:xfrm>
            <a:off x="4572000" y="6629400"/>
            <a:ext cx="152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9" name="矩形 8"/>
          <p:cNvSpPr/>
          <p:nvPr>
            <p:custDataLst>
              <p:tags r:id="rId8"/>
            </p:custDataLst>
          </p:nvPr>
        </p:nvSpPr>
        <p:spPr>
          <a:xfrm>
            <a:off x="6096000" y="6629400"/>
            <a:ext cx="15240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0" name="矩形 9"/>
          <p:cNvSpPr/>
          <p:nvPr>
            <p:custDataLst>
              <p:tags r:id="rId9"/>
            </p:custDataLst>
          </p:nvPr>
        </p:nvSpPr>
        <p:spPr>
          <a:xfrm>
            <a:off x="7620000" y="6629400"/>
            <a:ext cx="15240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1" name="矩形 10"/>
          <p:cNvSpPr/>
          <p:nvPr>
            <p:custDataLst>
              <p:tags r:id="rId10"/>
            </p:custDataLst>
          </p:nvPr>
        </p:nvSpPr>
        <p:spPr>
          <a:xfrm>
            <a:off x="9144000" y="6629400"/>
            <a:ext cx="1524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2" name="矩形 11"/>
          <p:cNvSpPr/>
          <p:nvPr>
            <p:custDataLst>
              <p:tags r:id="rId11"/>
            </p:custDataLst>
          </p:nvPr>
        </p:nvSpPr>
        <p:spPr>
          <a:xfrm>
            <a:off x="10668000" y="6629400"/>
            <a:ext cx="152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pic>
        <p:nvPicPr>
          <p:cNvPr id="4" name="内容占位符 3"/>
          <p:cNvPicPr>
            <a:picLocks noChangeAspect="1"/>
          </p:cNvPicPr>
          <p:nvPr>
            <p:ph idx="1"/>
            <p:custDataLst>
              <p:tags r:id="rId12"/>
            </p:custDataLst>
          </p:nvPr>
        </p:nvPicPr>
        <p:blipFill>
          <a:blip r:embed="rId13"/>
          <a:stretch>
            <a:fillRect/>
          </a:stretch>
        </p:blipFill>
        <p:spPr>
          <a:xfrm>
            <a:off x="1524000" y="2354580"/>
            <a:ext cx="9211945" cy="1679575"/>
          </a:xfrm>
          <a:prstGeom prst="rect">
            <a:avLst/>
          </a:prstGeom>
        </p:spPr>
      </p:pic>
    </p:spTree>
    <p:custDataLst>
      <p:tags r:id="rId14"/>
    </p:custDataLst>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lin ang="36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二、机器语言</a:t>
            </a:r>
            <a:endParaRPr lang="zh-CN" altLang="en-US"/>
          </a:p>
        </p:txBody>
      </p:sp>
      <p:pic>
        <p:nvPicPr>
          <p:cNvPr id="6" name="Picture 1"/>
          <p:cNvPicPr>
            <a:picLocks noChangeAspect="1"/>
          </p:cNvPicPr>
          <p:nvPr userDrawn="1">
            <p:custDataLst>
              <p:tags r:id="rId1"/>
            </p:custDataLst>
          </p:nvPr>
        </p:nvPicPr>
        <p:blipFill>
          <a:blip r:embed="rId2"/>
          <a:stretch>
            <a:fillRect/>
          </a:stretch>
        </p:blipFill>
        <p:spPr>
          <a:xfrm>
            <a:off x="-635" y="5125720"/>
            <a:ext cx="3977005" cy="1726565"/>
          </a:xfrm>
          <a:prstGeom prst="rect">
            <a:avLst/>
          </a:prstGeom>
        </p:spPr>
      </p:pic>
      <p:pic>
        <p:nvPicPr>
          <p:cNvPr id="7" name="Picture 1"/>
          <p:cNvPicPr>
            <a:picLocks noChangeAspect="1"/>
          </p:cNvPicPr>
          <p:nvPr userDrawn="1">
            <p:custDataLst>
              <p:tags r:id="rId3"/>
            </p:custDataLst>
          </p:nvPr>
        </p:nvPicPr>
        <p:blipFill>
          <a:blip r:embed="rId2"/>
          <a:stretch>
            <a:fillRect/>
          </a:stretch>
        </p:blipFill>
        <p:spPr>
          <a:xfrm flipH="1">
            <a:off x="8214995" y="5125720"/>
            <a:ext cx="3977005" cy="1726565"/>
          </a:xfrm>
          <a:prstGeom prst="rect">
            <a:avLst/>
          </a:prstGeom>
        </p:spPr>
      </p:pic>
      <p:sp>
        <p:nvSpPr>
          <p:cNvPr id="13" name="矩形 12"/>
          <p:cNvSpPr/>
          <p:nvPr>
            <p:custDataLst>
              <p:tags r:id="rId4"/>
            </p:custDataLst>
          </p:nvPr>
        </p:nvSpPr>
        <p:spPr>
          <a:xfrm>
            <a:off x="0" y="6629400"/>
            <a:ext cx="15240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4" name="矩形 13"/>
          <p:cNvSpPr/>
          <p:nvPr>
            <p:custDataLst>
              <p:tags r:id="rId5"/>
            </p:custDataLst>
          </p:nvPr>
        </p:nvSpPr>
        <p:spPr>
          <a:xfrm>
            <a:off x="1524000" y="6629400"/>
            <a:ext cx="15240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5" name="矩形 14"/>
          <p:cNvSpPr/>
          <p:nvPr>
            <p:custDataLst>
              <p:tags r:id="rId6"/>
            </p:custDataLst>
          </p:nvPr>
        </p:nvSpPr>
        <p:spPr>
          <a:xfrm>
            <a:off x="3048000" y="6629400"/>
            <a:ext cx="1524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6" name="矩形 15"/>
          <p:cNvSpPr/>
          <p:nvPr>
            <p:custDataLst>
              <p:tags r:id="rId7"/>
            </p:custDataLst>
          </p:nvPr>
        </p:nvSpPr>
        <p:spPr>
          <a:xfrm>
            <a:off x="4572000" y="6629400"/>
            <a:ext cx="152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9" name="矩形 8"/>
          <p:cNvSpPr/>
          <p:nvPr>
            <p:custDataLst>
              <p:tags r:id="rId8"/>
            </p:custDataLst>
          </p:nvPr>
        </p:nvSpPr>
        <p:spPr>
          <a:xfrm>
            <a:off x="6096000" y="6629400"/>
            <a:ext cx="15240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0" name="矩形 9"/>
          <p:cNvSpPr/>
          <p:nvPr>
            <p:custDataLst>
              <p:tags r:id="rId9"/>
            </p:custDataLst>
          </p:nvPr>
        </p:nvSpPr>
        <p:spPr>
          <a:xfrm>
            <a:off x="7620000" y="6629400"/>
            <a:ext cx="15240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1" name="矩形 10"/>
          <p:cNvSpPr/>
          <p:nvPr>
            <p:custDataLst>
              <p:tags r:id="rId10"/>
            </p:custDataLst>
          </p:nvPr>
        </p:nvSpPr>
        <p:spPr>
          <a:xfrm>
            <a:off x="9144000" y="6629400"/>
            <a:ext cx="1524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2" name="矩形 11"/>
          <p:cNvSpPr/>
          <p:nvPr>
            <p:custDataLst>
              <p:tags r:id="rId11"/>
            </p:custDataLst>
          </p:nvPr>
        </p:nvSpPr>
        <p:spPr>
          <a:xfrm>
            <a:off x="10668000" y="6629400"/>
            <a:ext cx="152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pic>
        <p:nvPicPr>
          <p:cNvPr id="5" name="图片 4"/>
          <p:cNvPicPr>
            <a:picLocks noChangeAspect="1"/>
          </p:cNvPicPr>
          <p:nvPr/>
        </p:nvPicPr>
        <p:blipFill>
          <a:blip r:embed="rId12"/>
          <a:stretch>
            <a:fillRect/>
          </a:stretch>
        </p:blipFill>
        <p:spPr>
          <a:xfrm>
            <a:off x="495935" y="1064260"/>
            <a:ext cx="5276850" cy="4561205"/>
          </a:xfrm>
          <a:prstGeom prst="rect">
            <a:avLst/>
          </a:prstGeom>
        </p:spPr>
      </p:pic>
      <p:pic>
        <p:nvPicPr>
          <p:cNvPr id="8" name="图片 7"/>
          <p:cNvPicPr>
            <a:picLocks noChangeAspect="1"/>
          </p:cNvPicPr>
          <p:nvPr/>
        </p:nvPicPr>
        <p:blipFill>
          <a:blip r:embed="rId13"/>
          <a:stretch>
            <a:fillRect/>
          </a:stretch>
        </p:blipFill>
        <p:spPr>
          <a:xfrm>
            <a:off x="6306820" y="1205230"/>
            <a:ext cx="5276850" cy="4107180"/>
          </a:xfrm>
          <a:prstGeom prst="rect">
            <a:avLst/>
          </a:prstGeom>
        </p:spPr>
      </p:pic>
    </p:spTree>
    <p:custDataLst>
      <p:tags r:id="rId14"/>
    </p:custDataLst>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lin ang="36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三、汇编语言</a:t>
            </a:r>
            <a:endParaRPr lang="zh-CN" altLang="en-US"/>
          </a:p>
        </p:txBody>
      </p:sp>
      <p:pic>
        <p:nvPicPr>
          <p:cNvPr id="6" name="Picture 1"/>
          <p:cNvPicPr>
            <a:picLocks noChangeAspect="1"/>
          </p:cNvPicPr>
          <p:nvPr userDrawn="1">
            <p:custDataLst>
              <p:tags r:id="rId1"/>
            </p:custDataLst>
          </p:nvPr>
        </p:nvPicPr>
        <p:blipFill>
          <a:blip r:embed="rId2"/>
          <a:stretch>
            <a:fillRect/>
          </a:stretch>
        </p:blipFill>
        <p:spPr>
          <a:xfrm>
            <a:off x="-635" y="5125720"/>
            <a:ext cx="3977005" cy="1726565"/>
          </a:xfrm>
          <a:prstGeom prst="rect">
            <a:avLst/>
          </a:prstGeom>
        </p:spPr>
      </p:pic>
      <p:pic>
        <p:nvPicPr>
          <p:cNvPr id="7" name="Picture 1"/>
          <p:cNvPicPr>
            <a:picLocks noChangeAspect="1"/>
          </p:cNvPicPr>
          <p:nvPr userDrawn="1">
            <p:custDataLst>
              <p:tags r:id="rId3"/>
            </p:custDataLst>
          </p:nvPr>
        </p:nvPicPr>
        <p:blipFill>
          <a:blip r:embed="rId2"/>
          <a:stretch>
            <a:fillRect/>
          </a:stretch>
        </p:blipFill>
        <p:spPr>
          <a:xfrm flipH="1">
            <a:off x="8214995" y="5125720"/>
            <a:ext cx="3977005" cy="1726565"/>
          </a:xfrm>
          <a:prstGeom prst="rect">
            <a:avLst/>
          </a:prstGeom>
        </p:spPr>
      </p:pic>
      <p:sp>
        <p:nvSpPr>
          <p:cNvPr id="13" name="矩形 12"/>
          <p:cNvSpPr/>
          <p:nvPr>
            <p:custDataLst>
              <p:tags r:id="rId4"/>
            </p:custDataLst>
          </p:nvPr>
        </p:nvSpPr>
        <p:spPr>
          <a:xfrm>
            <a:off x="0" y="6629400"/>
            <a:ext cx="15240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4" name="矩形 13"/>
          <p:cNvSpPr/>
          <p:nvPr>
            <p:custDataLst>
              <p:tags r:id="rId5"/>
            </p:custDataLst>
          </p:nvPr>
        </p:nvSpPr>
        <p:spPr>
          <a:xfrm>
            <a:off x="1524000" y="6629400"/>
            <a:ext cx="15240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5" name="矩形 14"/>
          <p:cNvSpPr/>
          <p:nvPr>
            <p:custDataLst>
              <p:tags r:id="rId6"/>
            </p:custDataLst>
          </p:nvPr>
        </p:nvSpPr>
        <p:spPr>
          <a:xfrm>
            <a:off x="3048000" y="6629400"/>
            <a:ext cx="1524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6" name="矩形 15"/>
          <p:cNvSpPr/>
          <p:nvPr>
            <p:custDataLst>
              <p:tags r:id="rId7"/>
            </p:custDataLst>
          </p:nvPr>
        </p:nvSpPr>
        <p:spPr>
          <a:xfrm>
            <a:off x="4572000" y="6629400"/>
            <a:ext cx="152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9" name="矩形 8"/>
          <p:cNvSpPr/>
          <p:nvPr>
            <p:custDataLst>
              <p:tags r:id="rId8"/>
            </p:custDataLst>
          </p:nvPr>
        </p:nvSpPr>
        <p:spPr>
          <a:xfrm>
            <a:off x="6096000" y="6629400"/>
            <a:ext cx="15240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0" name="矩形 9"/>
          <p:cNvSpPr/>
          <p:nvPr>
            <p:custDataLst>
              <p:tags r:id="rId9"/>
            </p:custDataLst>
          </p:nvPr>
        </p:nvSpPr>
        <p:spPr>
          <a:xfrm>
            <a:off x="7620000" y="6629400"/>
            <a:ext cx="15240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1" name="矩形 10"/>
          <p:cNvSpPr/>
          <p:nvPr>
            <p:custDataLst>
              <p:tags r:id="rId10"/>
            </p:custDataLst>
          </p:nvPr>
        </p:nvSpPr>
        <p:spPr>
          <a:xfrm>
            <a:off x="9144000" y="6629400"/>
            <a:ext cx="1524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2" name="矩形 11"/>
          <p:cNvSpPr/>
          <p:nvPr>
            <p:custDataLst>
              <p:tags r:id="rId11"/>
            </p:custDataLst>
          </p:nvPr>
        </p:nvSpPr>
        <p:spPr>
          <a:xfrm>
            <a:off x="10668000" y="6629400"/>
            <a:ext cx="152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pic>
        <p:nvPicPr>
          <p:cNvPr id="5" name="图片 4"/>
          <p:cNvPicPr>
            <a:picLocks noChangeAspect="1"/>
          </p:cNvPicPr>
          <p:nvPr/>
        </p:nvPicPr>
        <p:blipFill>
          <a:blip r:embed="rId12"/>
          <a:stretch>
            <a:fillRect/>
          </a:stretch>
        </p:blipFill>
        <p:spPr>
          <a:xfrm>
            <a:off x="1198880" y="1245235"/>
            <a:ext cx="9644380" cy="2644775"/>
          </a:xfrm>
          <a:prstGeom prst="rect">
            <a:avLst/>
          </a:prstGeom>
        </p:spPr>
      </p:pic>
    </p:spTree>
    <p:custDataLst>
      <p:tags r:id="rId13"/>
    </p:custDataLst>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lin ang="36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四、高级语言</a:t>
            </a:r>
            <a:endParaRPr lang="zh-CN" altLang="en-US"/>
          </a:p>
        </p:txBody>
      </p:sp>
      <p:pic>
        <p:nvPicPr>
          <p:cNvPr id="6" name="Picture 1"/>
          <p:cNvPicPr>
            <a:picLocks noChangeAspect="1"/>
          </p:cNvPicPr>
          <p:nvPr userDrawn="1">
            <p:custDataLst>
              <p:tags r:id="rId1"/>
            </p:custDataLst>
          </p:nvPr>
        </p:nvPicPr>
        <p:blipFill>
          <a:blip r:embed="rId2"/>
          <a:stretch>
            <a:fillRect/>
          </a:stretch>
        </p:blipFill>
        <p:spPr>
          <a:xfrm>
            <a:off x="-635" y="5125720"/>
            <a:ext cx="3977005" cy="1726565"/>
          </a:xfrm>
          <a:prstGeom prst="rect">
            <a:avLst/>
          </a:prstGeom>
        </p:spPr>
      </p:pic>
      <p:pic>
        <p:nvPicPr>
          <p:cNvPr id="7" name="Picture 1"/>
          <p:cNvPicPr>
            <a:picLocks noChangeAspect="1"/>
          </p:cNvPicPr>
          <p:nvPr userDrawn="1">
            <p:custDataLst>
              <p:tags r:id="rId3"/>
            </p:custDataLst>
          </p:nvPr>
        </p:nvPicPr>
        <p:blipFill>
          <a:blip r:embed="rId2"/>
          <a:stretch>
            <a:fillRect/>
          </a:stretch>
        </p:blipFill>
        <p:spPr>
          <a:xfrm flipH="1">
            <a:off x="8214995" y="5125720"/>
            <a:ext cx="3977005" cy="1726565"/>
          </a:xfrm>
          <a:prstGeom prst="rect">
            <a:avLst/>
          </a:prstGeom>
        </p:spPr>
      </p:pic>
      <p:sp>
        <p:nvSpPr>
          <p:cNvPr id="13" name="矩形 12"/>
          <p:cNvSpPr/>
          <p:nvPr>
            <p:custDataLst>
              <p:tags r:id="rId4"/>
            </p:custDataLst>
          </p:nvPr>
        </p:nvSpPr>
        <p:spPr>
          <a:xfrm>
            <a:off x="0" y="6629400"/>
            <a:ext cx="15240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4" name="矩形 13"/>
          <p:cNvSpPr/>
          <p:nvPr>
            <p:custDataLst>
              <p:tags r:id="rId5"/>
            </p:custDataLst>
          </p:nvPr>
        </p:nvSpPr>
        <p:spPr>
          <a:xfrm>
            <a:off x="1524000" y="6629400"/>
            <a:ext cx="15240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5" name="矩形 14"/>
          <p:cNvSpPr/>
          <p:nvPr>
            <p:custDataLst>
              <p:tags r:id="rId6"/>
            </p:custDataLst>
          </p:nvPr>
        </p:nvSpPr>
        <p:spPr>
          <a:xfrm>
            <a:off x="3048000" y="6629400"/>
            <a:ext cx="1524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6" name="矩形 15"/>
          <p:cNvSpPr/>
          <p:nvPr>
            <p:custDataLst>
              <p:tags r:id="rId7"/>
            </p:custDataLst>
          </p:nvPr>
        </p:nvSpPr>
        <p:spPr>
          <a:xfrm>
            <a:off x="4572000" y="6629400"/>
            <a:ext cx="152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9" name="矩形 8"/>
          <p:cNvSpPr/>
          <p:nvPr>
            <p:custDataLst>
              <p:tags r:id="rId8"/>
            </p:custDataLst>
          </p:nvPr>
        </p:nvSpPr>
        <p:spPr>
          <a:xfrm>
            <a:off x="6096000" y="6629400"/>
            <a:ext cx="15240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0" name="矩形 9"/>
          <p:cNvSpPr/>
          <p:nvPr>
            <p:custDataLst>
              <p:tags r:id="rId9"/>
            </p:custDataLst>
          </p:nvPr>
        </p:nvSpPr>
        <p:spPr>
          <a:xfrm>
            <a:off x="7620000" y="6629400"/>
            <a:ext cx="15240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1" name="矩形 10"/>
          <p:cNvSpPr/>
          <p:nvPr>
            <p:custDataLst>
              <p:tags r:id="rId10"/>
            </p:custDataLst>
          </p:nvPr>
        </p:nvSpPr>
        <p:spPr>
          <a:xfrm>
            <a:off x="9144000" y="6629400"/>
            <a:ext cx="1524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2" name="矩形 11"/>
          <p:cNvSpPr/>
          <p:nvPr>
            <p:custDataLst>
              <p:tags r:id="rId11"/>
            </p:custDataLst>
          </p:nvPr>
        </p:nvSpPr>
        <p:spPr>
          <a:xfrm>
            <a:off x="10668000" y="6629400"/>
            <a:ext cx="152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pic>
        <p:nvPicPr>
          <p:cNvPr id="5" name="图片 4"/>
          <p:cNvPicPr>
            <a:picLocks noChangeAspect="1"/>
          </p:cNvPicPr>
          <p:nvPr>
            <p:custDataLst>
              <p:tags r:id="rId12"/>
            </p:custDataLst>
          </p:nvPr>
        </p:nvPicPr>
        <p:blipFill>
          <a:blip r:embed="rId13"/>
          <a:stretch>
            <a:fillRect/>
          </a:stretch>
        </p:blipFill>
        <p:spPr>
          <a:xfrm>
            <a:off x="787400" y="1043940"/>
            <a:ext cx="10243185" cy="5175885"/>
          </a:xfrm>
          <a:prstGeom prst="rect">
            <a:avLst/>
          </a:prstGeom>
        </p:spPr>
      </p:pic>
      <p:sp>
        <p:nvSpPr>
          <p:cNvPr id="3" name="文本框 2"/>
          <p:cNvSpPr txBox="1"/>
          <p:nvPr/>
        </p:nvSpPr>
        <p:spPr>
          <a:xfrm>
            <a:off x="4218305" y="5262880"/>
            <a:ext cx="6858000" cy="957580"/>
          </a:xfrm>
          <a:prstGeom prst="rect">
            <a:avLst/>
          </a:prstGeom>
          <a:noFill/>
          <a:ln w="63500" cmpd="sng">
            <a:solidFill>
              <a:srgbClr val="FF0000"/>
            </a:solidFill>
            <a:prstDash val="solid"/>
          </a:ln>
        </p:spPr>
        <p:txBody>
          <a:bodyPr wrap="square" rtlCol="0">
            <a:noAutofit/>
          </a:bodyPr>
          <a:p>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100000">
              <a:schemeClr val="tx2"/>
            </a:gs>
          </a:gsLst>
          <a:lin ang="36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p>
            <a:r>
              <a:rPr lang="zh-CN" altLang="en-US"/>
              <a:t>五、集成开发环境</a:t>
            </a:r>
            <a:endParaRPr lang="zh-CN" altLang="en-US"/>
          </a:p>
        </p:txBody>
      </p:sp>
      <p:pic>
        <p:nvPicPr>
          <p:cNvPr id="6" name="Picture 1"/>
          <p:cNvPicPr>
            <a:picLocks noChangeAspect="1"/>
          </p:cNvPicPr>
          <p:nvPr userDrawn="1">
            <p:custDataLst>
              <p:tags r:id="rId1"/>
            </p:custDataLst>
          </p:nvPr>
        </p:nvPicPr>
        <p:blipFill>
          <a:blip r:embed="rId2"/>
          <a:stretch>
            <a:fillRect/>
          </a:stretch>
        </p:blipFill>
        <p:spPr>
          <a:xfrm>
            <a:off x="-635" y="5125720"/>
            <a:ext cx="3977005" cy="1726565"/>
          </a:xfrm>
          <a:prstGeom prst="rect">
            <a:avLst/>
          </a:prstGeom>
        </p:spPr>
      </p:pic>
      <p:pic>
        <p:nvPicPr>
          <p:cNvPr id="7" name="Picture 1"/>
          <p:cNvPicPr>
            <a:picLocks noChangeAspect="1"/>
          </p:cNvPicPr>
          <p:nvPr userDrawn="1">
            <p:custDataLst>
              <p:tags r:id="rId3"/>
            </p:custDataLst>
          </p:nvPr>
        </p:nvPicPr>
        <p:blipFill>
          <a:blip r:embed="rId2"/>
          <a:stretch>
            <a:fillRect/>
          </a:stretch>
        </p:blipFill>
        <p:spPr>
          <a:xfrm flipH="1">
            <a:off x="8214995" y="5125720"/>
            <a:ext cx="3977005" cy="1726565"/>
          </a:xfrm>
          <a:prstGeom prst="rect">
            <a:avLst/>
          </a:prstGeom>
        </p:spPr>
      </p:pic>
      <p:sp>
        <p:nvSpPr>
          <p:cNvPr id="13" name="矩形 12"/>
          <p:cNvSpPr/>
          <p:nvPr>
            <p:custDataLst>
              <p:tags r:id="rId4"/>
            </p:custDataLst>
          </p:nvPr>
        </p:nvSpPr>
        <p:spPr>
          <a:xfrm>
            <a:off x="0" y="6629400"/>
            <a:ext cx="15240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4" name="矩形 13"/>
          <p:cNvSpPr/>
          <p:nvPr>
            <p:custDataLst>
              <p:tags r:id="rId5"/>
            </p:custDataLst>
          </p:nvPr>
        </p:nvSpPr>
        <p:spPr>
          <a:xfrm>
            <a:off x="1524000" y="6629400"/>
            <a:ext cx="15240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5" name="矩形 14"/>
          <p:cNvSpPr/>
          <p:nvPr>
            <p:custDataLst>
              <p:tags r:id="rId6"/>
            </p:custDataLst>
          </p:nvPr>
        </p:nvSpPr>
        <p:spPr>
          <a:xfrm>
            <a:off x="3048000" y="6629400"/>
            <a:ext cx="1524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6" name="矩形 15"/>
          <p:cNvSpPr/>
          <p:nvPr>
            <p:custDataLst>
              <p:tags r:id="rId7"/>
            </p:custDataLst>
          </p:nvPr>
        </p:nvSpPr>
        <p:spPr>
          <a:xfrm>
            <a:off x="4572000" y="6629400"/>
            <a:ext cx="152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9" name="矩形 8"/>
          <p:cNvSpPr/>
          <p:nvPr>
            <p:custDataLst>
              <p:tags r:id="rId8"/>
            </p:custDataLst>
          </p:nvPr>
        </p:nvSpPr>
        <p:spPr>
          <a:xfrm>
            <a:off x="6096000" y="6629400"/>
            <a:ext cx="15240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0" name="矩形 9"/>
          <p:cNvSpPr/>
          <p:nvPr>
            <p:custDataLst>
              <p:tags r:id="rId9"/>
            </p:custDataLst>
          </p:nvPr>
        </p:nvSpPr>
        <p:spPr>
          <a:xfrm>
            <a:off x="7620000" y="6629400"/>
            <a:ext cx="15240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1" name="矩形 10"/>
          <p:cNvSpPr/>
          <p:nvPr>
            <p:custDataLst>
              <p:tags r:id="rId10"/>
            </p:custDataLst>
          </p:nvPr>
        </p:nvSpPr>
        <p:spPr>
          <a:xfrm>
            <a:off x="9144000" y="6629400"/>
            <a:ext cx="1524000"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sp>
        <p:nvSpPr>
          <p:cNvPr id="12" name="矩形 11"/>
          <p:cNvSpPr/>
          <p:nvPr>
            <p:custDataLst>
              <p:tags r:id="rId11"/>
            </p:custDataLst>
          </p:nvPr>
        </p:nvSpPr>
        <p:spPr>
          <a:xfrm>
            <a:off x="10668000" y="6629400"/>
            <a:ext cx="152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CC540"/>
              </a:solidFill>
              <a:effectLst/>
              <a:uLnTx/>
              <a:uFillTx/>
              <a:latin typeface="微软雅黑" panose="020B0503020204020204" charset="-122"/>
              <a:ea typeface="微软雅黑" panose="020B0503020204020204" charset="-122"/>
              <a:cs typeface="+mn-cs"/>
            </a:endParaRPr>
          </a:p>
        </p:txBody>
      </p:sp>
      <p:pic>
        <p:nvPicPr>
          <p:cNvPr id="5" name="图片 4"/>
          <p:cNvPicPr>
            <a:picLocks noChangeAspect="1"/>
          </p:cNvPicPr>
          <p:nvPr/>
        </p:nvPicPr>
        <p:blipFill>
          <a:blip r:embed="rId12"/>
          <a:stretch>
            <a:fillRect/>
          </a:stretch>
        </p:blipFill>
        <p:spPr>
          <a:xfrm>
            <a:off x="1232535" y="1655445"/>
            <a:ext cx="10010140" cy="3469640"/>
          </a:xfrm>
          <a:prstGeom prst="rect">
            <a:avLst/>
          </a:prstGeom>
        </p:spPr>
      </p:pic>
    </p:spTree>
    <p:custDataLst>
      <p:tags r:id="rId13"/>
    </p:custDataLst>
  </p:cSld>
  <p:clrMapOvr>
    <a:masterClrMapping/>
  </p:clrMapOvr>
  <mc:AlternateContent xmlns:mc="http://schemas.openxmlformats.org/markup-compatibility/2006">
    <mc:Choice xmlns:p14="http://schemas.microsoft.com/office/powerpoint/2010/main" Requires="p14">
      <p:transition p14:dur="150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ACKGROUND_MASK_FLAG" val="1"/>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K_DARK_LIGHT" val="2"/>
  <p:tag name="KSO_WM_SLIDE_BACKGROUND_MASK_FLAG"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K_DARK_LIGHT" val="2"/>
  <p:tag name="KSO_WM_SLIDE_BACKGROUND_MASK_FLAG"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K_DARK_LIGHT" val="2"/>
  <p:tag name="KSO_WM_SLIDE_BACKGROUND_MASK_FLAG" val="1"/>
</p:tagLst>
</file>

<file path=ppt/tags/tag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K_DARK_LIGHT" val="2"/>
  <p:tag name="KSO_WM_SLIDE_BACKGROUND_MASK_FLAG"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K_DARK_LIGHT" val="2"/>
  <p:tag name="KSO_WM_SLIDE_BACKGROUND_MASK_FLAG"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K_DARK_LIGHT" val="2"/>
  <p:tag name="KSO_WM_SLIDE_BACKGROUND_MASK_FLAG"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K_DARK_LIGHT" val="2"/>
  <p:tag name="KSO_WM_SLIDE_BACKGROUND_MASK_FLAG"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K_DARK_LIGHT" val="2"/>
  <p:tag name="KSO_WM_SLIDE_BACKGROUND_MASK_FLAG"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K_DARK_LIGHT" val="2"/>
  <p:tag name="KSO_WM_SLIDE_BACKGROUND_MASK_FLAG"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K_DARK_LIGHT" val="2"/>
  <p:tag name="KSO_WM_SLIDE_BACKGROUND_MASK_FLAG"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K_DARK_LIGHT" val="2"/>
  <p:tag name="KSO_WM_SLIDE_BACKGROUND_MASK_FLAG"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SLIDE_BK_DARK_LIGHT" val="2"/>
  <p:tag name="KSO_WM_SLIDE_BACKGROUND_MASK_FLAG" val="1"/>
</p:tagLst>
</file>

<file path=ppt/tags/tag139.xml><?xml version="1.0" encoding="utf-8"?>
<p:tagLst xmlns:p="http://schemas.openxmlformats.org/presentationml/2006/main">
  <p:tag name="KSO_WM_SLIDE_BK_DARK_LIGHT" val="2"/>
  <p:tag name="KSO_WM_SLIDE_BACKGROUND_MASK_FLAG" val="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SLIDE_BK_DARK_LIGHT" val="2"/>
  <p:tag name="KSO_WM_SLIDE_BACKGROUND_MASK_FLAG" val="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 name="WM_BEAUTIFY_SHAPE_IDENTITY" val="{40e120ef-7b8e-4d61-94b4-870139bae5f7}"/>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 name="WM_BEAUTIFY_SHAPE_IDENTITY" val="{f7b09925-3507-491e-84b1-c7fc596cbaa0}"/>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UNIT_TYPE" val="i"/>
  <p:tag name="KSO_WM_UNIT_INDEX" val="3"/>
  <p:tag name="KSO_WM_SLIDE_BACKGROUND_TYPE" val="leftRight"/>
  <p:tag name="KSO_WM_SLIDE_BK_DARK_LIGHT" val="2"/>
</p:tagLst>
</file>

<file path=ppt/tags/tag162.xml><?xml version="1.0" encoding="utf-8"?>
<p:tagLst xmlns:p="http://schemas.openxmlformats.org/presentationml/2006/main">
  <p:tag name="KSO_WM_SLIDE_BACKGROUND_TYPE" val="leftRight"/>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 name="KSO_WM_SLIDE_BACKGROUND_TYPE" val="leftRight"/>
  <p:tag name="KSO_WM_SLIDE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UNIT_TYPE" val="i"/>
  <p:tag name="KSO_WM_UNIT_INDEX" val="4"/>
  <p:tag name="KSO_WM_SLIDE_BACKGROUND_TYPE" val="leftRight"/>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5"/>
  <p:tag name="KSO_WM_UNIT_LAYERLEVEL" val="1"/>
  <p:tag name="KSO_WM_TAG_VERSION" val="1.0"/>
  <p:tag name="KSO_WM_BEAUTIFY_FLAG" val="#wm#"/>
  <p:tag name="KSO_WM_UNIT_TYPE" val="i"/>
  <p:tag name="KSO_WM_UNIT_INDEX" val="5"/>
  <p:tag name="KSO_WM_SLIDE_BACKGROUND_TYPE" val="leftRight"/>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6"/>
  <p:tag name="KSO_WM_UNIT_LAYERLEVEL" val="1"/>
  <p:tag name="KSO_WM_TAG_VERSION" val="1.0"/>
  <p:tag name="KSO_WM_BEAUTIFY_FLAG" val="#wm#"/>
  <p:tag name="KSO_WM_UNIT_TYPE" val="i"/>
  <p:tag name="KSO_WM_UNIT_INDEX" val="6"/>
  <p:tag name="KSO_WM_SLIDE_BACKGROUND_TYPE" val="leftRight"/>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7"/>
  <p:tag name="KSO_WM_UNIT_LAYERLEVEL" val="1"/>
  <p:tag name="KSO_WM_TAG_VERSION" val="1.0"/>
  <p:tag name="KSO_WM_BEAUTIFY_FLAG" val="#wm#"/>
  <p:tag name="KSO_WM_UNIT_TYPE" val="i"/>
  <p:tag name="KSO_WM_UNIT_INDEX" val="7"/>
  <p:tag name="KSO_WM_SLIDE_BACKGROUND_TYPE" val="leftRight"/>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8"/>
  <p:tag name="KSO_WM_UNIT_LAYERLEVEL" val="1"/>
  <p:tag name="KSO_WM_TAG_VERSION" val="1.0"/>
  <p:tag name="KSO_WM_BEAUTIFY_FLAG" val="#wm#"/>
  <p:tag name="KSO_WM_UNIT_TYPE" val="i"/>
  <p:tag name="KSO_WM_UNIT_INDEX" val="8"/>
  <p:tag name="KSO_WM_SLIDE_BACKGROUND_TYPE" val="leftRight"/>
  <p:tag name="KSO_WM_SLIDE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topBottom"/>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 name="KSO_WM_SLIDE_BACKGROUND_TYPE" val="topBottom"/>
  <p:tag name="KSO_WM_SLIDE_BK_DARK_LIGHT" val="2"/>
</p:tagLst>
</file>

<file path=ppt/tags/tag177.xml><?xml version="1.0" encoding="utf-8"?>
<p:tagLst xmlns:p="http://schemas.openxmlformats.org/presentationml/2006/main">
  <p:tag name="KSO_WM_SLIDE_BACKGROUND_TYPE" val="topBotto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UNIT_TYPE" val="i"/>
  <p:tag name="KSO_WM_UNIT_INDEX" val="3"/>
  <p:tag name="KSO_WM_SLIDE_BACKGROUND_TYPE" val="topBottom"/>
  <p:tag name="KSO_WM_SLIDE_BK_DARK_LIGHT" val="2"/>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 name="KSO_WM_SLIDE_BACKGROUND_TYPE" val="topBottom"/>
  <p:tag name="KSO_WM_SLIDE_BK_DARK_LIGHT" val="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5"/>
  <p:tag name="KSO_WM_UNIT_LAYERLEVEL" val="1"/>
  <p:tag name="KSO_WM_TAG_VERSION" val="1.0"/>
  <p:tag name="KSO_WM_BEAUTIFY_FLAG" val="#wm#"/>
  <p:tag name="KSO_WM_UNIT_TYPE" val="i"/>
  <p:tag name="KSO_WM_UNIT_INDEX" val="5"/>
  <p:tag name="KSO_WM_SLIDE_BACKGROUND_TYPE" val="topBottom"/>
  <p:tag name="KSO_WM_SLIDE_BK_DARK_LIGHT" val="2"/>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 name="KSO_WM_SLIDE_BACKGROUND_TYPE" val="bottomTop"/>
  <p:tag name="KSO_WM_SLIDE_BK_DARK_LIGHT" val="2"/>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UNIT_TYPE" val="i"/>
  <p:tag name="KSO_WM_UNIT_INDEX" val="4"/>
  <p:tag name="KSO_WM_SLIDE_BACKGROUND_TYPE" val="bottomTop"/>
  <p:tag name="KSO_WM_SLIDE_BK_DARK_LIGHT" val="2"/>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5"/>
  <p:tag name="KSO_WM_UNIT_LAYERLEVEL" val="1"/>
  <p:tag name="KSO_WM_TAG_VERSION" val="1.0"/>
  <p:tag name="KSO_WM_BEAUTIFY_FLAG" val="#wm#"/>
  <p:tag name="KSO_WM_UNIT_TYPE" val="i"/>
  <p:tag name="KSO_WM_UNIT_INDEX" val="5"/>
  <p:tag name="KSO_WM_SLIDE_BACKGROUND_TYPE" val="bottomTop"/>
  <p:tag name="KSO_WM_SLIDE_BK_DARK_LIGHT" val="2"/>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6"/>
  <p:tag name="KSO_WM_UNIT_LAYERLEVEL" val="1"/>
  <p:tag name="KSO_WM_TAG_VERSION" val="1.0"/>
  <p:tag name="KSO_WM_BEAUTIFY_FLAG" val="#wm#"/>
  <p:tag name="KSO_WM_UNIT_TYPE" val="i"/>
  <p:tag name="KSO_WM_UNIT_INDEX" val="6"/>
  <p:tag name="KSO_WM_SLIDE_BACKGROUND_TYPE" val="bottomTop"/>
  <p:tag name="KSO_WM_SLIDE_BK_DARK_LIGHT" val="2"/>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7"/>
  <p:tag name="KSO_WM_UNIT_LAYERLEVEL" val="1"/>
  <p:tag name="KSO_WM_TAG_VERSION" val="1.0"/>
  <p:tag name="KSO_WM_BEAUTIFY_FLAG" val="#wm#"/>
  <p:tag name="KSO_WM_UNIT_TYPE" val="i"/>
  <p:tag name="KSO_WM_UNIT_INDEX" val="7"/>
  <p:tag name="KSO_WM_SLIDE_BACKGROUND_TYPE" val="bottomTop"/>
  <p:tag name="KSO_WM_SLIDE_BK_DARK_LIGHT" val="2"/>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205.xml><?xml version="1.0" encoding="utf-8"?>
<p:tagLst xmlns:p="http://schemas.openxmlformats.org/presentationml/2006/main">
  <p:tag name="KSO_WM_SLIDE_BACKGROUND_TYPE" val="navigation"/>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UNIT_TYPE" val="i"/>
  <p:tag name="KSO_WM_UNIT_INDEX" val="3"/>
  <p:tag name="KSO_WM_SLIDE_BACKGROUND_TYPE" val="navigation"/>
  <p:tag name="KSO_WM_SLIDE_BK_DARK_LIGHT" val="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UNIT_TYPE" val="i"/>
  <p:tag name="KSO_WM_UNIT_INDEX" val="4"/>
  <p:tag name="KSO_WM_SLIDE_BACKGROUND_TYPE" val="navigation"/>
  <p:tag name="KSO_WM_SLIDE_BK_DARK_LIGHT"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5"/>
  <p:tag name="KSO_WM_UNIT_LAYERLEVEL" val="1"/>
  <p:tag name="KSO_WM_TAG_VERSION" val="1.0"/>
  <p:tag name="KSO_WM_BEAUTIFY_FLAG" val="#wm#"/>
  <p:tag name="KSO_WM_UNIT_TYPE" val="i"/>
  <p:tag name="KSO_WM_UNIT_INDEX" val="5"/>
  <p:tag name="KSO_WM_SLIDE_BACKGROUND_TYPE" val="navigation"/>
  <p:tag name="KSO_WM_SLIDE_BK_DARK_LIGHT" val="2"/>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15.xml><?xml version="1.0" encoding="utf-8"?>
<p:tagLst xmlns:p="http://schemas.openxmlformats.org/presentationml/2006/main">
  <p:tag name="KSO_WM_SLIDE_BACKGROUND_TYPE" val="belt"/>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 name="KSO_WM_SLIDE_BACKGROUND_TYPE" val="belt"/>
  <p:tag name="KSO_WM_SLIDE_BK_DARK_LIGHT" val="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 name="KSO_WM_SLIDE_BACKGROUND_TYPE" val="belt"/>
  <p:tag name="KSO_WM_SLIDE_BK_DARK_LIGHT" val="2"/>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UNIT_TYPE" val="i"/>
  <p:tag name="KSO_WM_UNIT_INDEX" val="4"/>
  <p:tag name="KSO_WM_SLIDE_BACKGROUND_TYPE" val="belt"/>
  <p:tag name="KSO_WM_SLIDE_BK_DARK_LIGHT" val="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UNIT_TYPE" val="i"/>
  <p:tag name="KSO_WM_UNIT_INDEX" val="5"/>
  <p:tag name="KSO_WM_SLIDE_BACKGROUND_TYPE" val="belt"/>
  <p:tag name="KSO_WM_SLIDE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UNIT_TYPE" val="i"/>
  <p:tag name="KSO_WM_UNIT_INDEX" val="6"/>
  <p:tag name="KSO_WM_SLIDE_BACKGROUND_TYPE" val="belt"/>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UNIT_TYPE" val="i"/>
  <p:tag name="KSO_WM_UNIT_INDEX" val="7"/>
  <p:tag name="KSO_WM_SLIDE_BACKGROUND_TYPE" val="belt"/>
  <p:tag name="KSO_WM_SLIDE_BK_DARK_LIGHT" val="2"/>
</p:tagLst>
</file>

<file path=ppt/tags/tag222.xml><?xml version="1.0" encoding="utf-8"?>
<p:tagLst xmlns:p="http://schemas.openxmlformats.org/presentationml/2006/main">
  <p:tag name="KSO_WM_SLIDE_BACKGROUND_TYPE" val="belt"/>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UNIT_TYPE" val="i"/>
  <p:tag name="KSO_WM_UNIT_INDEX" val="8"/>
  <p:tag name="KSO_WM_SLIDE_BACKGROUND_TYPE" val="belt"/>
  <p:tag name="KSO_WM_SLIDE_BK_DARK_LIGHT" val="2"/>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9"/>
  <p:tag name="KSO_WM_UNIT_LAYERLEVEL" val="1"/>
  <p:tag name="KSO_WM_TAG_VERSION" val="1.0"/>
  <p:tag name="KSO_WM_BEAUTIFY_FLAG" val="#wm#"/>
  <p:tag name="KSO_WM_UNIT_TYPE" val="i"/>
  <p:tag name="KSO_WM_UNIT_INDEX" val="9"/>
  <p:tag name="KSO_WM_SLIDE_BACKGROUND_TYPE" val="belt"/>
  <p:tag name="KSO_WM_SLIDE_BK_DARK_LIGHT" val="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0"/>
  <p:tag name="KSO_WM_UNIT_LAYERLEVEL" val="1"/>
  <p:tag name="KSO_WM_TAG_VERSION" val="1.0"/>
  <p:tag name="KSO_WM_BEAUTIFY_FLAG" val="#wm#"/>
  <p:tag name="KSO_WM_UNIT_TYPE" val="i"/>
  <p:tag name="KSO_WM_UNIT_INDEX" val="10"/>
  <p:tag name="KSO_WM_SLIDE_BACKGROUND_TYPE" val="belt"/>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1"/>
  <p:tag name="KSO_WM_UNIT_LAYERLEVEL" val="1"/>
  <p:tag name="KSO_WM_TAG_VERSION" val="1.0"/>
  <p:tag name="KSO_WM_BEAUTIFY_FLAG" val="#wm#"/>
  <p:tag name="KSO_WM_UNIT_TYPE" val="i"/>
  <p:tag name="KSO_WM_UNIT_INDEX" val="11"/>
  <p:tag name="KSO_WM_SLIDE_BACKGROUND_TYPE" val="belt"/>
  <p:tag name="KSO_WM_SLIDE_BK_DARK_LIGHT" val="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2"/>
  <p:tag name="KSO_WM_UNIT_LAYERLEVEL" val="1"/>
  <p:tag name="KSO_WM_TAG_VERSION" val="1.0"/>
  <p:tag name="KSO_WM_BEAUTIFY_FLAG" val="#wm#"/>
  <p:tag name="KSO_WM_UNIT_TYPE" val="i"/>
  <p:tag name="KSO_WM_UNIT_INDEX" val="12"/>
  <p:tag name="KSO_WM_SLIDE_BACKGROUND_TYPE" val="belt"/>
  <p:tag name="KSO_WM_SLIDE_BK_DARK_LIGHT" val="2"/>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3"/>
  <p:tag name="KSO_WM_UNIT_LAYERLEVEL" val="1"/>
  <p:tag name="KSO_WM_TAG_VERSION" val="1.0"/>
  <p:tag name="KSO_WM_BEAUTIFY_FLAG" val="#wm#"/>
  <p:tag name="KSO_WM_UNIT_TYPE" val="i"/>
  <p:tag name="KSO_WM_UNIT_INDEX" val="13"/>
  <p:tag name="KSO_WM_SLIDE_BACKGROUND_TYPE" val="belt"/>
  <p:tag name="KSO_WM_SLIDE_BK_DARK_LIGHT" val="2"/>
</p:tagLst>
</file>

<file path=ppt/tags/tag229.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1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1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4.xml><?xml version="1.0" encoding="utf-8"?>
<p:tagLst xmlns:p="http://schemas.openxmlformats.org/presentationml/2006/main">
  <p:tag name="KSO_WM_TEMPLATE_SUBCATEGORY" val="0"/>
  <p:tag name="KSO_WM_TEMPLATE_MASTER_TYPE" val="1"/>
  <p:tag name="KSO_WM_TEMPLATE_COLOR_TYPE" val="1"/>
  <p:tag name="KSO_WM_TEMPLATE_MASTER_THUMB_INDEX" val="12"/>
  <p:tag name="KSO_WM_UNIT_SHOW_EDIT_AREA_INDICATION" val="0"/>
  <p:tag name="KSO_WM_TAG_VERSION" val="1.0"/>
  <p:tag name="KSO_WM_BEAUTIFY_FLAG" val="#wm#"/>
  <p:tag name="KSO_WM_TEMPLATE_CATEGORY" val="custom"/>
  <p:tag name="KSO_WM_TEMPLATE_INDEX" val="20202612"/>
  <p:tag name="KSO_WM_TEMPLATE_THUMBS_INDEX" val="1、4、7、8、10、11、12、13、17、19"/>
</p:tagLst>
</file>

<file path=ppt/tags/tag235.xml><?xml version="1.0" encoding="utf-8"?>
<p:tagLst xmlns:p="http://schemas.openxmlformats.org/presentationml/2006/main">
  <p:tag name="KSO_WM_UNIT_ISCONTENTSTITLE" val="0"/>
  <p:tag name="KSO_WM_UNIT_PRESET_TEXT" val="文艺清新工作总结"/>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612_1*a*1"/>
  <p:tag name="KSO_WM_TEMPLATE_CATEGORY" val="custom"/>
  <p:tag name="KSO_WM_TEMPLATE_INDEX" val="20202612"/>
  <p:tag name="KSO_WM_UNIT_LAYERLEVEL" val="1"/>
  <p:tag name="KSO_WM_TAG_VERSION" val="1.0"/>
  <p:tag name="KSO_WM_BEAUTIFY_FLAG" val="#wm#"/>
  <p:tag name="KSO_WM_UNIT_ISNUMDGMTITLE" val="0"/>
</p:tagLst>
</file>

<file path=ppt/tags/tag236.xml><?xml version="1.0" encoding="utf-8"?>
<p:tagLst xmlns:p="http://schemas.openxmlformats.org/presentationml/2006/main">
  <p:tag name="KSO_WM_UNIT_ISCONTENTSTITLE" val="0"/>
  <p:tag name="KSO_WM_UNIT_ISNUMDGMTITLE" val="0"/>
  <p:tag name="KSO_WM_UNIT_PRESET_TEXT" val="单击此处添加副标题内容"/>
  <p:tag name="KSO_WM_UNIT_NOCLEAR" val="0"/>
  <p:tag name="KSO_WM_UNIT_VALUE" val="33"/>
  <p:tag name="KSO_WM_UNIT_HIGHLIGHT" val="0"/>
  <p:tag name="KSO_WM_UNIT_COMPATIBLE" val="0"/>
  <p:tag name="KSO_WM_UNIT_DIAGRAM_ISNUMVISUAL" val="0"/>
  <p:tag name="KSO_WM_UNIT_DIAGRAM_ISREFERUNIT" val="0"/>
  <p:tag name="KSO_WM_UNIT_TYPE" val="b"/>
  <p:tag name="KSO_WM_UNIT_INDEX" val="1"/>
  <p:tag name="KSO_WM_UNIT_ID" val="custom20202612_1*b*1"/>
  <p:tag name="KSO_WM_TEMPLATE_CATEGORY" val="custom"/>
  <p:tag name="KSO_WM_TEMPLATE_INDEX" val="20202612"/>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237.xml><?xml version="1.0" encoding="utf-8"?>
<p:tagLst xmlns:p="http://schemas.openxmlformats.org/presentationml/2006/main">
  <p:tag name="KSO_WM_UNIT_ISCONTENTSTITLE" val="0"/>
  <p:tag name="KSO_WM_UNIT_ISNUMDGMTITLE" val="0"/>
  <p:tag name="KSO_WM_UNIT_PRESET_TEXT" val="汇报人姓名"/>
  <p:tag name="KSO_WM_UNIT_NOCLEAR" val="0"/>
  <p:tag name="KSO_WM_UNIT_VALUE" val="11"/>
  <p:tag name="KSO_WM_UNIT_HIGHLIGHT" val="0"/>
  <p:tag name="KSO_WM_UNIT_COMPATIBLE" val="0"/>
  <p:tag name="KSO_WM_UNIT_DIAGRAM_ISNUMVISUAL" val="0"/>
  <p:tag name="KSO_WM_UNIT_DIAGRAM_ISREFERUNIT" val="0"/>
  <p:tag name="KSO_WM_UNIT_TYPE" val="b"/>
  <p:tag name="KSO_WM_UNIT_INDEX" val="2"/>
  <p:tag name="KSO_WM_UNIT_ID" val="custom20202612_1*b*2"/>
  <p:tag name="KSO_WM_TEMPLATE_CATEGORY" val="custom"/>
  <p:tag name="KSO_WM_TEMPLATE_INDEX" val="20202612"/>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238.xml><?xml version="1.0" encoding="utf-8"?>
<p:tagLst xmlns:p="http://schemas.openxmlformats.org/presentationml/2006/main">
  <p:tag name="KSO_WM_SLIDE_ID" val="custom2020261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612"/>
  <p:tag name="KSO_WM_SLIDE_LAYOUT" val="a_b"/>
  <p:tag name="KSO_WM_SLIDE_LAYOUT_CNT" val="1_3"/>
  <p:tag name="KSO_WM_TEMPLATE_MASTER_THUMB_INDEX" val="12"/>
  <p:tag name="KSO_WM_TEMPLATE_THUMBS_INDEX" val="1、4、7、8、10、11、12、13、17、19"/>
</p:tagLst>
</file>

<file path=ppt/tags/tag239.xml><?xml version="1.0" encoding="utf-8"?>
<p:tagLst xmlns:p="http://schemas.openxmlformats.org/presentationml/2006/main">
  <p:tag name="KSO_WM_BEAUTIFY_FLAG" val="#wm#"/>
  <p:tag name="KSO_WM_TEMPLATE_CATEGORY" val="custom"/>
  <p:tag name="KSO_WM_TEMPLATE_INDEX" val="2020261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p="http://schemas.openxmlformats.org/presentationml/2006/main">
  <p:tag name="KSO_WM_BEAUTIFY_FLAG" val="#wm#"/>
  <p:tag name="KSO_WM_TEMPLATE_CATEGORY" val="custom"/>
  <p:tag name="KSO_WM_TEMPLATE_INDEX" val="20202612"/>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wm#"/>
  <p:tag name="KSO_WM_TEMPLATE_CATEGORY" val="custom"/>
  <p:tag name="KSO_WM_TEMPLATE_INDEX" val="2020261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 name="WM_BEAUTIFY_SHAPE_IDENTITY" val="{40e120ef-7b8e-4d61-94b4-870139bae5f7}"/>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 name="WM_BEAUTIFY_SHAPE_IDENTITY" val="{f7b09925-3507-491e-84b1-c7fc596cbaa0}"/>
</p:tagLst>
</file>

<file path=ppt/tags/tag246.xml><?xml version="1.0" encoding="utf-8"?>
<p:tagLst xmlns:p="http://schemas.openxmlformats.org/presentationml/2006/main">
  <p:tag name="KSO_WM_UNIT_FILL_FORE_SCHEMECOLOR_INDEX_BRIGHTNESS" val="0"/>
  <p:tag name="KSO_WM_UNIT_FILL_FORE_SCHEMECOLOR_INDEX" val="6"/>
  <p:tag name="KSO_WM_UNIT_FILL_TYPE" val="1"/>
</p:tagLst>
</file>

<file path=ppt/tags/tag247.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48.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249.xml><?xml version="1.0" encoding="utf-8"?>
<p:tagLst xmlns:p="http://schemas.openxmlformats.org/presentationml/2006/main">
  <p:tag name="KSO_WM_UNIT_FILL_FORE_SCHEMECOLOR_INDEX_BRIGHTNESS" val="0"/>
  <p:tag name="KSO_WM_UNIT_FILL_FORE_SCHEMECOLOR_INDEX" val="7"/>
  <p:tag name="KSO_WM_UNI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KSO_WM_UNIT_FILL_FORE_SCHEMECOLOR_INDEX_BRIGHTNESS" val="0"/>
  <p:tag name="KSO_WM_UNIT_FILL_FORE_SCHEMECOLOR_INDEX" val="6"/>
  <p:tag name="KSO_WM_UNIT_FILL_TYPE" val="1"/>
</p:tagLst>
</file>

<file path=ppt/tags/tag251.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52.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253.xml><?xml version="1.0" encoding="utf-8"?>
<p:tagLst xmlns:p="http://schemas.openxmlformats.org/presentationml/2006/main">
  <p:tag name="KSO_WM_UNIT_FILL_FORE_SCHEMECOLOR_INDEX_BRIGHTNESS" val="0"/>
  <p:tag name="KSO_WM_UNIT_FILL_FORE_SCHEMECOLOR_INDEX" val="7"/>
  <p:tag name="KSO_WM_UNIT_FILL_TYPE" val="1"/>
</p:tagLst>
</file>

<file path=ppt/tags/tag254.xml><?xml version="1.0" encoding="utf-8"?>
<p:tagLst xmlns:p="http://schemas.openxmlformats.org/presentationml/2006/main">
  <p:tag name="KSO_WM_UNIT_PLACING_PICTURE_USER_VIEWPORT" val="{&quot;height&quot;:1515,&quot;width&quot;:8310}"/>
</p:tagLst>
</file>

<file path=ppt/tags/tag255.xml><?xml version="1.0" encoding="utf-8"?>
<p:tagLst xmlns:p="http://schemas.openxmlformats.org/presentationml/2006/main">
  <p:tag name="KSO_WM_SLIDE_BK_DARK_LIGHT" val="2"/>
  <p:tag name="KSO_WM_SLIDE_BACKGROUND_TYPE" val="general"/>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 name="WM_BEAUTIFY_SHAPE_IDENTITY" val="{40e120ef-7b8e-4d61-94b4-870139bae5f7}"/>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 name="WM_BEAUTIFY_SHAPE_IDENTITY" val="{f7b09925-3507-491e-84b1-c7fc596cbaa0}"/>
</p:tagLst>
</file>

<file path=ppt/tags/tag258.xml><?xml version="1.0" encoding="utf-8"?>
<p:tagLst xmlns:p="http://schemas.openxmlformats.org/presentationml/2006/main">
  <p:tag name="KSO_WM_UNIT_FILL_FORE_SCHEMECOLOR_INDEX_BRIGHTNESS" val="0"/>
  <p:tag name="KSO_WM_UNIT_FILL_FORE_SCHEMECOLOR_INDEX" val="6"/>
  <p:tag name="KSO_WM_UNIT_FILL_TYPE" val="1"/>
</p:tagLst>
</file>

<file path=ppt/tags/tag259.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261.xml><?xml version="1.0" encoding="utf-8"?>
<p:tagLst xmlns:p="http://schemas.openxmlformats.org/presentationml/2006/main">
  <p:tag name="KSO_WM_UNIT_FILL_FORE_SCHEMECOLOR_INDEX_BRIGHTNESS" val="0"/>
  <p:tag name="KSO_WM_UNIT_FILL_FORE_SCHEMECOLOR_INDEX" val="7"/>
  <p:tag name="KSO_WM_UNIT_FILL_TYPE" val="1"/>
</p:tagLst>
</file>

<file path=ppt/tags/tag262.xml><?xml version="1.0" encoding="utf-8"?>
<p:tagLst xmlns:p="http://schemas.openxmlformats.org/presentationml/2006/main">
  <p:tag name="KSO_WM_UNIT_FILL_FORE_SCHEMECOLOR_INDEX_BRIGHTNESS" val="0"/>
  <p:tag name="KSO_WM_UNIT_FILL_FORE_SCHEMECOLOR_INDEX" val="6"/>
  <p:tag name="KSO_WM_UNIT_FILL_TYPE" val="1"/>
</p:tagLst>
</file>

<file path=ppt/tags/tag263.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64.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265.xml><?xml version="1.0" encoding="utf-8"?>
<p:tagLst xmlns:p="http://schemas.openxmlformats.org/presentationml/2006/main">
  <p:tag name="KSO_WM_UNIT_FILL_FORE_SCHEMECOLOR_INDEX_BRIGHTNESS" val="0"/>
  <p:tag name="KSO_WM_UNIT_FILL_FORE_SCHEMECOLOR_INDEX" val="7"/>
  <p:tag name="KSO_WM_UNIT_FILL_TYPE" val="1"/>
</p:tagLst>
</file>

<file path=ppt/tags/tag266.xml><?xml version="1.0" encoding="utf-8"?>
<p:tagLst xmlns:p="http://schemas.openxmlformats.org/presentationml/2006/main">
  <p:tag name="KSO_WM_SLIDE_BK_DARK_LIGHT" val="2"/>
  <p:tag name="KSO_WM_SLIDE_BACKGROUND_TYPE" val="general"/>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 name="WM_BEAUTIFY_SHAPE_IDENTITY" val="{40e120ef-7b8e-4d61-94b4-870139bae5f7}"/>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 name="WM_BEAUTIFY_SHAPE_IDENTITY" val="{f7b09925-3507-491e-84b1-c7fc596cbaa0}"/>
</p:tagLst>
</file>

<file path=ppt/tags/tag269.xml><?xml version="1.0" encoding="utf-8"?>
<p:tagLst xmlns:p="http://schemas.openxmlformats.org/presentationml/2006/main">
  <p:tag name="KSO_WM_UNIT_FILL_FORE_SCHEMECOLOR_INDEX_BRIGHTNESS" val="0"/>
  <p:tag name="KSO_WM_UNIT_FILL_FORE_SCHEMECOLOR_INDEX" val="6"/>
  <p:tag name="KSO_WM_UNI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71.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272.xml><?xml version="1.0" encoding="utf-8"?>
<p:tagLst xmlns:p="http://schemas.openxmlformats.org/presentationml/2006/main">
  <p:tag name="KSO_WM_UNIT_FILL_FORE_SCHEMECOLOR_INDEX_BRIGHTNESS" val="0"/>
  <p:tag name="KSO_WM_UNIT_FILL_FORE_SCHEMECOLOR_INDEX" val="7"/>
  <p:tag name="KSO_WM_UNIT_FILL_TYPE" val="1"/>
</p:tagLst>
</file>

<file path=ppt/tags/tag273.xml><?xml version="1.0" encoding="utf-8"?>
<p:tagLst xmlns:p="http://schemas.openxmlformats.org/presentationml/2006/main">
  <p:tag name="KSO_WM_UNIT_FILL_FORE_SCHEMECOLOR_INDEX_BRIGHTNESS" val="0"/>
  <p:tag name="KSO_WM_UNIT_FILL_FORE_SCHEMECOLOR_INDEX" val="6"/>
  <p:tag name="KSO_WM_UNIT_FILL_TYPE" val="1"/>
</p:tagLst>
</file>

<file path=ppt/tags/tag274.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75.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276.xml><?xml version="1.0" encoding="utf-8"?>
<p:tagLst xmlns:p="http://schemas.openxmlformats.org/presentationml/2006/main">
  <p:tag name="KSO_WM_UNIT_FILL_FORE_SCHEMECOLOR_INDEX_BRIGHTNESS" val="0"/>
  <p:tag name="KSO_WM_UNIT_FILL_FORE_SCHEMECOLOR_INDEX" val="7"/>
  <p:tag name="KSO_WM_UNIT_FILL_TYPE" val="1"/>
</p:tagLst>
</file>

<file path=ppt/tags/tag277.xml><?xml version="1.0" encoding="utf-8"?>
<p:tagLst xmlns:p="http://schemas.openxmlformats.org/presentationml/2006/main">
  <p:tag name="KSO_WM_SLIDE_BK_DARK_LIGHT" val="2"/>
  <p:tag name="KSO_WM_SLIDE_BACKGROUND_TYPE" val="general"/>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 name="WM_BEAUTIFY_SHAPE_IDENTITY" val="{40e120ef-7b8e-4d61-94b4-870139bae5f7}"/>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 name="WM_BEAUTIFY_SHAPE_IDENTITY" val="{f7b09925-3507-491e-84b1-c7fc596cbaa0}"/>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p="http://schemas.openxmlformats.org/presentationml/2006/main">
  <p:tag name="KSO_WM_UNIT_FILL_FORE_SCHEMECOLOR_INDEX_BRIGHTNESS" val="0"/>
  <p:tag name="KSO_WM_UNIT_FILL_FORE_SCHEMECOLOR_INDEX" val="6"/>
  <p:tag name="KSO_WM_UNIT_FILL_TYPE" val="1"/>
</p:tagLst>
</file>

<file path=ppt/tags/tag281.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82.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283.xml><?xml version="1.0" encoding="utf-8"?>
<p:tagLst xmlns:p="http://schemas.openxmlformats.org/presentationml/2006/main">
  <p:tag name="KSO_WM_UNIT_FILL_FORE_SCHEMECOLOR_INDEX_BRIGHTNESS" val="0"/>
  <p:tag name="KSO_WM_UNIT_FILL_FORE_SCHEMECOLOR_INDEX" val="7"/>
  <p:tag name="KSO_WM_UNIT_FILL_TYPE" val="1"/>
</p:tagLst>
</file>

<file path=ppt/tags/tag284.xml><?xml version="1.0" encoding="utf-8"?>
<p:tagLst xmlns:p="http://schemas.openxmlformats.org/presentationml/2006/main">
  <p:tag name="KSO_WM_UNIT_FILL_FORE_SCHEMECOLOR_INDEX_BRIGHTNESS" val="0"/>
  <p:tag name="KSO_WM_UNIT_FILL_FORE_SCHEMECOLOR_INDEX" val="6"/>
  <p:tag name="KSO_WM_UNIT_FILL_TYPE" val="1"/>
</p:tagLst>
</file>

<file path=ppt/tags/tag285.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86.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287.xml><?xml version="1.0" encoding="utf-8"?>
<p:tagLst xmlns:p="http://schemas.openxmlformats.org/presentationml/2006/main">
  <p:tag name="KSO_WM_UNIT_FILL_FORE_SCHEMECOLOR_INDEX_BRIGHTNESS" val="0"/>
  <p:tag name="KSO_WM_UNIT_FILL_FORE_SCHEMECOLOR_INDEX" val="7"/>
  <p:tag name="KSO_WM_UNIT_FILL_TYPE" val="1"/>
</p:tagLst>
</file>

<file path=ppt/tags/tag288.xml><?xml version="1.0" encoding="utf-8"?>
<p:tagLst xmlns:p="http://schemas.openxmlformats.org/presentationml/2006/main">
  <p:tag name="KSO_WM_UNIT_PLACING_PICTURE_USER_VIEWPORT" val="{&quot;height&quot;:6542,&quot;width&quot;:12947}"/>
</p:tagLst>
</file>

<file path=ppt/tags/tag289.xml><?xml version="1.0" encoding="utf-8"?>
<p:tagLst xmlns:p="http://schemas.openxmlformats.org/presentationml/2006/main">
  <p:tag name="KSO_WM_SLIDE_BK_DARK_LIGHT" val="2"/>
  <p:tag name="KSO_WM_SLIDE_BACKGROUND_TYPE" val="general"/>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 name="WM_BEAUTIFY_SHAPE_IDENTITY" val="{40e120ef-7b8e-4d61-94b4-870139bae5f7}"/>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 name="WM_BEAUTIFY_SHAPE_IDENTITY" val="{f7b09925-3507-491e-84b1-c7fc596cbaa0}"/>
</p:tagLst>
</file>

<file path=ppt/tags/tag292.xml><?xml version="1.0" encoding="utf-8"?>
<p:tagLst xmlns:p="http://schemas.openxmlformats.org/presentationml/2006/main">
  <p:tag name="KSO_WM_UNIT_FILL_FORE_SCHEMECOLOR_INDEX_BRIGHTNESS" val="0"/>
  <p:tag name="KSO_WM_UNIT_FILL_FORE_SCHEMECOLOR_INDEX" val="6"/>
  <p:tag name="KSO_WM_UNIT_FILL_TYPE" val="1"/>
</p:tagLst>
</file>

<file path=ppt/tags/tag293.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94.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295.xml><?xml version="1.0" encoding="utf-8"?>
<p:tagLst xmlns:p="http://schemas.openxmlformats.org/presentationml/2006/main">
  <p:tag name="KSO_WM_UNIT_FILL_FORE_SCHEMECOLOR_INDEX_BRIGHTNESS" val="0"/>
  <p:tag name="KSO_WM_UNIT_FILL_FORE_SCHEMECOLOR_INDEX" val="7"/>
  <p:tag name="KSO_WM_UNIT_FILL_TYPE" val="1"/>
</p:tagLst>
</file>

<file path=ppt/tags/tag296.xml><?xml version="1.0" encoding="utf-8"?>
<p:tagLst xmlns:p="http://schemas.openxmlformats.org/presentationml/2006/main">
  <p:tag name="KSO_WM_UNIT_FILL_FORE_SCHEMECOLOR_INDEX_BRIGHTNESS" val="0"/>
  <p:tag name="KSO_WM_UNIT_FILL_FORE_SCHEMECOLOR_INDEX" val="6"/>
  <p:tag name="KSO_WM_UNIT_FILL_TYPE" val="1"/>
</p:tagLst>
</file>

<file path=ppt/tags/tag297.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98.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299.xml><?xml version="1.0" encoding="utf-8"?>
<p:tagLst xmlns:p="http://schemas.openxmlformats.org/presentationml/2006/main">
  <p:tag name="KSO_WM_UNIT_FILL_FORE_SCHEMECOLOR_INDEX_BRIGHTNESS" val="0"/>
  <p:tag name="KSO_WM_UNIT_FILL_FORE_SCHEMECOLOR_INDEX" val="7"/>
  <p:tag name="KSO_WM_UNI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p="http://schemas.openxmlformats.org/presentationml/2006/main">
  <p:tag name="KSO_WM_SLIDE_BK_DARK_LIGHT" val="2"/>
  <p:tag name="KSO_WM_SLIDE_BACKGROUND_TYPE" val="general"/>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 name="WM_BEAUTIFY_SHAPE_IDENTITY" val="{40e120ef-7b8e-4d61-94b4-870139bae5f7}"/>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 name="WM_BEAUTIFY_SHAPE_IDENTITY" val="{f7b09925-3507-491e-84b1-c7fc596cbaa0}"/>
</p:tagLst>
</file>

<file path=ppt/tags/tag303.xml><?xml version="1.0" encoding="utf-8"?>
<p:tagLst xmlns:p="http://schemas.openxmlformats.org/presentationml/2006/main">
  <p:tag name="KSO_WM_UNIT_FILL_FORE_SCHEMECOLOR_INDEX_BRIGHTNESS" val="0"/>
  <p:tag name="KSO_WM_UNIT_FILL_FORE_SCHEMECOLOR_INDEX" val="6"/>
  <p:tag name="KSO_WM_UNIT_FILL_TYPE" val="1"/>
</p:tagLst>
</file>

<file path=ppt/tags/tag304.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305.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306.xml><?xml version="1.0" encoding="utf-8"?>
<p:tagLst xmlns:p="http://schemas.openxmlformats.org/presentationml/2006/main">
  <p:tag name="KSO_WM_UNIT_FILL_FORE_SCHEMECOLOR_INDEX_BRIGHTNESS" val="0"/>
  <p:tag name="KSO_WM_UNIT_FILL_FORE_SCHEMECOLOR_INDEX" val="7"/>
  <p:tag name="KSO_WM_UNIT_FILL_TYPE" val="1"/>
</p:tagLst>
</file>

<file path=ppt/tags/tag307.xml><?xml version="1.0" encoding="utf-8"?>
<p:tagLst xmlns:p="http://schemas.openxmlformats.org/presentationml/2006/main">
  <p:tag name="KSO_WM_UNIT_FILL_FORE_SCHEMECOLOR_INDEX_BRIGHTNESS" val="0"/>
  <p:tag name="KSO_WM_UNIT_FILL_FORE_SCHEMECOLOR_INDEX" val="6"/>
  <p:tag name="KSO_WM_UNIT_FILL_TYPE" val="1"/>
</p:tagLst>
</file>

<file path=ppt/tags/tag308.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309.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p="http://schemas.openxmlformats.org/presentationml/2006/main">
  <p:tag name="KSO_WM_UNIT_FILL_FORE_SCHEMECOLOR_INDEX_BRIGHTNESS" val="0"/>
  <p:tag name="KSO_WM_UNIT_FILL_FORE_SCHEMECOLOR_INDEX" val="7"/>
  <p:tag name="KSO_WM_UNIT_FILL_TYPE" val="1"/>
</p:tagLst>
</file>

<file path=ppt/tags/tag311.xml><?xml version="1.0" encoding="utf-8"?>
<p:tagLst xmlns:p="http://schemas.openxmlformats.org/presentationml/2006/main">
  <p:tag name="KSO_WM_SLIDE_BK_DARK_LIGHT" val="2"/>
  <p:tag name="KSO_WM_SLIDE_BACKGROUND_TYPE" val="general"/>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12_19*a*1"/>
  <p:tag name="KSO_WM_TEMPLATE_CATEGORY" val="custom"/>
  <p:tag name="KSO_WM_TEMPLATE_INDEX" val="20202612"/>
  <p:tag name="KSO_WM_UNIT_LAYERLEVEL" val="1"/>
  <p:tag name="KSO_WM_TAG_VERSION" val="1.0"/>
  <p:tag name="KSO_WM_BEAUTIFY_FLAG" val="#wm#"/>
  <p:tag name="KSO_WM_UNIT_ISCONTENTSTITLE" val="0"/>
  <p:tag name="KSO_WM_UNIT_NOCLEAR" val="1"/>
  <p:tag name="KSO_WM_UNIT_VALUE" val="6"/>
  <p:tag name="KSO_WM_UNIT_TYPE" val="a"/>
  <p:tag name="KSO_WM_UNIT_INDEX" val="1"/>
  <p:tag name="KSO_WM_UNIT_PRESET_TEXT" val="谢谢聆听"/>
  <p:tag name="KSO_WM_UNIT_ISNUMDGMTITLE" val="0"/>
</p:tagLst>
</file>

<file path=ppt/tags/tag313.xml><?xml version="1.0" encoding="utf-8"?>
<p:tagLst xmlns:p="http://schemas.openxmlformats.org/presentationml/2006/main">
  <p:tag name="KSO_WM_SLIDE_ID" val="custom20202612_19"/>
  <p:tag name="KSO_WM_TEMPLATE_SUBCATEGORY" val="0"/>
  <p:tag name="KSO_WM_TEMPLATE_MASTER_TYPE" val="1"/>
  <p:tag name="KSO_WM_TEMPLATE_COLOR_TYPE" val="1"/>
  <p:tag name="KSO_WM_SLIDE_ITEM_CNT" val="0"/>
  <p:tag name="KSO_WM_SLIDE_INDEX" val="19"/>
  <p:tag name="KSO_WM_TAG_VERSION" val="1.0"/>
  <p:tag name="KSO_WM_BEAUTIFY_FLAG" val="#wm#"/>
  <p:tag name="KSO_WM_TEMPLATE_CATEGORY" val="custom"/>
  <p:tag name="KSO_WM_TEMPLATE_INDEX" val="20202612"/>
  <p:tag name="KSO_WM_SLIDE_TYPE" val="endPage"/>
  <p:tag name="KSO_WM_SLIDE_SUBTYPE" val="pureTxt"/>
  <p:tag name="KSO_WM_SLIDE_LAYOUT" val="a_b"/>
  <p:tag name="KSO_WM_SLIDE_LAYOUT_CNT" val="1_1"/>
</p:tagLst>
</file>

<file path=ppt/tags/tag314.xml><?xml version="1.0" encoding="utf-8"?>
<p:tagLst xmlns:p="http://schemas.openxmlformats.org/presentationml/2006/main">
  <p:tag name="ISPRING_PRESENTATION_TITLE" val="PowerPoint 演示文稿"/>
  <p:tag name="COMMONDATA" val="eyJoZGlkIjoiM2EyOTZjMmJkOGRjZGIyZTU5Yjg4MmU3NWI0ZDVkNDgifQ=="/>
  <p:tag name="KSO_WPP_MARK_KEY" val="72a5af5d-bba7-4983-a94f-dba4579e757e"/>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自定义 21">
      <a:dk1>
        <a:sysClr val="windowText" lastClr="000000"/>
      </a:dk1>
      <a:lt1>
        <a:sysClr val="window" lastClr="FFFFFF"/>
      </a:lt1>
      <a:dk2>
        <a:srgbClr val="44546A"/>
      </a:dk2>
      <a:lt2>
        <a:srgbClr val="E7E6E6"/>
      </a:lt2>
      <a:accent1>
        <a:srgbClr val="115686"/>
      </a:accent1>
      <a:accent2>
        <a:srgbClr val="FCC540"/>
      </a:accent2>
      <a:accent3>
        <a:srgbClr val="554C51"/>
      </a:accent3>
      <a:accent4>
        <a:srgbClr val="35D1F1"/>
      </a:accent4>
      <a:accent5>
        <a:srgbClr val="7F7F7F"/>
      </a:accent5>
      <a:accent6>
        <a:srgbClr val="ED7D31"/>
      </a:accent6>
      <a:hlink>
        <a:srgbClr val="034A90"/>
      </a:hlink>
      <a:folHlink>
        <a:srgbClr val="954F72"/>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45">
      <a:dk1>
        <a:srgbClr val="000000"/>
      </a:dk1>
      <a:lt1>
        <a:srgbClr val="FFFFFF"/>
      </a:lt1>
      <a:dk2>
        <a:srgbClr val="B5C0BD"/>
      </a:dk2>
      <a:lt2>
        <a:srgbClr val="F2F2F2"/>
      </a:lt2>
      <a:accent1>
        <a:srgbClr val="5E8286"/>
      </a:accent1>
      <a:accent2>
        <a:srgbClr val="667C86"/>
      </a:accent2>
      <a:accent3>
        <a:srgbClr val="6C7284"/>
      </a:accent3>
      <a:accent4>
        <a:srgbClr val="766C84"/>
      </a:accent4>
      <a:accent5>
        <a:srgbClr val="7C6381"/>
      </a:accent5>
      <a:accent6>
        <a:srgbClr val="5E8786"/>
      </a:accent6>
      <a:hlink>
        <a:srgbClr val="2E2AC6"/>
      </a:hlink>
      <a:folHlink>
        <a:srgbClr val="6F2B84"/>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1376</Words>
  <Application>WPS 演示</Application>
  <PresentationFormat>宽屏</PresentationFormat>
  <Paragraphs>39</Paragraphs>
  <Slides>11</Slides>
  <Notes>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11</vt:i4>
      </vt:variant>
    </vt:vector>
  </HeadingPairs>
  <TitlesOfParts>
    <vt:vector size="21" baseType="lpstr">
      <vt:lpstr>Arial</vt:lpstr>
      <vt:lpstr>宋体</vt:lpstr>
      <vt:lpstr>Wingdings</vt:lpstr>
      <vt:lpstr>华文中宋</vt:lpstr>
      <vt:lpstr>微软雅黑</vt:lpstr>
      <vt:lpstr>Helvetica Light</vt:lpstr>
      <vt:lpstr>等线</vt:lpstr>
      <vt:lpstr>Arial Unicode MS</vt:lpstr>
      <vt:lpstr>Office 主题​​</vt:lpstr>
      <vt:lpstr>1_Office 主题​​</vt:lpstr>
      <vt:lpstr>第一章 顺序结构</vt:lpstr>
      <vt:lpstr>PowerPoint 演示文稿</vt:lpstr>
      <vt:lpstr>PowerPoint 演示文稿</vt:lpstr>
      <vt:lpstr>PowerPoint 演示文稿</vt:lpstr>
      <vt:lpstr>一、自然语言</vt:lpstr>
      <vt:lpstr>二、机器语言</vt:lpstr>
      <vt:lpstr>三、汇编语言</vt:lpstr>
      <vt:lpstr>四、高级语言</vt:lpstr>
      <vt:lpstr>五、集成开发环境</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jxg</cp:lastModifiedBy>
  <cp:revision>56</cp:revision>
  <dcterms:created xsi:type="dcterms:W3CDTF">2017-08-18T03:02:00Z</dcterms:created>
  <dcterms:modified xsi:type="dcterms:W3CDTF">2023-07-07T03:48:30Z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8378C2F7853243479FABB475DB293159</vt:lpwstr>
  </property>
</Properties>
</file>