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2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3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4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5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6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0"/>
  </p:notesMasterIdLst>
  <p:sldIdLst>
    <p:sldId id="370" r:id="rId3"/>
    <p:sldId id="411" r:id="rId4"/>
    <p:sldId id="413" r:id="rId5"/>
    <p:sldId id="414" r:id="rId6"/>
    <p:sldId id="415" r:id="rId7"/>
    <p:sldId id="416" r:id="rId8"/>
    <p:sldId id="38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442" y="-72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8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6" Type="http://schemas.openxmlformats.org/officeDocument/2006/relationships/image" Target="../media/image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3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.png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.png"/><Relationship Id="rId2" Type="http://schemas.openxmlformats.org/officeDocument/2006/relationships/tags" Target="../tags/tag134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image" Target="../media/image3.png"/><Relationship Id="rId2" Type="http://schemas.openxmlformats.org/officeDocument/2006/relationships/tags" Target="../tags/tag16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5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2023-07-07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8" name="矩形 17"/>
          <p:cNvSpPr/>
          <p:nvPr userDrawn="1">
            <p:custDataLst>
              <p:tags r:id="rId15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1"/>
            </p:custDataLst>
          </p:nvPr>
        </p:nvGrpSpPr>
        <p:grpSpPr>
          <a:xfrm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2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3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15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7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8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8"/>
            </p:custDataLst>
          </p:nvPr>
        </p:nvGrpSpPr>
        <p:grpSpPr>
          <a:xfrm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5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6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4"/>
                <a:lumOff val="-82879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4"/>
                    <a:lumOff val="-82879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2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4"/>
                    <a:lumOff val="-82879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4"/>
                  <a:lumOff val="-82879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4"/>
                    <a:lumOff val="-82879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4"/>
              <a:lumOff val="-8287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2" Type="http://schemas.openxmlformats.org/officeDocument/2006/relationships/tags" Target="../tags/tag241.xml"/><Relationship Id="rId16" Type="http://schemas.openxmlformats.org/officeDocument/2006/relationships/image" Target="../media/image6.emf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image" Target="../media/image5.pn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slideLayout" Target="../slideLayouts/slideLayout9.xml"/><Relationship Id="rId18" Type="http://schemas.openxmlformats.org/officeDocument/2006/relationships/image" Target="../media/image9.png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image" Target="../media/image7.emf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image" Target="../media/image5.png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5" Type="http://schemas.openxmlformats.org/officeDocument/2006/relationships/tags" Target="../tags/tag268.xml"/><Relationship Id="rId15" Type="http://schemas.openxmlformats.org/officeDocument/2006/relationships/image" Target="../media/image10.emf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image" Target="../media/image11.emf"/><Relationship Id="rId10" Type="http://schemas.openxmlformats.org/officeDocument/2006/relationships/tags" Target="../tags/tag284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87.xml"/><Relationship Id="rId16" Type="http://schemas.openxmlformats.org/officeDocument/2006/relationships/image" Target="../media/image13.png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5" Type="http://schemas.openxmlformats.org/officeDocument/2006/relationships/tags" Target="../tags/tag290.xml"/><Relationship Id="rId15" Type="http://schemas.openxmlformats.org/officeDocument/2006/relationships/image" Target="../media/image12.emf"/><Relationship Id="rId10" Type="http://schemas.openxmlformats.org/officeDocument/2006/relationships/tags" Target="../tags/tag295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第2课 第一个C++程序</a:t>
            </a: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86765" y="366395"/>
            <a:ext cx="10739755" cy="62636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170" y="1000125"/>
            <a:ext cx="5629275" cy="4125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71540" y="1266825"/>
            <a:ext cx="6220460" cy="3155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17170" y="3140075"/>
            <a:ext cx="56292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015" y="4589780"/>
            <a:ext cx="4587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&gt;&gt; </a:t>
            </a:r>
            <a:r>
              <a:rPr lang="zh-CN" altLang="zh-CN" sz="2400" b="1">
                <a:solidFill>
                  <a:srgbClr val="FF0000"/>
                </a:solidFill>
              </a:rPr>
              <a:t>表示输入：象水流入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&lt;&lt; </a:t>
            </a:r>
            <a:r>
              <a:rPr lang="zh-CN" altLang="en-US" sz="2400" b="1">
                <a:solidFill>
                  <a:srgbClr val="FF0000"/>
                </a:solidFill>
              </a:rPr>
              <a:t>表示</a:t>
            </a:r>
            <a:r>
              <a:rPr lang="zh-CN" altLang="zh-CN" sz="2400" b="1">
                <a:solidFill>
                  <a:srgbClr val="FF0000"/>
                </a:solidFill>
              </a:rPr>
              <a:t>输出：象水流出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9640" y="200025"/>
            <a:ext cx="7332980" cy="6062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3415" y="262255"/>
            <a:ext cx="8814435" cy="5680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5850" y="130175"/>
            <a:ext cx="6617970" cy="61283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3" y="3986784"/>
            <a:ext cx="9159875" cy="245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M2EyOTZjMmJkOGRjZGIyZTU5Yjg4MmU3NWI0ZDVkNDgifQ=="/>
  <p:tag name="KSO_WPP_MARK_KEY" val="72a5af5d-bba7-4983-a94f-dba4579e75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67,&quot;width&quot;:11776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  <p:tag name="KSO_WM_UNIT_PLACING_PICTURE_USER_VIEWPORT" val="{&quot;height&quot;:2719,&quot;width&quot;:6263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自定义</PresentationFormat>
  <Paragraphs>13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Micorosoft</cp:lastModifiedBy>
  <cp:revision>58</cp:revision>
  <dcterms:created xsi:type="dcterms:W3CDTF">2017-08-18T03:02:00Z</dcterms:created>
  <dcterms:modified xsi:type="dcterms:W3CDTF">2023-07-07T14:14:33Z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8378C2F7853243479FABB475DB293159</vt:lpwstr>
  </property>
</Properties>
</file>