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13" r:id="rId7"/>
    <p:sldId id="425" r:id="rId8"/>
    <p:sldId id="414" r:id="rId9"/>
    <p:sldId id="42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385" r:id="rId19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365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5"/>
                <a:lumOff val="-82880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5"/>
                    <a:lumOff val="-82880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5"/>
                    <a:lumOff val="-82880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5"/>
                  <a:lumOff val="-82880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5"/>
                    <a:lumOff val="-82880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5"/>
              <a:lumOff val="-82880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15.xml"/><Relationship Id="rId8" Type="http://schemas.openxmlformats.org/officeDocument/2006/relationships/tags" Target="../tags/tag314.xml"/><Relationship Id="rId7" Type="http://schemas.openxmlformats.org/officeDocument/2006/relationships/tags" Target="../tags/tag313.xml"/><Relationship Id="rId6" Type="http://schemas.openxmlformats.org/officeDocument/2006/relationships/tags" Target="../tags/tag312.xml"/><Relationship Id="rId5" Type="http://schemas.openxmlformats.org/officeDocument/2006/relationships/tags" Target="../tags/tag311.xml"/><Relationship Id="rId4" Type="http://schemas.openxmlformats.org/officeDocument/2006/relationships/tags" Target="../tags/tag310.xml"/><Relationship Id="rId3" Type="http://schemas.openxmlformats.org/officeDocument/2006/relationships/tags" Target="../tags/tag30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8.xml"/><Relationship Id="rId12" Type="http://schemas.openxmlformats.org/officeDocument/2006/relationships/image" Target="../media/image15.emf"/><Relationship Id="rId11" Type="http://schemas.openxmlformats.org/officeDocument/2006/relationships/tags" Target="../tags/tag317.xml"/><Relationship Id="rId10" Type="http://schemas.openxmlformats.org/officeDocument/2006/relationships/tags" Target="../tags/tag316.xml"/><Relationship Id="rId1" Type="http://schemas.openxmlformats.org/officeDocument/2006/relationships/tags" Target="../tags/tag308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26.xml"/><Relationship Id="rId8" Type="http://schemas.openxmlformats.org/officeDocument/2006/relationships/tags" Target="../tags/tag325.xml"/><Relationship Id="rId7" Type="http://schemas.openxmlformats.org/officeDocument/2006/relationships/tags" Target="../tags/tag324.xml"/><Relationship Id="rId6" Type="http://schemas.openxmlformats.org/officeDocument/2006/relationships/tags" Target="../tags/tag323.xml"/><Relationship Id="rId5" Type="http://schemas.openxmlformats.org/officeDocument/2006/relationships/tags" Target="../tags/tag322.xml"/><Relationship Id="rId4" Type="http://schemas.openxmlformats.org/officeDocument/2006/relationships/tags" Target="../tags/tag321.xml"/><Relationship Id="rId3" Type="http://schemas.openxmlformats.org/officeDocument/2006/relationships/tags" Target="../tags/tag32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9.xml"/><Relationship Id="rId12" Type="http://schemas.openxmlformats.org/officeDocument/2006/relationships/image" Target="../media/image16.emf"/><Relationship Id="rId11" Type="http://schemas.openxmlformats.org/officeDocument/2006/relationships/tags" Target="../tags/tag328.xml"/><Relationship Id="rId10" Type="http://schemas.openxmlformats.org/officeDocument/2006/relationships/tags" Target="../tags/tag327.xml"/><Relationship Id="rId1" Type="http://schemas.openxmlformats.org/officeDocument/2006/relationships/tags" Target="../tags/tag319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37.xml"/><Relationship Id="rId8" Type="http://schemas.openxmlformats.org/officeDocument/2006/relationships/tags" Target="../tags/tag336.xml"/><Relationship Id="rId7" Type="http://schemas.openxmlformats.org/officeDocument/2006/relationships/tags" Target="../tags/tag335.xml"/><Relationship Id="rId6" Type="http://schemas.openxmlformats.org/officeDocument/2006/relationships/tags" Target="../tags/tag334.xml"/><Relationship Id="rId5" Type="http://schemas.openxmlformats.org/officeDocument/2006/relationships/tags" Target="../tags/tag333.xml"/><Relationship Id="rId4" Type="http://schemas.openxmlformats.org/officeDocument/2006/relationships/tags" Target="../tags/tag332.xml"/><Relationship Id="rId3" Type="http://schemas.openxmlformats.org/officeDocument/2006/relationships/tags" Target="../tags/tag33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40.xml"/><Relationship Id="rId12" Type="http://schemas.openxmlformats.org/officeDocument/2006/relationships/image" Target="../media/image17.emf"/><Relationship Id="rId11" Type="http://schemas.openxmlformats.org/officeDocument/2006/relationships/tags" Target="../tags/tag339.xml"/><Relationship Id="rId10" Type="http://schemas.openxmlformats.org/officeDocument/2006/relationships/tags" Target="../tags/tag338.xml"/><Relationship Id="rId1" Type="http://schemas.openxmlformats.org/officeDocument/2006/relationships/tags" Target="../tags/tag33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51.xml"/><Relationship Id="rId12" Type="http://schemas.openxmlformats.org/officeDocument/2006/relationships/image" Target="../media/image18.emf"/><Relationship Id="rId11" Type="http://schemas.openxmlformats.org/officeDocument/2006/relationships/tags" Target="../tags/tag350.xml"/><Relationship Id="rId10" Type="http://schemas.openxmlformats.org/officeDocument/2006/relationships/tags" Target="../tags/tag349.xml"/><Relationship Id="rId1" Type="http://schemas.openxmlformats.org/officeDocument/2006/relationships/tags" Target="../tags/tag34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59.xml"/><Relationship Id="rId8" Type="http://schemas.openxmlformats.org/officeDocument/2006/relationships/tags" Target="../tags/tag358.xml"/><Relationship Id="rId7" Type="http://schemas.openxmlformats.org/officeDocument/2006/relationships/tags" Target="../tags/tag357.xml"/><Relationship Id="rId6" Type="http://schemas.openxmlformats.org/officeDocument/2006/relationships/tags" Target="../tags/tag356.xml"/><Relationship Id="rId5" Type="http://schemas.openxmlformats.org/officeDocument/2006/relationships/tags" Target="../tags/tag355.xml"/><Relationship Id="rId4" Type="http://schemas.openxmlformats.org/officeDocument/2006/relationships/tags" Target="../tags/tag354.xml"/><Relationship Id="rId3" Type="http://schemas.openxmlformats.org/officeDocument/2006/relationships/tags" Target="../tags/tag35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2.xml"/><Relationship Id="rId12" Type="http://schemas.openxmlformats.org/officeDocument/2006/relationships/image" Target="../media/image19.emf"/><Relationship Id="rId11" Type="http://schemas.openxmlformats.org/officeDocument/2006/relationships/tags" Target="../tags/tag361.xml"/><Relationship Id="rId10" Type="http://schemas.openxmlformats.org/officeDocument/2006/relationships/tags" Target="../tags/tag360.xml"/><Relationship Id="rId1" Type="http://schemas.openxmlformats.org/officeDocument/2006/relationships/tags" Target="../tags/tag35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64.xml"/><Relationship Id="rId1" Type="http://schemas.openxmlformats.org/officeDocument/2006/relationships/tags" Target="../tags/tag36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8.png"/><Relationship Id="rId1" Type="http://schemas.openxmlformats.org/officeDocument/2006/relationships/tags" Target="../tags/tag26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4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73.xml"/><Relationship Id="rId13" Type="http://schemas.openxmlformats.org/officeDocument/2006/relationships/image" Target="../media/image10.emf"/><Relationship Id="rId12" Type="http://schemas.openxmlformats.org/officeDocument/2006/relationships/image" Target="../media/image9.emf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image" Target="../media/image11.png"/><Relationship Id="rId1" Type="http://schemas.openxmlformats.org/officeDocument/2006/relationships/tags" Target="../tags/tag274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82.xml"/><Relationship Id="rId8" Type="http://schemas.openxmlformats.org/officeDocument/2006/relationships/tags" Target="../tags/tag281.xml"/><Relationship Id="rId7" Type="http://schemas.openxmlformats.org/officeDocument/2006/relationships/tags" Target="../tags/tag280.xml"/><Relationship Id="rId6" Type="http://schemas.openxmlformats.org/officeDocument/2006/relationships/tags" Target="../tags/tag279.xml"/><Relationship Id="rId5" Type="http://schemas.openxmlformats.org/officeDocument/2006/relationships/tags" Target="../tags/tag278.xml"/><Relationship Id="rId4" Type="http://schemas.openxmlformats.org/officeDocument/2006/relationships/tags" Target="../tags/tag277.xml"/><Relationship Id="rId3" Type="http://schemas.openxmlformats.org/officeDocument/2006/relationships/tags" Target="../tags/tag27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5.xml"/><Relationship Id="rId12" Type="http://schemas.openxmlformats.org/officeDocument/2006/relationships/image" Target="../media/image12.emf"/><Relationship Id="rId11" Type="http://schemas.openxmlformats.org/officeDocument/2006/relationships/tags" Target="../tags/tag284.xml"/><Relationship Id="rId10" Type="http://schemas.openxmlformats.org/officeDocument/2006/relationships/tags" Target="../tags/tag283.xml"/><Relationship Id="rId1" Type="http://schemas.openxmlformats.org/officeDocument/2006/relationships/tags" Target="../tags/tag275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tags" Target="../tags/tag292.xml"/><Relationship Id="rId7" Type="http://schemas.openxmlformats.org/officeDocument/2006/relationships/tags" Target="../tags/tag291.xml"/><Relationship Id="rId6" Type="http://schemas.openxmlformats.org/officeDocument/2006/relationships/tags" Target="../tags/tag290.xml"/><Relationship Id="rId5" Type="http://schemas.openxmlformats.org/officeDocument/2006/relationships/tags" Target="../tags/tag289.xml"/><Relationship Id="rId4" Type="http://schemas.openxmlformats.org/officeDocument/2006/relationships/tags" Target="../tags/tag288.xml"/><Relationship Id="rId3" Type="http://schemas.openxmlformats.org/officeDocument/2006/relationships/tags" Target="../tags/tag28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6.xml"/><Relationship Id="rId12" Type="http://schemas.openxmlformats.org/officeDocument/2006/relationships/image" Target="../media/image13.emf"/><Relationship Id="rId11" Type="http://schemas.openxmlformats.org/officeDocument/2006/relationships/tags" Target="../tags/tag295.xml"/><Relationship Id="rId10" Type="http://schemas.openxmlformats.org/officeDocument/2006/relationships/tags" Target="../tags/tag294.xml"/><Relationship Id="rId1" Type="http://schemas.openxmlformats.org/officeDocument/2006/relationships/tags" Target="../tags/tag286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04.xml"/><Relationship Id="rId8" Type="http://schemas.openxmlformats.org/officeDocument/2006/relationships/tags" Target="../tags/tag303.xml"/><Relationship Id="rId7" Type="http://schemas.openxmlformats.org/officeDocument/2006/relationships/tags" Target="../tags/tag302.xml"/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7.xml"/><Relationship Id="rId12" Type="http://schemas.openxmlformats.org/officeDocument/2006/relationships/image" Target="../media/image14.emf"/><Relationship Id="rId11" Type="http://schemas.openxmlformats.org/officeDocument/2006/relationships/tags" Target="../tags/tag306.xml"/><Relationship Id="rId10" Type="http://schemas.openxmlformats.org/officeDocument/2006/relationships/tags" Target="../tags/tag305.xml"/><Relationship Id="rId1" Type="http://schemas.openxmlformats.org/officeDocument/2006/relationships/tags" Target="../tags/tag2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第3课 输出类——cout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72335" y="522605"/>
            <a:ext cx="8495665" cy="52298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5820" y="259080"/>
            <a:ext cx="7960360" cy="597789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r="37048"/>
          <a:stretch>
            <a:fillRect/>
          </a:stretch>
        </p:blipFill>
        <p:spPr>
          <a:xfrm>
            <a:off x="2349500" y="929640"/>
            <a:ext cx="6794500" cy="44615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48031"/>
          <a:stretch>
            <a:fillRect/>
          </a:stretch>
        </p:blipFill>
        <p:spPr>
          <a:xfrm>
            <a:off x="529590" y="612775"/>
            <a:ext cx="7595870" cy="42468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51633" r="55335"/>
          <a:stretch>
            <a:fillRect/>
          </a:stretch>
        </p:blipFill>
        <p:spPr>
          <a:xfrm>
            <a:off x="9144000" y="782955"/>
            <a:ext cx="3352165" cy="390525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85620" y="201295"/>
            <a:ext cx="8997315" cy="565277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b="6688"/>
          <a:stretch>
            <a:fillRect/>
          </a:stretch>
        </p:blipFill>
        <p:spPr>
          <a:xfrm>
            <a:off x="1078230" y="654050"/>
            <a:ext cx="10346690" cy="479298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66290" y="278130"/>
            <a:ext cx="7917815" cy="56026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21410" y="704850"/>
            <a:ext cx="8438515" cy="46634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7665" y="1202055"/>
            <a:ext cx="5558155" cy="35820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007100" y="1202055"/>
            <a:ext cx="5919470" cy="351536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11910" y="1549400"/>
            <a:ext cx="9175115" cy="507238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338070" y="184150"/>
            <a:ext cx="66694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 b="1">
                <a:solidFill>
                  <a:srgbClr val="FF0000"/>
                </a:solidFill>
              </a:rPr>
              <a:t>简单格式输出表达式运算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47900" y="88265"/>
            <a:ext cx="7334885" cy="640842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89150" y="98425"/>
            <a:ext cx="7624445" cy="598678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38123"/>
          <a:stretch>
            <a:fillRect/>
          </a:stretch>
        </p:blipFill>
        <p:spPr>
          <a:xfrm>
            <a:off x="456565" y="435610"/>
            <a:ext cx="7676515" cy="46901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2"/>
          <a:srcRect t="62444" r="64173"/>
          <a:stretch>
            <a:fillRect/>
          </a:stretch>
        </p:blipFill>
        <p:spPr>
          <a:xfrm>
            <a:off x="8721725" y="1034415"/>
            <a:ext cx="3374390" cy="34931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5483,&quot;width&quot;:11837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p="http://schemas.openxmlformats.org/presentationml/2006/main">
  <p:tag name="KSO_WM_BEAUTIFY_FLAG" val=""/>
  <p:tag name="KSO_WM_UNIT_PLACING_PICTURE_USER_VIEWPORT" val="{&quot;height&quot;:6134,&quot;width&quot;:8130}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64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65.xml><?xml version="1.0" encoding="utf-8"?>
<p:tagLst xmlns:p="http://schemas.openxmlformats.org/presentationml/2006/main">
  <p:tag name="ISPRING_PRESENTATION_TITLE" val="PowerPoint 演示文稿"/>
  <p:tag name="COMMONDATA" val="eyJoZGlkIjoiM2EyOTZjMmJkOGRjZGIyZTU5Yjg4MmU3NWI0ZDVkNDgifQ=="/>
  <p:tag name="KSO_WPP_MARK_KEY" val="72a5af5d-bba7-4983-a94f-dba4579e757e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WPS 演示</Application>
  <PresentationFormat>宽屏</PresentationFormat>
  <Paragraphs>10</Paragraphs>
  <Slides>15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6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jxg</cp:lastModifiedBy>
  <cp:revision>55</cp:revision>
  <dcterms:created xsi:type="dcterms:W3CDTF">2017-08-18T03:02:00Z</dcterms:created>
  <dcterms:modified xsi:type="dcterms:W3CDTF">2023-07-07T05:07:06Z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8378C2F7853243479FABB475DB293159</vt:lpwstr>
  </property>
</Properties>
</file>