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411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385" r:id="rId20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396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06"/>
                <a:lumOff val="-82881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06"/>
                    <a:lumOff val="-82881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06"/>
                    <a:lumOff val="-82881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06"/>
                  <a:lumOff val="-82881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06"/>
                    <a:lumOff val="-82881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5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6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7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8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2.xml"/><Relationship Id="rId12" Type="http://schemas.openxmlformats.org/officeDocument/2006/relationships/image" Target="../media/image19.emf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3.xml"/><Relationship Id="rId12" Type="http://schemas.openxmlformats.org/officeDocument/2006/relationships/image" Target="../media/image20.emf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tags" Target="../tags/tag38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95.xml"/><Relationship Id="rId1" Type="http://schemas.openxmlformats.org/officeDocument/2006/relationships/tags" Target="../tags/tag39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94.xml"/><Relationship Id="rId13" Type="http://schemas.openxmlformats.org/officeDocument/2006/relationships/image" Target="../media/image11.emf"/><Relationship Id="rId12" Type="http://schemas.openxmlformats.org/officeDocument/2006/relationships/image" Target="../media/image10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2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3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4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98805" y="1299210"/>
            <a:ext cx="10817225" cy="1398270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一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顺序结构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第4课 整型变量——int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7695" y="182245"/>
            <a:ext cx="8952230" cy="63030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1490" y="69215"/>
            <a:ext cx="9051290" cy="61760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12900" y="267970"/>
            <a:ext cx="9671685" cy="59016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5350" y="414655"/>
            <a:ext cx="8697595" cy="60286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71395" y="165100"/>
            <a:ext cx="8626475" cy="56680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95145" y="512445"/>
            <a:ext cx="9258935" cy="58331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90600" y="598805"/>
            <a:ext cx="10536555" cy="433705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9025" y="361315"/>
            <a:ext cx="10130155" cy="50285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0335" y="286385"/>
            <a:ext cx="9135110" cy="56070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925" y="528955"/>
            <a:ext cx="11614150" cy="46545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815" y="287655"/>
            <a:ext cx="9567545" cy="4058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rcRect r="37878"/>
          <a:stretch>
            <a:fillRect/>
          </a:stretch>
        </p:blipFill>
        <p:spPr>
          <a:xfrm>
            <a:off x="5595620" y="1824355"/>
            <a:ext cx="5396865" cy="467296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1750" y="261620"/>
            <a:ext cx="10030460" cy="56489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421640"/>
            <a:ext cx="9867900" cy="55575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4373"/>
          <a:stretch>
            <a:fillRect/>
          </a:stretch>
        </p:blipFill>
        <p:spPr>
          <a:xfrm>
            <a:off x="1094740" y="340995"/>
            <a:ext cx="8782050" cy="57442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5246,&quot;width&quot;:12746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95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96.xml><?xml version="1.0" encoding="utf-8"?>
<p:tagLst xmlns:p="http://schemas.openxmlformats.org/presentationml/2006/main">
  <p:tag name="ISPRING_PRESENTATION_TITLE" val="PowerPoint 演示文稿"/>
  <p:tag name="COMMONDATA" val="eyJoZGlkIjoiYTIzMTBmMzRlNGRjYzNhZmMyNTQ0M2U2NGNkNjA0MWMifQ=="/>
  <p:tag name="KSO_WPP_MARK_KEY" val="72a5af5d-bba7-4983-a94f-dba4579e757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宽屏</PresentationFormat>
  <Paragraphs>8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第一章 顺序结构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54</cp:revision>
  <dcterms:created xsi:type="dcterms:W3CDTF">2017-08-18T03:02:00Z</dcterms:created>
  <dcterms:modified xsi:type="dcterms:W3CDTF">2023-04-17T02:10:13Z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