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411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385" r:id="rId18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374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06"/>
                <a:lumOff val="-82881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06"/>
                    <a:lumOff val="-82881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06"/>
                    <a:lumOff val="-82881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06"/>
                  <a:lumOff val="-82881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06"/>
                    <a:lumOff val="-82881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tags" Target="../tags/tag334.xml"/><Relationship Id="rId7" Type="http://schemas.openxmlformats.org/officeDocument/2006/relationships/tags" Target="../tags/tag333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8.xml"/><Relationship Id="rId12" Type="http://schemas.openxmlformats.org/officeDocument/2006/relationships/image" Target="../media/image14.emf"/><Relationship Id="rId11" Type="http://schemas.openxmlformats.org/officeDocument/2006/relationships/tags" Target="../tags/tag337.xml"/><Relationship Id="rId10" Type="http://schemas.openxmlformats.org/officeDocument/2006/relationships/tags" Target="../tags/tag336.xml"/><Relationship Id="rId1" Type="http://schemas.openxmlformats.org/officeDocument/2006/relationships/tags" Target="../tags/tag32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49.xml"/><Relationship Id="rId12" Type="http://schemas.openxmlformats.org/officeDocument/2006/relationships/image" Target="../media/image15.emf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tags" Target="../tags/tag33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0.xml"/><Relationship Id="rId12" Type="http://schemas.openxmlformats.org/officeDocument/2006/relationships/image" Target="../media/image16.emf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tags" Target="../tags/tag35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1.xml"/><Relationship Id="rId12" Type="http://schemas.openxmlformats.org/officeDocument/2006/relationships/image" Target="../media/image17.emf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73.xml"/><Relationship Id="rId1" Type="http://schemas.openxmlformats.org/officeDocument/2006/relationships/tags" Target="../tags/tag37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50.xml"/><Relationship Id="rId13" Type="http://schemas.openxmlformats.org/officeDocument/2006/relationships/image" Target="../media/image6.emf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61.xml"/><Relationship Id="rId12" Type="http://schemas.openxmlformats.org/officeDocument/2006/relationships/image" Target="../media/image7.emf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2.xml"/><Relationship Id="rId12" Type="http://schemas.openxmlformats.org/officeDocument/2006/relationships/image" Target="../media/image8.emf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tags" Target="../tags/tag26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83.xml"/><Relationship Id="rId12" Type="http://schemas.openxmlformats.org/officeDocument/2006/relationships/image" Target="../media/image9.emf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4.xml"/><Relationship Id="rId12" Type="http://schemas.openxmlformats.org/officeDocument/2006/relationships/image" Target="../media/image10.emf"/><Relationship Id="rId11" Type="http://schemas.openxmlformats.org/officeDocument/2006/relationships/tags" Target="../tags/tag293.xml"/><Relationship Id="rId10" Type="http://schemas.openxmlformats.org/officeDocument/2006/relationships/tags" Target="../tags/tag292.xml"/><Relationship Id="rId1" Type="http://schemas.openxmlformats.org/officeDocument/2006/relationships/tags" Target="../tags/tag28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5.xml"/><Relationship Id="rId12" Type="http://schemas.openxmlformats.org/officeDocument/2006/relationships/image" Target="../media/image11.emf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tags" Target="../tags/tag29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tags" Target="../tags/tag312.xml"/><Relationship Id="rId7" Type="http://schemas.openxmlformats.org/officeDocument/2006/relationships/tags" Target="../tags/tag311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6.xml"/><Relationship Id="rId12" Type="http://schemas.openxmlformats.org/officeDocument/2006/relationships/image" Target="../media/image12.emf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tags" Target="../tags/tag30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7.xml"/><Relationship Id="rId12" Type="http://schemas.openxmlformats.org/officeDocument/2006/relationships/image" Target="../media/image13.emf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98805" y="1299210"/>
            <a:ext cx="10817225" cy="1398270"/>
          </a:xfrm>
        </p:spPr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一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章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顺序结构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第5课 输入类——cin</a:t>
            </a:r>
            <a:endParaRPr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95730" y="204470"/>
            <a:ext cx="8422005" cy="585279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9260" y="-120015"/>
            <a:ext cx="8968740" cy="574738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7595" y="151130"/>
            <a:ext cx="11181715" cy="573278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6596"/>
          <a:stretch>
            <a:fillRect/>
          </a:stretch>
        </p:blipFill>
        <p:spPr>
          <a:xfrm>
            <a:off x="1598930" y="938530"/>
            <a:ext cx="8445500" cy="442404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11225" y="428625"/>
            <a:ext cx="10871200" cy="557339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653415"/>
            <a:ext cx="8450580" cy="459168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3335" y="417195"/>
            <a:ext cx="9041765" cy="509206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620" y="606425"/>
            <a:ext cx="10653395" cy="451929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4980" y="496570"/>
            <a:ext cx="8562975" cy="51943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9780" y="665480"/>
            <a:ext cx="10633075" cy="429958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23035" y="593725"/>
            <a:ext cx="8931910" cy="503047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2345" y="836295"/>
            <a:ext cx="10607675" cy="428942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5828,&quot;width&quot;:11368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0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1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373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374.xml><?xml version="1.0" encoding="utf-8"?>
<p:tagLst xmlns:p="http://schemas.openxmlformats.org/presentationml/2006/main">
  <p:tag name="ISPRING_PRESENTATION_TITLE" val="PowerPoint 演示文稿"/>
  <p:tag name="COMMONDATA" val="eyJoZGlkIjoiYTIzMTBmMzRlNGRjYzNhZmMyNTQ0M2U2NGNkNjA0MWMifQ=="/>
  <p:tag name="KSO_WPP_MARK_KEY" val="72a5af5d-bba7-4983-a94f-dba4579e757e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WPS 演示</Application>
  <PresentationFormat>宽屏</PresentationFormat>
  <Paragraphs>8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Office 主题​​</vt:lpstr>
      <vt:lpstr>1_Office 主题​​</vt:lpstr>
      <vt:lpstr>第一章 顺序结构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54</cp:revision>
  <dcterms:created xsi:type="dcterms:W3CDTF">2017-08-18T03:02:00Z</dcterms:created>
  <dcterms:modified xsi:type="dcterms:W3CDTF">2023-04-17T02:15:36Z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8378C2F7853243479FABB475DB293159</vt:lpwstr>
  </property>
</Properties>
</file>