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3"/>
  </p:sldMasterIdLst>
  <p:notesMasterIdLst>
    <p:notesMasterId r:id="rId5"/>
  </p:notesMasterIdLst>
  <p:sldIdLst>
    <p:sldId id="370" r:id="rId4"/>
    <p:sldId id="411" r:id="rId6"/>
    <p:sldId id="413" r:id="rId7"/>
    <p:sldId id="414" r:id="rId8"/>
    <p:sldId id="415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385" r:id="rId20"/>
  </p:sldIdLst>
  <p:sldSz cx="12192000" cy="6858000"/>
  <p:notesSz cx="6858000" cy="9144000"/>
  <p:custDataLst>
    <p:tags r:id="rId2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5686"/>
    <a:srgbClr val="FF94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6"/>
      </p:cViewPr>
      <p:guideLst>
        <p:guide orient="horz" pos="2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5" Type="http://schemas.openxmlformats.org/officeDocument/2006/relationships/tags" Target="tags/tag397.xml"/><Relationship Id="rId24" Type="http://schemas.openxmlformats.org/officeDocument/2006/relationships/commentAuthors" Target="commentAuthors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422CF-0D80-45B7-804E-B558B97AB2E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58C390-5DFC-4387-A3E4-66C09358981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F849C2A-8E95-4FC5-A23A-17CF15F7000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tags" Target="../tags/tag94.xml"/><Relationship Id="rId6" Type="http://schemas.openxmlformats.org/officeDocument/2006/relationships/tags" Target="../tags/tag93.xml"/><Relationship Id="rId5" Type="http://schemas.openxmlformats.org/officeDocument/2006/relationships/tags" Target="../tags/tag92.xml"/><Relationship Id="rId4" Type="http://schemas.openxmlformats.org/officeDocument/2006/relationships/image" Target="../media/image3.png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6" Type="http://schemas.openxmlformats.org/officeDocument/2006/relationships/tags" Target="../tags/tag103.xml"/><Relationship Id="rId15" Type="http://schemas.openxmlformats.org/officeDocument/2006/relationships/tags" Target="../tags/tag102.xml"/><Relationship Id="rId14" Type="http://schemas.openxmlformats.org/officeDocument/2006/relationships/tags" Target="../tags/tag101.xml"/><Relationship Id="rId13" Type="http://schemas.openxmlformats.org/officeDocument/2006/relationships/tags" Target="../tags/tag100.xml"/><Relationship Id="rId12" Type="http://schemas.openxmlformats.org/officeDocument/2006/relationships/tags" Target="../tags/tag99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0.xml"/><Relationship Id="rId8" Type="http://schemas.openxmlformats.org/officeDocument/2006/relationships/tags" Target="../tags/tag109.xml"/><Relationship Id="rId7" Type="http://schemas.openxmlformats.org/officeDocument/2006/relationships/tags" Target="../tags/tag108.xml"/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image" Target="../media/image3.png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5" Type="http://schemas.openxmlformats.org/officeDocument/2006/relationships/tags" Target="../tags/tag116.xml"/><Relationship Id="rId14" Type="http://schemas.openxmlformats.org/officeDocument/2006/relationships/tags" Target="../tags/tag115.xml"/><Relationship Id="rId13" Type="http://schemas.openxmlformats.org/officeDocument/2006/relationships/tags" Target="../tags/tag114.xml"/><Relationship Id="rId12" Type="http://schemas.openxmlformats.org/officeDocument/2006/relationships/tags" Target="../tags/tag113.xml"/><Relationship Id="rId11" Type="http://schemas.openxmlformats.org/officeDocument/2006/relationships/tags" Target="../tags/tag112.xml"/><Relationship Id="rId10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image" Target="../media/image5.png"/><Relationship Id="rId3" Type="http://schemas.openxmlformats.org/officeDocument/2006/relationships/tags" Target="../tags/tag118.xml"/><Relationship Id="rId2" Type="http://schemas.openxmlformats.org/officeDocument/2006/relationships/tags" Target="../tags/tag117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32.xml"/><Relationship Id="rId8" Type="http://schemas.openxmlformats.org/officeDocument/2006/relationships/tags" Target="../tags/tag131.xml"/><Relationship Id="rId7" Type="http://schemas.openxmlformats.org/officeDocument/2006/relationships/tags" Target="../tags/tag130.xml"/><Relationship Id="rId6" Type="http://schemas.openxmlformats.org/officeDocument/2006/relationships/tags" Target="../tags/tag129.xml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2.png"/><Relationship Id="rId2" Type="http://schemas.openxmlformats.org/officeDocument/2006/relationships/tags" Target="../tags/tag126.xml"/><Relationship Id="rId17" Type="http://schemas.openxmlformats.org/officeDocument/2006/relationships/tags" Target="../tags/tag140.xml"/><Relationship Id="rId16" Type="http://schemas.openxmlformats.org/officeDocument/2006/relationships/tags" Target="../tags/tag139.xml"/><Relationship Id="rId15" Type="http://schemas.openxmlformats.org/officeDocument/2006/relationships/tags" Target="../tags/tag138.xml"/><Relationship Id="rId14" Type="http://schemas.openxmlformats.org/officeDocument/2006/relationships/tags" Target="../tags/tag137.xml"/><Relationship Id="rId13" Type="http://schemas.openxmlformats.org/officeDocument/2006/relationships/tags" Target="../tags/tag136.xml"/><Relationship Id="rId12" Type="http://schemas.openxmlformats.org/officeDocument/2006/relationships/tags" Target="../tags/tag135.xml"/><Relationship Id="rId11" Type="http://schemas.openxmlformats.org/officeDocument/2006/relationships/tags" Target="../tags/tag134.xml"/><Relationship Id="rId10" Type="http://schemas.openxmlformats.org/officeDocument/2006/relationships/tags" Target="../tags/tag133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6.xml"/><Relationship Id="rId7" Type="http://schemas.openxmlformats.org/officeDocument/2006/relationships/image" Target="../media/image5.png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image" Target="../media/image4.png"/><Relationship Id="rId2" Type="http://schemas.openxmlformats.org/officeDocument/2006/relationships/tags" Target="../tags/tag147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" Type="http://schemas.openxmlformats.org/officeDocument/2006/relationships/tags" Target="../tags/tag154.xml"/><Relationship Id="rId17" Type="http://schemas.openxmlformats.org/officeDocument/2006/relationships/tags" Target="../tags/tag168.xml"/><Relationship Id="rId16" Type="http://schemas.openxmlformats.org/officeDocument/2006/relationships/tags" Target="../tags/tag167.xml"/><Relationship Id="rId15" Type="http://schemas.openxmlformats.org/officeDocument/2006/relationships/tags" Target="../tags/tag166.xml"/><Relationship Id="rId14" Type="http://schemas.openxmlformats.org/officeDocument/2006/relationships/tags" Target="../tags/tag165.xml"/><Relationship Id="rId13" Type="http://schemas.openxmlformats.org/officeDocument/2006/relationships/tags" Target="../tags/tag164.xml"/><Relationship Id="rId12" Type="http://schemas.openxmlformats.org/officeDocument/2006/relationships/tags" Target="../tags/tag163.xml"/><Relationship Id="rId11" Type="http://schemas.openxmlformats.org/officeDocument/2006/relationships/tags" Target="../tags/tag162.xml"/><Relationship Id="rId10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76.xml"/><Relationship Id="rId8" Type="http://schemas.openxmlformats.org/officeDocument/2006/relationships/tags" Target="../tags/tag175.xml"/><Relationship Id="rId7" Type="http://schemas.openxmlformats.org/officeDocument/2006/relationships/tags" Target="../tags/tag174.xml"/><Relationship Id="rId6" Type="http://schemas.openxmlformats.org/officeDocument/2006/relationships/tags" Target="../tags/tag173.xml"/><Relationship Id="rId5" Type="http://schemas.openxmlformats.org/officeDocument/2006/relationships/tags" Target="../tags/tag172.xml"/><Relationship Id="rId4" Type="http://schemas.openxmlformats.org/officeDocument/2006/relationships/tags" Target="../tags/tag171.xml"/><Relationship Id="rId3" Type="http://schemas.openxmlformats.org/officeDocument/2006/relationships/tags" Target="../tags/tag170.xml"/><Relationship Id="rId2" Type="http://schemas.openxmlformats.org/officeDocument/2006/relationships/tags" Target="../tags/tag169.xml"/><Relationship Id="rId14" Type="http://schemas.openxmlformats.org/officeDocument/2006/relationships/tags" Target="../tags/tag180.xml"/><Relationship Id="rId13" Type="http://schemas.openxmlformats.org/officeDocument/2006/relationships/tags" Target="../tags/tag179.xml"/><Relationship Id="rId12" Type="http://schemas.openxmlformats.org/officeDocument/2006/relationships/tags" Target="../tags/tag178.xml"/><Relationship Id="rId11" Type="http://schemas.openxmlformats.org/officeDocument/2006/relationships/tags" Target="../tags/tag177.xml"/><Relationship Id="rId10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88.xml"/><Relationship Id="rId8" Type="http://schemas.openxmlformats.org/officeDocument/2006/relationships/tags" Target="../tags/tag187.xml"/><Relationship Id="rId7" Type="http://schemas.openxmlformats.org/officeDocument/2006/relationships/tags" Target="../tags/tag186.xml"/><Relationship Id="rId6" Type="http://schemas.openxmlformats.org/officeDocument/2006/relationships/tags" Target="../tags/tag185.xml"/><Relationship Id="rId5" Type="http://schemas.openxmlformats.org/officeDocument/2006/relationships/tags" Target="../tags/tag184.xml"/><Relationship Id="rId4" Type="http://schemas.openxmlformats.org/officeDocument/2006/relationships/tags" Target="../tags/tag183.xml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5" Type="http://schemas.openxmlformats.org/officeDocument/2006/relationships/tags" Target="../tags/tag194.xml"/><Relationship Id="rId14" Type="http://schemas.openxmlformats.org/officeDocument/2006/relationships/tags" Target="../tags/tag193.xml"/><Relationship Id="rId13" Type="http://schemas.openxmlformats.org/officeDocument/2006/relationships/tags" Target="../tags/tag192.xml"/><Relationship Id="rId12" Type="http://schemas.openxmlformats.org/officeDocument/2006/relationships/tags" Target="../tags/tag191.xml"/><Relationship Id="rId11" Type="http://schemas.openxmlformats.org/officeDocument/2006/relationships/tags" Target="../tags/tag190.xml"/><Relationship Id="rId10" Type="http://schemas.openxmlformats.org/officeDocument/2006/relationships/tags" Target="../tags/tag189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6" Type="http://schemas.openxmlformats.org/officeDocument/2006/relationships/tags" Target="../tags/tag208.xml"/><Relationship Id="rId15" Type="http://schemas.openxmlformats.org/officeDocument/2006/relationships/tags" Target="../tags/tag207.xml"/><Relationship Id="rId14" Type="http://schemas.openxmlformats.org/officeDocument/2006/relationships/tags" Target="../tags/tag206.xml"/><Relationship Id="rId13" Type="http://schemas.openxmlformats.org/officeDocument/2006/relationships/tags" Target="../tags/tag205.xml"/><Relationship Id="rId12" Type="http://schemas.openxmlformats.org/officeDocument/2006/relationships/image" Target="../media/image5.png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9" Type="http://schemas.openxmlformats.org/officeDocument/2006/relationships/tags" Target="../tags/tag216.xml"/><Relationship Id="rId8" Type="http://schemas.openxmlformats.org/officeDocument/2006/relationships/tags" Target="../tags/tag215.xml"/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1" Type="http://schemas.openxmlformats.org/officeDocument/2006/relationships/tags" Target="../tags/tag228.xml"/><Relationship Id="rId20" Type="http://schemas.openxmlformats.org/officeDocument/2006/relationships/tags" Target="../tags/tag227.xml"/><Relationship Id="rId2" Type="http://schemas.openxmlformats.org/officeDocument/2006/relationships/tags" Target="../tags/tag209.xml"/><Relationship Id="rId19" Type="http://schemas.openxmlformats.org/officeDocument/2006/relationships/tags" Target="../tags/tag226.xml"/><Relationship Id="rId18" Type="http://schemas.openxmlformats.org/officeDocument/2006/relationships/tags" Target="../tags/tag225.xml"/><Relationship Id="rId17" Type="http://schemas.openxmlformats.org/officeDocument/2006/relationships/tags" Target="../tags/tag224.xml"/><Relationship Id="rId16" Type="http://schemas.openxmlformats.org/officeDocument/2006/relationships/tags" Target="../tags/tag223.xml"/><Relationship Id="rId15" Type="http://schemas.openxmlformats.org/officeDocument/2006/relationships/tags" Target="../tags/tag222.xml"/><Relationship Id="rId14" Type="http://schemas.openxmlformats.org/officeDocument/2006/relationships/tags" Target="../tags/tag221.xml"/><Relationship Id="rId13" Type="http://schemas.openxmlformats.org/officeDocument/2006/relationships/tags" Target="../tags/tag220.xml"/><Relationship Id="rId12" Type="http://schemas.openxmlformats.org/officeDocument/2006/relationships/tags" Target="../tags/tag219.xml"/><Relationship Id="rId11" Type="http://schemas.openxmlformats.org/officeDocument/2006/relationships/tags" Target="../tags/tag218.xml"/><Relationship Id="rId10" Type="http://schemas.openxmlformats.org/officeDocument/2006/relationships/tags" Target="../tags/tag217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.png"/><Relationship Id="rId2" Type="http://schemas.openxmlformats.org/officeDocument/2006/relationships/tags" Target="../tags/tag1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image" Target="../media/image3.png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tags" Target="../tags/tag24.xml"/><Relationship Id="rId10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35.xml"/><Relationship Id="rId8" Type="http://schemas.openxmlformats.org/officeDocument/2006/relationships/tags" Target="../tags/tag34.xml"/><Relationship Id="rId7" Type="http://schemas.openxmlformats.org/officeDocument/2006/relationships/tags" Target="../tags/tag33.xml"/><Relationship Id="rId6" Type="http://schemas.openxmlformats.org/officeDocument/2006/relationships/tags" Target="../tags/tag32.xml"/><Relationship Id="rId5" Type="http://schemas.openxmlformats.org/officeDocument/2006/relationships/tags" Target="../tags/tag31.xml"/><Relationship Id="rId4" Type="http://schemas.openxmlformats.org/officeDocument/2006/relationships/tags" Target="../tags/tag30.xml"/><Relationship Id="rId3" Type="http://schemas.openxmlformats.org/officeDocument/2006/relationships/image" Target="../media/image4.png"/><Relationship Id="rId2" Type="http://schemas.openxmlformats.org/officeDocument/2006/relationships/tags" Target="../tags/tag29.xml"/><Relationship Id="rId19" Type="http://schemas.openxmlformats.org/officeDocument/2006/relationships/tags" Target="../tags/tag45.xml"/><Relationship Id="rId18" Type="http://schemas.openxmlformats.org/officeDocument/2006/relationships/tags" Target="../tags/tag44.xml"/><Relationship Id="rId17" Type="http://schemas.openxmlformats.org/officeDocument/2006/relationships/tags" Target="../tags/tag43.xml"/><Relationship Id="rId16" Type="http://schemas.openxmlformats.org/officeDocument/2006/relationships/tags" Target="../tags/tag42.xml"/><Relationship Id="rId15" Type="http://schemas.openxmlformats.org/officeDocument/2006/relationships/tags" Target="../tags/tag41.xml"/><Relationship Id="rId14" Type="http://schemas.openxmlformats.org/officeDocument/2006/relationships/tags" Target="../tags/tag40.xml"/><Relationship Id="rId13" Type="http://schemas.openxmlformats.org/officeDocument/2006/relationships/tags" Target="../tags/tag39.xml"/><Relationship Id="rId12" Type="http://schemas.openxmlformats.org/officeDocument/2006/relationships/tags" Target="../tags/tag38.xml"/><Relationship Id="rId11" Type="http://schemas.openxmlformats.org/officeDocument/2006/relationships/tags" Target="../tags/tag37.xml"/><Relationship Id="rId10" Type="http://schemas.openxmlformats.org/officeDocument/2006/relationships/tags" Target="../tags/tag36.xml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2.xml"/><Relationship Id="rId8" Type="http://schemas.openxmlformats.org/officeDocument/2006/relationships/tags" Target="../tags/tag51.xml"/><Relationship Id="rId7" Type="http://schemas.openxmlformats.org/officeDocument/2006/relationships/tags" Target="../tags/tag50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image" Target="../media/image3.png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6" Type="http://schemas.openxmlformats.org/officeDocument/2006/relationships/tags" Target="../tags/tag59.xml"/><Relationship Id="rId15" Type="http://schemas.openxmlformats.org/officeDocument/2006/relationships/tags" Target="../tags/tag58.xml"/><Relationship Id="rId14" Type="http://schemas.openxmlformats.org/officeDocument/2006/relationships/tags" Target="../tags/tag57.xml"/><Relationship Id="rId13" Type="http://schemas.openxmlformats.org/officeDocument/2006/relationships/tags" Target="../tags/tag56.xml"/><Relationship Id="rId12" Type="http://schemas.openxmlformats.org/officeDocument/2006/relationships/tags" Target="../tags/tag55.xml"/><Relationship Id="rId11" Type="http://schemas.openxmlformats.org/officeDocument/2006/relationships/tags" Target="../tags/tag54.xml"/><Relationship Id="rId10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66.xml"/><Relationship Id="rId8" Type="http://schemas.openxmlformats.org/officeDocument/2006/relationships/tags" Target="../tags/tag65.xml"/><Relationship Id="rId7" Type="http://schemas.openxmlformats.org/officeDocument/2006/relationships/tags" Target="../tags/tag64.xml"/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image" Target="../media/image3.pn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8" Type="http://schemas.openxmlformats.org/officeDocument/2006/relationships/tags" Target="../tags/tag75.xml"/><Relationship Id="rId17" Type="http://schemas.openxmlformats.org/officeDocument/2006/relationships/tags" Target="../tags/tag74.xml"/><Relationship Id="rId16" Type="http://schemas.openxmlformats.org/officeDocument/2006/relationships/tags" Target="../tags/tag73.xml"/><Relationship Id="rId15" Type="http://schemas.openxmlformats.org/officeDocument/2006/relationships/tags" Target="../tags/tag72.xml"/><Relationship Id="rId14" Type="http://schemas.openxmlformats.org/officeDocument/2006/relationships/tags" Target="../tags/tag71.xml"/><Relationship Id="rId13" Type="http://schemas.openxmlformats.org/officeDocument/2006/relationships/tags" Target="../tags/tag70.xml"/><Relationship Id="rId12" Type="http://schemas.openxmlformats.org/officeDocument/2006/relationships/tags" Target="../tags/tag69.xml"/><Relationship Id="rId11" Type="http://schemas.openxmlformats.org/officeDocument/2006/relationships/tags" Target="../tags/tag68.xml"/><Relationship Id="rId10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image" Target="../media/image2.png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89.xml"/><Relationship Id="rId3" Type="http://schemas.openxmlformats.org/officeDocument/2006/relationships/tags" Target="../tags/tag88.xml"/><Relationship Id="rId2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包图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8C729-B8A5-4B8D-BA6D-5AE061BB0DBD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A40D237-2A2B-4C32-B218-72E994CEDD6C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 descr="图片包含 滑雪, 雪花&#10;&#10;已生成高可信度的说明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 userDrawn="1"/>
        </p:nvSpPr>
        <p:spPr>
          <a:xfrm>
            <a:off x="7964021" y="26670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《</a:t>
            </a:r>
            <a:r>
              <a:rPr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信息学奥赛一本通·编程启蒙 C++版</a:t>
            </a:r>
            <a:r>
              <a:rPr lang="en-US" altLang="zh-CN" baseline="0" dirty="0" smtClean="0">
                <a:solidFill>
                  <a:schemeClr val="accent4">
                    <a:lumMod val="75000"/>
                  </a:schemeClr>
                </a:solidFill>
                <a:ea typeface="华文中宋" panose="02010600040101010101" pitchFamily="2" charset="-122"/>
              </a:rPr>
              <a:t>》</a:t>
            </a:r>
            <a:endParaRPr lang="zh-CN" altLang="en-US" baseline="0" dirty="0">
              <a:solidFill>
                <a:schemeClr val="accent4">
                  <a:lumMod val="75000"/>
                </a:schemeClr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3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1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12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 userDrawn="1">
            <p:custDataLst>
              <p:tags r:id="rId2"/>
            </p:custDataLst>
          </p:nvPr>
        </p:nvGrpSpPr>
        <p:grpSpPr>
          <a:xfrm>
            <a:off x="-635" y="3598545"/>
            <a:ext cx="12191780" cy="3253740"/>
            <a:chOff x="-635" y="3598545"/>
            <a:chExt cx="12191780" cy="3253740"/>
          </a:xfrm>
        </p:grpSpPr>
        <p:pic>
          <p:nvPicPr>
            <p:cNvPr id="8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-635" y="5125720"/>
              <a:ext cx="3977005" cy="1726565"/>
            </a:xfrm>
            <a:prstGeom prst="rect">
              <a:avLst/>
            </a:prstGeom>
          </p:spPr>
        </p:pic>
        <p:grpSp>
          <p:nvGrpSpPr>
            <p:cNvPr id="9" name="组合 8"/>
            <p:cNvGrpSpPr/>
            <p:nvPr userDrawn="1"/>
          </p:nvGrpSpPr>
          <p:grpSpPr>
            <a:xfrm>
              <a:off x="11892280" y="3598545"/>
              <a:ext cx="298865" cy="1209455"/>
              <a:chOff x="11892280" y="3598545"/>
              <a:chExt cx="298865" cy="1209455"/>
            </a:xfrm>
          </p:grpSpPr>
          <p:sp>
            <p:nvSpPr>
              <p:cNvPr id="10" name="矩形 9"/>
              <p:cNvSpPr/>
              <p:nvPr userDrawn="1">
                <p:custDataLst>
                  <p:tags r:id="rId5"/>
                </p:custDataLst>
              </p:nvPr>
            </p:nvSpPr>
            <p:spPr>
              <a:xfrm>
                <a:off x="11892280" y="4054222"/>
                <a:ext cx="298865" cy="29976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1" name="矩形 10"/>
              <p:cNvSpPr/>
              <p:nvPr userDrawn="1">
                <p:custDataLst>
                  <p:tags r:id="rId6"/>
                </p:custDataLst>
              </p:nvPr>
            </p:nvSpPr>
            <p:spPr>
              <a:xfrm>
                <a:off x="11892280" y="3598545"/>
                <a:ext cx="298865" cy="29976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7"/>
                </p:custDataLst>
              </p:nvPr>
            </p:nvSpPr>
            <p:spPr>
              <a:xfrm>
                <a:off x="11892280" y="4508235"/>
                <a:ext cx="298865" cy="299765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6" name="Shape 2972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7" name="Shape 2973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8" name="Shape 2974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2975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2972"/>
          <p:cNvSpPr/>
          <p:nvPr userDrawn="1">
            <p:custDataLst>
              <p:tags r:id="rId8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2973"/>
          <p:cNvSpPr/>
          <p:nvPr userDrawn="1">
            <p:custDataLst>
              <p:tags r:id="rId9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2974"/>
          <p:cNvSpPr/>
          <p:nvPr userDrawn="1">
            <p:custDataLst>
              <p:tags r:id="rId10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2975"/>
          <p:cNvSpPr/>
          <p:nvPr userDrawn="1">
            <p:custDataLst>
              <p:tags r:id="rId11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3075177" y="2310197"/>
            <a:ext cx="6041646" cy="1397745"/>
          </a:xfr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</a:t>
            </a:r>
            <a:r>
              <a:rPr lang="zh-CN" altLang="en-US" dirty="0">
                <a:sym typeface="+mn-ea"/>
              </a:rPr>
              <a:t>标</a:t>
            </a:r>
            <a:r>
              <a:rPr dirty="0">
                <a:sym typeface="+mn-ea"/>
              </a:rPr>
              <a:t>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7" name="文本占位符 16"/>
          <p:cNvSpPr>
            <a:spLocks noGrp="1"/>
          </p:cNvSpPr>
          <p:nvPr>
            <p:ph type="body" sz="quarter" idx="13" hasCustomPrompt="1"/>
            <p:custDataLst>
              <p:tags r:id="rId16"/>
            </p:custDataLst>
          </p:nvPr>
        </p:nvSpPr>
        <p:spPr>
          <a:xfrm>
            <a:off x="3075177" y="3889083"/>
            <a:ext cx="6041646" cy="76130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8" name="矩形 17"/>
          <p:cNvSpPr/>
          <p:nvPr userDrawn="1">
            <p:custDataLst>
              <p:tags r:id="rId17"/>
            </p:custDataLst>
          </p:nvPr>
        </p:nvSpPr>
        <p:spPr>
          <a:xfrm>
            <a:off x="5849257" y="3778584"/>
            <a:ext cx="493486" cy="580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lIns="90000" tIns="46800" rIns="90000" bIns="46800"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>
                <a:sym typeface="+mn-ea"/>
              </a:rPr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aseline="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lIns="90000" tIns="46800" rIns="90000" bIns="46800" anchor="ctr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 lIns="90000" tIns="46800" rIns="90000" bIns="46800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-1" y="-3810"/>
            <a:ext cx="4866885" cy="6866255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 dirty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77080" y="770255"/>
            <a:ext cx="4115435" cy="882015"/>
          </a:xfrm>
          <a:noFill/>
        </p:spPr>
        <p:txBody>
          <a:bodyPr lIns="90000" tIns="46800" rIns="90000" bIns="46800" anchor="ctr">
            <a:normAutofit/>
          </a:bodyPr>
          <a:lstStyle>
            <a:lvl1pPr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480890" y="1764030"/>
            <a:ext cx="4111625" cy="4093210"/>
          </a:xfrm>
          <a:noFill/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0" y="5455920"/>
            <a:ext cx="3241040" cy="140652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0" name="矩形 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6" name="矩形 15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6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7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-635" y="0"/>
            <a:ext cx="12192000" cy="26640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619200"/>
            <a:ext cx="10976400" cy="788400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6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11" name="组合 10"/>
          <p:cNvGrpSpPr/>
          <p:nvPr userDrawn="1">
            <p:custDataLst>
              <p:tags r:id="rId11"/>
            </p:custDataLst>
          </p:nvPr>
        </p:nvGrpSpPr>
        <p:grpSpPr>
          <a:xfrm rot="0">
            <a:off x="11892280" y="3598545"/>
            <a:ext cx="299085" cy="1209675"/>
            <a:chOff x="11892280" y="3598545"/>
            <a:chExt cx="298865" cy="1209455"/>
          </a:xfrm>
        </p:grpSpPr>
        <p:sp>
          <p:nvSpPr>
            <p:cNvPr id="13" name="矩形 12"/>
            <p:cNvSpPr/>
            <p:nvPr userDrawn="1">
              <p:custDataLst>
                <p:tags r:id="rId12"/>
              </p:custDataLst>
            </p:nvPr>
          </p:nvSpPr>
          <p:spPr>
            <a:xfrm>
              <a:off x="11892280" y="405422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8" name="矩形 7"/>
            <p:cNvSpPr/>
            <p:nvPr userDrawn="1">
              <p:custDataLst>
                <p:tags r:id="rId13"/>
              </p:custDataLst>
            </p:nvPr>
          </p:nvSpPr>
          <p:spPr>
            <a:xfrm>
              <a:off x="11892280" y="359854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4" name="矩形 13"/>
            <p:cNvSpPr/>
            <p:nvPr userDrawn="1">
              <p:custDataLst>
                <p:tags r:id="rId14"/>
              </p:custDataLst>
            </p:nvPr>
          </p:nvSpPr>
          <p:spPr>
            <a:xfrm>
              <a:off x="11892280" y="450823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462915"/>
            <a:ext cx="10976400" cy="771885"/>
          </a:xfrm>
        </p:spPr>
        <p:txBody>
          <a:bodyPr lIns="90000" tIns="46800" rIns="90000" bIns="46800" anchor="ctr">
            <a:normAutofit/>
          </a:bodyPr>
          <a:lstStyle>
            <a:lvl1pPr algn="ctr"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2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9"/>
            </p:custDataLst>
          </p:nvPr>
        </p:nvGrpSpPr>
        <p:grpSpPr>
          <a:xfrm>
            <a:off x="11217275" y="-3810"/>
            <a:ext cx="974090" cy="907415"/>
            <a:chOff x="11217275" y="-3810"/>
            <a:chExt cx="974090" cy="907415"/>
          </a:xfrm>
        </p:grpSpPr>
        <p:sp>
          <p:nvSpPr>
            <p:cNvPr id="17" name="矩形 16"/>
            <p:cNvSpPr/>
            <p:nvPr userDrawn="1">
              <p:custDataLst>
                <p:tags r:id="rId10"/>
              </p:custDataLst>
            </p:nvPr>
          </p:nvSpPr>
          <p:spPr>
            <a:xfrm flipV="1">
              <a:off x="11685270" y="455930"/>
              <a:ext cx="271780" cy="23304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8" name="矩形 17"/>
            <p:cNvSpPr/>
            <p:nvPr userDrawn="1">
              <p:custDataLst>
                <p:tags r:id="rId11"/>
              </p:custDataLst>
            </p:nvPr>
          </p:nvSpPr>
          <p:spPr>
            <a:xfrm flipV="1">
              <a:off x="11957685" y="2311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19" name="矩形 18"/>
            <p:cNvSpPr/>
            <p:nvPr userDrawn="1">
              <p:custDataLst>
                <p:tags r:id="rId12"/>
              </p:custDataLst>
            </p:nvPr>
          </p:nvSpPr>
          <p:spPr>
            <a:xfrm flipV="1">
              <a:off x="11957050" y="66992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0" name="矩形 19"/>
            <p:cNvSpPr/>
            <p:nvPr userDrawn="1">
              <p:custDataLst>
                <p:tags r:id="rId13"/>
              </p:custDataLst>
            </p:nvPr>
          </p:nvSpPr>
          <p:spPr>
            <a:xfrm flipV="1">
              <a:off x="11450955" y="229235"/>
              <a:ext cx="234315" cy="2336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1" name="矩形 20"/>
            <p:cNvSpPr/>
            <p:nvPr userDrawn="1">
              <p:custDataLst>
                <p:tags r:id="rId14"/>
              </p:custDataLst>
            </p:nvPr>
          </p:nvSpPr>
          <p:spPr>
            <a:xfrm flipV="1">
              <a:off x="11685270" y="-3810"/>
              <a:ext cx="271780" cy="23304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2" name="矩形 21"/>
            <p:cNvSpPr/>
            <p:nvPr userDrawn="1">
              <p:custDataLst>
                <p:tags r:id="rId15"/>
              </p:custDataLst>
            </p:nvPr>
          </p:nvSpPr>
          <p:spPr>
            <a:xfrm flipV="1">
              <a:off x="11217275" y="-2540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>
              <a:alpha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133095"/>
            <a:ext cx="11037600" cy="670167"/>
          </a:xfrm>
        </p:spPr>
        <p:txBody>
          <a:bodyPr lIns="90000" tIns="46800" rIns="90000" bIns="46800">
            <a:normAutofit/>
          </a:bodyPr>
          <a:lstStyle>
            <a:lvl1pPr>
              <a:defRPr sz="3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 lIns="90000" tIns="46800" rIns="90000" bIns="46800">
            <a:normAutofit/>
          </a:bodyPr>
          <a:lstStyle>
            <a:lvl1pPr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pic>
        <p:nvPicPr>
          <p:cNvPr id="6" name="Picture 1"/>
          <p:cNvPicPr>
            <a:picLocks noChangeAspect="1"/>
          </p:cNvPicPr>
          <p:nvPr userDrawn="1"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grpSp>
        <p:nvGrpSpPr>
          <p:cNvPr id="8" name="组合 7"/>
          <p:cNvGrpSpPr/>
          <p:nvPr userDrawn="1">
            <p:custDataLst>
              <p:tags r:id="rId13"/>
            </p:custDataLst>
          </p:nvPr>
        </p:nvGrpSpPr>
        <p:grpSpPr>
          <a:xfrm rot="0">
            <a:off x="11892915" y="1598295"/>
            <a:ext cx="299085" cy="1209675"/>
            <a:chOff x="11892915" y="1598295"/>
            <a:chExt cx="298865" cy="1209455"/>
          </a:xfrm>
        </p:grpSpPr>
        <p:sp>
          <p:nvSpPr>
            <p:cNvPr id="23" name="矩形 22"/>
            <p:cNvSpPr/>
            <p:nvPr userDrawn="1">
              <p:custDataLst>
                <p:tags r:id="rId14"/>
              </p:custDataLst>
            </p:nvPr>
          </p:nvSpPr>
          <p:spPr>
            <a:xfrm>
              <a:off x="11892915" y="2053972"/>
              <a:ext cx="298865" cy="2997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4" name="矩形 23"/>
            <p:cNvSpPr/>
            <p:nvPr userDrawn="1">
              <p:custDataLst>
                <p:tags r:id="rId15"/>
              </p:custDataLst>
            </p:nvPr>
          </p:nvSpPr>
          <p:spPr>
            <a:xfrm>
              <a:off x="11892915" y="1598295"/>
              <a:ext cx="298865" cy="2997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5" name="矩形 24"/>
            <p:cNvSpPr/>
            <p:nvPr userDrawn="1">
              <p:custDataLst>
                <p:tags r:id="rId16"/>
              </p:custDataLst>
            </p:nvPr>
          </p:nvSpPr>
          <p:spPr>
            <a:xfrm>
              <a:off x="11892915" y="2507985"/>
              <a:ext cx="298865" cy="2997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baseline="0">
              <a:latin typeface="Arial" panose="020B0604020202020204" pitchFamily="34" charset="0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lIns="90000" tIns="46800" rIns="90000" bIns="46800" anchor="b">
            <a:normAutofit/>
          </a:bodyPr>
          <a:lstStyle>
            <a:lvl1pPr algn="ctr">
              <a:defRPr sz="60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 lIns="90000" tIns="46800" rIns="90000" bIns="46800">
            <a:normAutofit/>
          </a:bodyPr>
          <a:lstStyle>
            <a:lvl1pPr algn="ctr">
              <a:defRPr sz="1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grpSp>
        <p:nvGrpSpPr>
          <p:cNvPr id="16" name="组合 15"/>
          <p:cNvGrpSpPr/>
          <p:nvPr userDrawn="1">
            <p:custDataLst>
              <p:tags r:id="rId8"/>
            </p:custDataLst>
          </p:nvPr>
        </p:nvGrpSpPr>
        <p:grpSpPr>
          <a:xfrm rot="0">
            <a:off x="-116840" y="2726055"/>
            <a:ext cx="577850" cy="1240155"/>
            <a:chOff x="-116657" y="2874445"/>
            <a:chExt cx="577659" cy="1240236"/>
          </a:xfrm>
        </p:grpSpPr>
        <p:sp>
          <p:nvSpPr>
            <p:cNvPr id="37" name="任意多边形: 形状 36"/>
            <p:cNvSpPr/>
            <p:nvPr userDrawn="1">
              <p:custDataLst>
                <p:tags r:id="rId9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8" name="矩形 27"/>
            <p:cNvSpPr/>
            <p:nvPr userDrawn="1">
              <p:custDataLst>
                <p:tags r:id="rId10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1" name="任意多边形: 形状 40"/>
            <p:cNvSpPr/>
            <p:nvPr userDrawn="1">
              <p:custDataLst>
                <p:tags r:id="rId11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5" name="任意多边形: 形状 34"/>
            <p:cNvSpPr/>
            <p:nvPr userDrawn="1">
              <p:custDataLst>
                <p:tags r:id="rId12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31" name="矩形 30"/>
            <p:cNvSpPr/>
            <p:nvPr userDrawn="1">
              <p:custDataLst>
                <p:tags r:id="rId13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23" name="任意多边形: 形状 22"/>
            <p:cNvSpPr/>
            <p:nvPr userDrawn="1">
              <p:custDataLst>
                <p:tags r:id="rId14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  <p:grpSp>
        <p:nvGrpSpPr>
          <p:cNvPr id="42" name="组合 41"/>
          <p:cNvGrpSpPr/>
          <p:nvPr userDrawn="1">
            <p:custDataLst>
              <p:tags r:id="rId15"/>
            </p:custDataLst>
          </p:nvPr>
        </p:nvGrpSpPr>
        <p:grpSpPr>
          <a:xfrm rot="0" flipH="1">
            <a:off x="11720195" y="2726055"/>
            <a:ext cx="577850" cy="1240155"/>
            <a:chOff x="-116657" y="2874445"/>
            <a:chExt cx="577659" cy="1240236"/>
          </a:xfrm>
        </p:grpSpPr>
        <p:sp>
          <p:nvSpPr>
            <p:cNvPr id="43" name="任意多边形: 形状 42"/>
            <p:cNvSpPr/>
            <p:nvPr userDrawn="1">
              <p:custDataLst>
                <p:tags r:id="rId16"/>
              </p:custDataLst>
            </p:nvPr>
          </p:nvSpPr>
          <p:spPr>
            <a:xfrm rot="13620000" flipH="1">
              <a:off x="-128691" y="3543424"/>
              <a:ext cx="271780" cy="233045"/>
            </a:xfrm>
            <a:custGeom>
              <a:avLst/>
              <a:gdLst>
                <a:gd name="connsiteX0" fmla="*/ 0 w 271780"/>
                <a:gd name="connsiteY0" fmla="*/ 233045 h 233045"/>
                <a:gd name="connsiteX1" fmla="*/ 271780 w 271780"/>
                <a:gd name="connsiteY1" fmla="*/ 233045 h 233045"/>
                <a:gd name="connsiteX2" fmla="*/ 271780 w 271780"/>
                <a:gd name="connsiteY2" fmla="*/ 0 h 233045"/>
                <a:gd name="connsiteX3" fmla="*/ 232653 w 271780"/>
                <a:gd name="connsiteY3" fmla="*/ 0 h 233045"/>
                <a:gd name="connsiteX4" fmla="*/ 0 w 271780"/>
                <a:gd name="connsiteY4" fmla="*/ 216952 h 233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1780" h="233045">
                  <a:moveTo>
                    <a:pt x="0" y="233045"/>
                  </a:moveTo>
                  <a:lnTo>
                    <a:pt x="271780" y="233045"/>
                  </a:lnTo>
                  <a:lnTo>
                    <a:pt x="271780" y="0"/>
                  </a:lnTo>
                  <a:lnTo>
                    <a:pt x="232653" y="0"/>
                  </a:lnTo>
                  <a:lnTo>
                    <a:pt x="0" y="216952"/>
                  </a:lnTo>
                  <a:close/>
                </a:path>
              </a:pathLst>
            </a:cu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 userDrawn="1">
              <p:custDataLst>
                <p:tags r:id="rId17"/>
              </p:custDataLst>
            </p:nvPr>
          </p:nvSpPr>
          <p:spPr>
            <a:xfrm rot="13620000" flipH="1">
              <a:off x="227322" y="3575316"/>
              <a:ext cx="233680" cy="23368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5" name="任意多边形: 形状 44"/>
            <p:cNvSpPr/>
            <p:nvPr userDrawn="1">
              <p:custDataLst>
                <p:tags r:id="rId18"/>
              </p:custDataLst>
            </p:nvPr>
          </p:nvSpPr>
          <p:spPr>
            <a:xfrm rot="13587297" flipH="1">
              <a:off x="-113169" y="3880684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16839 w 234315"/>
                <a:gd name="connsiteY3" fmla="*/ 0 h 233680"/>
                <a:gd name="connsiteX4" fmla="*/ 0 w 234315"/>
                <a:gd name="connsiteY4" fmla="*/ 206097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16839" y="0"/>
                  </a:lnTo>
                  <a:lnTo>
                    <a:pt x="0" y="206097"/>
                  </a:ln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6" name="任意多边形: 形状 45"/>
            <p:cNvSpPr/>
            <p:nvPr userDrawn="1">
              <p:custDataLst>
                <p:tags r:id="rId19"/>
              </p:custDataLst>
            </p:nvPr>
          </p:nvSpPr>
          <p:spPr>
            <a:xfrm rot="13620000" flipH="1">
              <a:off x="-116975" y="3203650"/>
              <a:ext cx="234315" cy="233680"/>
            </a:xfrm>
            <a:custGeom>
              <a:avLst/>
              <a:gdLst>
                <a:gd name="connsiteX0" fmla="*/ 0 w 234315"/>
                <a:gd name="connsiteY0" fmla="*/ 233680 h 233680"/>
                <a:gd name="connsiteX1" fmla="*/ 234315 w 234315"/>
                <a:gd name="connsiteY1" fmla="*/ 233680 h 233680"/>
                <a:gd name="connsiteX2" fmla="*/ 234315 w 234315"/>
                <a:gd name="connsiteY2" fmla="*/ 0 h 233680"/>
                <a:gd name="connsiteX3" fmla="*/ 224549 w 234315"/>
                <a:gd name="connsiteY3" fmla="*/ 0 h 233680"/>
                <a:gd name="connsiteX4" fmla="*/ 0 w 234315"/>
                <a:gd name="connsiteY4" fmla="*/ 209395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4315" h="233680">
                  <a:moveTo>
                    <a:pt x="0" y="233680"/>
                  </a:moveTo>
                  <a:lnTo>
                    <a:pt x="234315" y="233680"/>
                  </a:lnTo>
                  <a:lnTo>
                    <a:pt x="234315" y="0"/>
                  </a:lnTo>
                  <a:lnTo>
                    <a:pt x="224549" y="0"/>
                  </a:lnTo>
                  <a:lnTo>
                    <a:pt x="0" y="209395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7" name="矩形 46"/>
            <p:cNvSpPr/>
            <p:nvPr userDrawn="1">
              <p:custDataLst>
                <p:tags r:id="rId20"/>
              </p:custDataLst>
            </p:nvPr>
          </p:nvSpPr>
          <p:spPr>
            <a:xfrm rot="13620000" flipH="1">
              <a:off x="207541" y="3229882"/>
              <a:ext cx="271780" cy="2330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  <p:sp>
          <p:nvSpPr>
            <p:cNvPr id="48" name="任意多边形: 形状 47"/>
            <p:cNvSpPr/>
            <p:nvPr userDrawn="1">
              <p:custDataLst>
                <p:tags r:id="rId21"/>
              </p:custDataLst>
            </p:nvPr>
          </p:nvSpPr>
          <p:spPr>
            <a:xfrm rot="13620000" flipH="1">
              <a:off x="-106734" y="2874445"/>
              <a:ext cx="233680" cy="233680"/>
            </a:xfrm>
            <a:custGeom>
              <a:avLst/>
              <a:gdLst>
                <a:gd name="connsiteX0" fmla="*/ 0 w 233680"/>
                <a:gd name="connsiteY0" fmla="*/ 233680 h 233680"/>
                <a:gd name="connsiteX1" fmla="*/ 233680 w 233680"/>
                <a:gd name="connsiteY1" fmla="*/ 233680 h 233680"/>
                <a:gd name="connsiteX2" fmla="*/ 233680 w 233680"/>
                <a:gd name="connsiteY2" fmla="*/ 0 h 233680"/>
                <a:gd name="connsiteX3" fmla="*/ 209681 w 233680"/>
                <a:gd name="connsiteY3" fmla="*/ 0 h 233680"/>
                <a:gd name="connsiteX4" fmla="*/ 0 w 233680"/>
                <a:gd name="connsiteY4" fmla="*/ 195531 h 233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3680" h="233680">
                  <a:moveTo>
                    <a:pt x="0" y="233680"/>
                  </a:moveTo>
                  <a:lnTo>
                    <a:pt x="233680" y="233680"/>
                  </a:lnTo>
                  <a:lnTo>
                    <a:pt x="233680" y="0"/>
                  </a:lnTo>
                  <a:lnTo>
                    <a:pt x="209681" y="0"/>
                  </a:lnTo>
                  <a:lnTo>
                    <a:pt x="0" y="195531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baseline="0">
                <a:latin typeface="Arial" panose="020B0604020202020204" pitchFamily="34" charset="0"/>
                <a:ea typeface="微软雅黑" panose="020B0503020204020204" charset="-122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875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876"/>
          <p:cNvSpPr/>
          <p:nvPr userDrawn="1">
            <p:custDataLst>
              <p:tags r:id="rId5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877"/>
          <p:cNvSpPr/>
          <p:nvPr userDrawn="1">
            <p:custDataLst>
              <p:tags r:id="rId6"/>
            </p:custDataLst>
          </p:nvPr>
        </p:nvSpPr>
        <p:spPr>
          <a:xfrm>
            <a:off x="762000" y="0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878"/>
          <p:cNvSpPr/>
          <p:nvPr userDrawn="1">
            <p:custDataLst>
              <p:tags r:id="rId7"/>
            </p:custDataLst>
          </p:nvPr>
        </p:nvSpPr>
        <p:spPr>
          <a:xfrm>
            <a:off x="11430000" y="762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875"/>
          <p:cNvSpPr/>
          <p:nvPr userDrawn="1">
            <p:custDataLst>
              <p:tags r:id="rId8"/>
            </p:custDataLst>
          </p:nvPr>
        </p:nvSpPr>
        <p:spPr>
          <a:xfrm>
            <a:off x="9906000" y="6095999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76"/>
          <p:cNvSpPr/>
          <p:nvPr userDrawn="1">
            <p:custDataLst>
              <p:tags r:id="rId9"/>
            </p:custDataLst>
          </p:nvPr>
        </p:nvSpPr>
        <p:spPr>
          <a:xfrm>
            <a:off x="10668000" y="609312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defTabSz="410845" hangingPunct="0">
              <a:defRPr sz="3000">
                <a:solidFill>
                  <a:srgbClr val="53585F"/>
                </a:solidFill>
              </a:defRPr>
            </a:pPr>
            <a:endParaRPr sz="1500" kern="0" baseline="0">
              <a:solidFill>
                <a:srgbClr val="53585F"/>
              </a:solidFill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0"/>
            </p:custDataLst>
          </p:nvPr>
        </p:nvSpPr>
        <p:spPr>
          <a:xfrm>
            <a:off x="2192316" y="2259756"/>
            <a:ext cx="7807369" cy="1398093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60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2192338" y="3740434"/>
            <a:ext cx="7807325" cy="500572"/>
          </a:xfrm>
        </p:spPr>
        <p:txBody>
          <a:bodyPr lIns="91440" tIns="45720" rIns="91440" bIns="45720">
            <a:normAutofit/>
          </a:bodyPr>
          <a:lstStyle>
            <a:lvl1pPr marL="0" indent="0" algn="ctr">
              <a:buNone/>
              <a:defRPr sz="1800" spc="1000"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 hasCustomPrompt="1"/>
            <p:custDataLst>
              <p:tags r:id="rId15"/>
            </p:custDataLst>
          </p:nvPr>
        </p:nvSpPr>
        <p:spPr>
          <a:xfrm>
            <a:off x="2449286" y="4383316"/>
            <a:ext cx="2451100" cy="414321"/>
          </a:xfrm>
        </p:spPr>
        <p:txBody>
          <a:bodyPr lIns="91440" tIns="45720" rIns="91440" bIns="45720"/>
          <a:lstStyle>
            <a:lvl1pPr marL="0" indent="0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汇报人姓名</a:t>
            </a:r>
            <a:endParaRPr lang="zh-CN" altLang="en-US" dirty="0"/>
          </a:p>
        </p:txBody>
      </p:sp>
      <p:sp>
        <p:nvSpPr>
          <p:cNvPr id="19" name="文本占位符 5"/>
          <p:cNvSpPr>
            <a:spLocks noGrp="1"/>
          </p:cNvSpPr>
          <p:nvPr>
            <p:ph type="body" sz="quarter" idx="15" hasCustomPrompt="1"/>
            <p:custDataLst>
              <p:tags r:id="rId16"/>
            </p:custDataLst>
          </p:nvPr>
        </p:nvSpPr>
        <p:spPr>
          <a:xfrm>
            <a:off x="7291614" y="4383316"/>
            <a:ext cx="2451100" cy="414321"/>
          </a:xfrm>
        </p:spPr>
        <p:txBody>
          <a:bodyPr lIns="91440" tIns="45720" rIns="91440" bIns="45720"/>
          <a:lstStyle>
            <a:lvl1pPr marL="0" indent="0" algn="r">
              <a:buNone/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en-US" altLang="zh-CN" dirty="0"/>
              <a:t>2020/01/01</a:t>
            </a:r>
            <a:endParaRPr lang="zh-CN" altLang="en-US" dirty="0"/>
          </a:p>
        </p:txBody>
      </p:sp>
      <p:cxnSp>
        <p:nvCxnSpPr>
          <p:cNvPr id="15" name="直接连接符 14"/>
          <p:cNvCxnSpPr/>
          <p:nvPr userDrawn="1">
            <p:custDataLst>
              <p:tags r:id="rId17"/>
            </p:custDataLst>
          </p:nvPr>
        </p:nvCxnSpPr>
        <p:spPr>
          <a:xfrm>
            <a:off x="2560320" y="4263574"/>
            <a:ext cx="7040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4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5" name="组合 14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6" name="矩形 15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9" name="矩形 18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0" name="矩形 19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21" name="矩形 20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 dirty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12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914775"/>
            <a:ext cx="6788150" cy="2946400"/>
          </a:xfrm>
          <a:prstGeom prst="rect">
            <a:avLst/>
          </a:prstGeom>
        </p:spPr>
      </p:pic>
      <p:sp>
        <p:nvSpPr>
          <p:cNvPr id="8" name="Shape 31"/>
          <p:cNvSpPr/>
          <p:nvPr userDrawn="1">
            <p:custDataLst>
              <p:tags r:id="rId4"/>
            </p:custDataLst>
          </p:nvPr>
        </p:nvSpPr>
        <p:spPr>
          <a:xfrm>
            <a:off x="9906000" y="6098877"/>
            <a:ext cx="762000" cy="762001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32"/>
          <p:cNvSpPr/>
          <p:nvPr userDrawn="1">
            <p:custDataLst>
              <p:tags r:id="rId5"/>
            </p:custDataLst>
          </p:nvPr>
        </p:nvSpPr>
        <p:spPr>
          <a:xfrm>
            <a:off x="6858000" y="5334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33"/>
          <p:cNvSpPr/>
          <p:nvPr userDrawn="1">
            <p:custDataLst>
              <p:tags r:id="rId6"/>
            </p:custDataLst>
          </p:nvPr>
        </p:nvSpPr>
        <p:spPr>
          <a:xfrm>
            <a:off x="10668000" y="609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36"/>
          <p:cNvSpPr/>
          <p:nvPr userDrawn="1">
            <p:custDataLst>
              <p:tags r:id="rId7"/>
            </p:custDataLst>
          </p:nvPr>
        </p:nvSpPr>
        <p:spPr>
          <a:xfrm>
            <a:off x="-1" y="762000"/>
            <a:ext cx="762001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>
              <a:lnSpc>
                <a:spcPct val="100000"/>
              </a:lnSpc>
              <a:defRPr sz="3000">
                <a:solidFill>
                  <a:srgbClr val="53585F"/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38"/>
          <p:cNvSpPr/>
          <p:nvPr userDrawn="1">
            <p:custDataLst>
              <p:tags r:id="rId8"/>
            </p:custDataLst>
          </p:nvPr>
        </p:nvSpPr>
        <p:spPr>
          <a:xfrm flipV="1">
            <a:off x="4419600" y="2696211"/>
            <a:ext cx="0" cy="1270001"/>
          </a:xfrm>
          <a:prstGeom prst="line">
            <a:avLst/>
          </a:prstGeom>
          <a:ln w="25400">
            <a:solidFill>
              <a:schemeClr val="accent6">
                <a:hueOff val="-2214564"/>
                <a:satOff val="-18406"/>
                <a:lumOff val="-82881"/>
                <a:alpha val="19618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algn="ctr">
              <a:lnSpc>
                <a:spcPct val="100000"/>
              </a:lnSpc>
              <a:defRPr sz="3200">
                <a:solidFill>
                  <a:schemeClr val="accent6">
                    <a:hueOff val="-2214564"/>
                    <a:satOff val="-18406"/>
                    <a:lumOff val="-82881"/>
                  </a:scheme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3" name="Shape 1883"/>
          <p:cNvSpPr/>
          <p:nvPr userDrawn="1">
            <p:custDataLst>
              <p:tags r:id="rId9"/>
            </p:custDataLst>
          </p:nvPr>
        </p:nvSpPr>
        <p:spPr>
          <a:xfrm>
            <a:off x="9906001" y="6098877"/>
            <a:ext cx="762000" cy="762001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4" name="Shape 1884"/>
          <p:cNvSpPr/>
          <p:nvPr userDrawn="1">
            <p:custDataLst>
              <p:tags r:id="rId10"/>
            </p:custDataLst>
          </p:nvPr>
        </p:nvSpPr>
        <p:spPr>
          <a:xfrm>
            <a:off x="6858001" y="5334000"/>
            <a:ext cx="762000" cy="762000"/>
          </a:xfrm>
          <a:prstGeom prst="rect">
            <a:avLst/>
          </a:prstGeom>
          <a:solidFill>
            <a:schemeClr val="accent1"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5" name="Shape 1885"/>
          <p:cNvSpPr/>
          <p:nvPr userDrawn="1">
            <p:custDataLst>
              <p:tags r:id="rId11"/>
            </p:custDataLst>
          </p:nvPr>
        </p:nvSpPr>
        <p:spPr>
          <a:xfrm>
            <a:off x="10668001" y="6096000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6" name="Shape 1888"/>
          <p:cNvSpPr/>
          <p:nvPr userDrawn="1">
            <p:custDataLst>
              <p:tags r:id="rId12"/>
            </p:custDataLst>
          </p:nvPr>
        </p:nvSpPr>
        <p:spPr>
          <a:xfrm>
            <a:off x="0" y="762000"/>
            <a:ext cx="762001" cy="762000"/>
          </a:xfrm>
          <a:prstGeom prst="rect">
            <a:avLst/>
          </a:prstGeom>
          <a:solidFill>
            <a:schemeClr val="accent1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7" name="Shape 1889"/>
          <p:cNvSpPr/>
          <p:nvPr userDrawn="1">
            <p:custDataLst>
              <p:tags r:id="rId13"/>
            </p:custDataLst>
          </p:nvPr>
        </p:nvSpPr>
        <p:spPr>
          <a:xfrm>
            <a:off x="11430001" y="228600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Shape 1890"/>
          <p:cNvSpPr/>
          <p:nvPr userDrawn="1">
            <p:custDataLst>
              <p:tags r:id="rId14"/>
            </p:custDataLst>
          </p:nvPr>
        </p:nvSpPr>
        <p:spPr>
          <a:xfrm flipV="1">
            <a:off x="4419601" y="2696211"/>
            <a:ext cx="0" cy="1270001"/>
          </a:xfrm>
          <a:prstGeom prst="line">
            <a:avLst/>
          </a:prstGeom>
          <a:ln w="25400">
            <a:solidFill>
              <a:schemeClr val="accent1">
                <a:alpha val="20000"/>
              </a:schemeClr>
            </a:solidFill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ctr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>
                <a:solidFill>
                  <a:srgbClr val="DCD5CB">
                    <a:hueOff val="-2214564"/>
                    <a:satOff val="-18406"/>
                    <a:lumOff val="-82881"/>
                  </a:srgbClr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kumimoji="0" sz="1600" b="0" i="0" u="none" strike="noStrike" kern="0" cap="none" spc="0" normalizeH="0" baseline="0" noProof="0">
              <a:ln>
                <a:noFill/>
              </a:ln>
              <a:solidFill>
                <a:srgbClr val="DCD5CB">
                  <a:hueOff val="-2214564"/>
                  <a:satOff val="-18406"/>
                  <a:lumOff val="-82881"/>
                </a:srgbClr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5"/>
            </p:custDataLst>
          </p:nvPr>
        </p:nvSpPr>
        <p:spPr>
          <a:xfrm>
            <a:off x="4629151" y="2431178"/>
            <a:ext cx="5448297" cy="92837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8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4629146" y="3422413"/>
            <a:ext cx="5448297" cy="1470025"/>
          </a:xfrm>
        </p:spPr>
        <p:txBody>
          <a:bodyPr lIns="90000" tIns="46800" rIns="90000" bIns="46800">
            <a:normAutofit/>
          </a:bodyPr>
          <a:lstStyle>
            <a:lvl1pPr marL="0" indent="0" eaLnBrk="1" fontAlgn="auto" latinLnBrk="0" hangingPunct="1">
              <a:buNone/>
              <a:defRPr kumimoji="0" lang="zh-CN" altLang="en-US" sz="20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9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0" name="组合 9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1" name="矩形 10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2" name="矩形 11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3" name="矩形 12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12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 userDrawn="1">
            <p:custDataLst>
              <p:tags r:id="rId2"/>
            </p:custDataLst>
          </p:nvPr>
        </p:nvGrpSpPr>
        <p:grpSpPr>
          <a:xfrm>
            <a:off x="0" y="-3810"/>
            <a:ext cx="12191365" cy="6866255"/>
            <a:chOff x="0" y="-3810"/>
            <a:chExt cx="12191365" cy="6866255"/>
          </a:xfrm>
        </p:grpSpPr>
        <p:pic>
          <p:nvPicPr>
            <p:cNvPr id="11" name="Picture 1"/>
            <p:cNvPicPr>
              <a:picLocks noChangeAspect="1"/>
            </p:cNvPicPr>
            <p:nvPr userDrawn="1">
              <p:custDataLst>
                <p:tags r:id="rId3"/>
              </p:custDataLst>
            </p:nvPr>
          </p:nvPicPr>
          <p:blipFill>
            <a:blip r:embed="rId4"/>
            <a:stretch>
              <a:fillRect/>
            </a:stretch>
          </p:blipFill>
          <p:spPr>
            <a:xfrm>
              <a:off x="0" y="5455920"/>
              <a:ext cx="3241040" cy="1406525"/>
            </a:xfrm>
            <a:prstGeom prst="rect">
              <a:avLst/>
            </a:prstGeom>
          </p:spPr>
        </p:pic>
        <p:grpSp>
          <p:nvGrpSpPr>
            <p:cNvPr id="12" name="组合 11"/>
            <p:cNvGrpSpPr/>
            <p:nvPr userDrawn="1"/>
          </p:nvGrpSpPr>
          <p:grpSpPr>
            <a:xfrm>
              <a:off x="11217275" y="-3810"/>
              <a:ext cx="974090" cy="907415"/>
              <a:chOff x="11217275" y="-3810"/>
              <a:chExt cx="974090" cy="907415"/>
            </a:xfrm>
          </p:grpSpPr>
          <p:sp>
            <p:nvSpPr>
              <p:cNvPr id="13" name="矩形 12"/>
              <p:cNvSpPr/>
              <p:nvPr userDrawn="1">
                <p:custDataLst>
                  <p:tags r:id="rId5"/>
                </p:custDataLst>
              </p:nvPr>
            </p:nvSpPr>
            <p:spPr>
              <a:xfrm flipV="1">
                <a:off x="11685270" y="455930"/>
                <a:ext cx="271780" cy="23304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4" name="矩形 13"/>
              <p:cNvSpPr/>
              <p:nvPr userDrawn="1">
                <p:custDataLst>
                  <p:tags r:id="rId6"/>
                </p:custDataLst>
              </p:nvPr>
            </p:nvSpPr>
            <p:spPr>
              <a:xfrm flipV="1">
                <a:off x="11957685" y="2311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5" name="矩形 14"/>
              <p:cNvSpPr/>
              <p:nvPr userDrawn="1">
                <p:custDataLst>
                  <p:tags r:id="rId7"/>
                </p:custDataLst>
              </p:nvPr>
            </p:nvSpPr>
            <p:spPr>
              <a:xfrm flipV="1">
                <a:off x="11957050" y="66992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6" name="矩形 15"/>
              <p:cNvSpPr/>
              <p:nvPr userDrawn="1">
                <p:custDataLst>
                  <p:tags r:id="rId8"/>
                </p:custDataLst>
              </p:nvPr>
            </p:nvSpPr>
            <p:spPr>
              <a:xfrm flipV="1">
                <a:off x="11450955" y="229235"/>
                <a:ext cx="234315" cy="23368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7" name="矩形 16"/>
              <p:cNvSpPr/>
              <p:nvPr userDrawn="1">
                <p:custDataLst>
                  <p:tags r:id="rId9"/>
                </p:custDataLst>
              </p:nvPr>
            </p:nvSpPr>
            <p:spPr>
              <a:xfrm flipV="1">
                <a:off x="11685270" y="-3810"/>
                <a:ext cx="271780" cy="23304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  <p:sp>
            <p:nvSpPr>
              <p:cNvPr id="18" name="矩形 17"/>
              <p:cNvSpPr/>
              <p:nvPr userDrawn="1">
                <p:custDataLst>
                  <p:tags r:id="rId10"/>
                </p:custDataLst>
              </p:nvPr>
            </p:nvSpPr>
            <p:spPr>
              <a:xfrm flipV="1">
                <a:off x="11217275" y="-2540"/>
                <a:ext cx="233680" cy="23368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aseline="0">
                  <a:latin typeface="Arial" panose="020B0604020202020204" pitchFamily="34" charset="0"/>
                  <a:ea typeface="微软雅黑" panose="020B0503020204020204" charset="-122"/>
                </a:endParaRPr>
              </a:p>
            </p:txBody>
          </p:sp>
        </p:grp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3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4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5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278"/>
          <p:cNvSpPr/>
          <p:nvPr userDrawn="1">
            <p:custDataLst>
              <p:tags r:id="rId2"/>
            </p:custDataLst>
          </p:nvPr>
        </p:nvSpPr>
        <p:spPr>
          <a:xfrm>
            <a:off x="4568825" y="6985"/>
            <a:ext cx="7620000" cy="6861810"/>
          </a:xfrm>
          <a:prstGeom prst="rect">
            <a:avLst/>
          </a:prstGeom>
          <a:solidFill>
            <a:schemeClr val="bg2">
              <a:lumMod val="95000"/>
              <a:alpha val="50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>
              <a:lnSpc>
                <a:spcPct val="100000"/>
              </a:lnSpc>
              <a:defRPr sz="3000">
                <a:solidFill>
                  <a:schemeClr val="accent6">
                    <a:hueOff val="-2214564"/>
                    <a:satOff val="-18406"/>
                    <a:lumOff val="-82881"/>
                    <a:alpha val="70145"/>
                  </a:schemeClr>
                </a:solidFill>
              </a:defRPr>
            </a:pPr>
            <a:endParaRPr sz="1500" baseline="0"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Picture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3123940"/>
            <a:ext cx="8611200" cy="3734060"/>
          </a:xfrm>
          <a:prstGeom prst="rect">
            <a:avLst/>
          </a:prstGeom>
        </p:spPr>
      </p:pic>
      <p:sp>
        <p:nvSpPr>
          <p:cNvPr id="8" name="Shape 1924"/>
          <p:cNvSpPr/>
          <p:nvPr userDrawn="1">
            <p:custDataLst>
              <p:tags r:id="rId5"/>
            </p:custDataLst>
          </p:nvPr>
        </p:nvSpPr>
        <p:spPr>
          <a:xfrm>
            <a:off x="9906000" y="6135339"/>
            <a:ext cx="762000" cy="762001"/>
          </a:xfrm>
          <a:prstGeom prst="rect">
            <a:avLst/>
          </a:prstGeom>
          <a:solidFill>
            <a:schemeClr val="accent3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9" name="Shape 1926"/>
          <p:cNvSpPr/>
          <p:nvPr userDrawn="1">
            <p:custDataLst>
              <p:tags r:id="rId6"/>
            </p:custDataLst>
          </p:nvPr>
        </p:nvSpPr>
        <p:spPr>
          <a:xfrm>
            <a:off x="10668000" y="6132462"/>
            <a:ext cx="762000" cy="762000"/>
          </a:xfrm>
          <a:prstGeom prst="rect">
            <a:avLst/>
          </a:prstGeom>
          <a:solidFill>
            <a:schemeClr val="accent1">
              <a:alpha val="14998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0" name="Shape 1929"/>
          <p:cNvSpPr/>
          <p:nvPr userDrawn="1">
            <p:custDataLst>
              <p:tags r:id="rId7"/>
            </p:custDataLst>
          </p:nvPr>
        </p:nvSpPr>
        <p:spPr>
          <a:xfrm>
            <a:off x="0" y="763439"/>
            <a:ext cx="762001" cy="762000"/>
          </a:xfrm>
          <a:prstGeom prst="rect">
            <a:avLst/>
          </a:prstGeom>
          <a:solidFill>
            <a:schemeClr val="accent5">
              <a:alpha val="4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1" name="Shape 1930"/>
          <p:cNvSpPr/>
          <p:nvPr userDrawn="1">
            <p:custDataLst>
              <p:tags r:id="rId8"/>
            </p:custDataLst>
          </p:nvPr>
        </p:nvSpPr>
        <p:spPr>
          <a:xfrm>
            <a:off x="11430001" y="2299690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2" name="Shape 1925"/>
          <p:cNvSpPr/>
          <p:nvPr userDrawn="1">
            <p:custDataLst>
              <p:tags r:id="rId9"/>
            </p:custDataLst>
          </p:nvPr>
        </p:nvSpPr>
        <p:spPr>
          <a:xfrm>
            <a:off x="6854382" y="5350617"/>
            <a:ext cx="762000" cy="762000"/>
          </a:xfrm>
          <a:prstGeom prst="rect">
            <a:avLst/>
          </a:prstGeom>
          <a:solidFill>
            <a:schemeClr val="accent6">
              <a:hueOff val="-2214564"/>
              <a:satOff val="-18406"/>
              <a:lumOff val="-82881"/>
              <a:alpha val="2000"/>
            </a:schemeClr>
          </a:solidFill>
          <a:ln w="12700">
            <a:miter lim="400000"/>
          </a:ln>
        </p:spPr>
        <p:txBody>
          <a:bodyPr lIns="35719" tIns="35719" rIns="35719" bIns="35719" anchor="ctr"/>
          <a:lstStyle/>
          <a:p>
            <a:pPr marL="0" marR="0" lvl="0" indent="0" algn="l" defTabSz="410845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000">
                <a:solidFill>
                  <a:srgbClr val="53585F"/>
                </a:solidFill>
              </a:defRPr>
            </a:pP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53585F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6599999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0.xml"/><Relationship Id="rId7" Type="http://schemas.openxmlformats.org/officeDocument/2006/relationships/slideLayout" Target="../slideLayouts/slideLayout9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4" Type="http://schemas.openxmlformats.org/officeDocument/2006/relationships/slideLayout" Target="../slideLayouts/slideLayout6.xml"/><Relationship Id="rId3" Type="http://schemas.openxmlformats.org/officeDocument/2006/relationships/slideLayout" Target="../slideLayouts/slideLayout5.xml"/><Relationship Id="rId25" Type="http://schemas.openxmlformats.org/officeDocument/2006/relationships/theme" Target="../theme/theme2.xml"/><Relationship Id="rId24" Type="http://schemas.openxmlformats.org/officeDocument/2006/relationships/tags" Target="../tags/tag234.xml"/><Relationship Id="rId23" Type="http://schemas.openxmlformats.org/officeDocument/2006/relationships/tags" Target="../tags/tag233.xml"/><Relationship Id="rId22" Type="http://schemas.openxmlformats.org/officeDocument/2006/relationships/tags" Target="../tags/tag232.xml"/><Relationship Id="rId21" Type="http://schemas.openxmlformats.org/officeDocument/2006/relationships/tags" Target="../tags/tag231.xml"/><Relationship Id="rId20" Type="http://schemas.openxmlformats.org/officeDocument/2006/relationships/tags" Target="../tags/tag230.xml"/><Relationship Id="rId2" Type="http://schemas.openxmlformats.org/officeDocument/2006/relationships/slideLayout" Target="../slideLayouts/slideLayout4.xml"/><Relationship Id="rId19" Type="http://schemas.openxmlformats.org/officeDocument/2006/relationships/tags" Target="../tags/tag229.xml"/><Relationship Id="rId18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187271" y="91231"/>
            <a:ext cx="4183380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dirty="0" smtClean="0"/>
              <a:t>《</a:t>
            </a:r>
            <a:r>
              <a:rPr dirty="0" smtClean="0"/>
              <a:t>信息学奥赛一本通·编程启蒙 C++版</a:t>
            </a:r>
            <a:r>
              <a:rPr lang="en-US" altLang="zh-CN" dirty="0" smtClean="0"/>
              <a:t>》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mc:AlternateContent xmlns:mc="http://schemas.openxmlformats.org/markup-compatibility/2006">
    <mc:Choice xmlns:p14="http://schemas.microsoft.com/office/powerpoint/2010/main" Requires="p14">
      <p:transition spd="slow" p14:dur="1500">
        <p:random/>
      </p:transition>
    </mc:Choice>
    <mc:Fallback>
      <p:transition spd="slow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238.xml"/><Relationship Id="rId3" Type="http://schemas.openxmlformats.org/officeDocument/2006/relationships/tags" Target="../tags/tag237.xml"/><Relationship Id="rId2" Type="http://schemas.openxmlformats.org/officeDocument/2006/relationships/tags" Target="../tags/tag236.xml"/><Relationship Id="rId1" Type="http://schemas.openxmlformats.org/officeDocument/2006/relationships/tags" Target="../tags/tag235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336.xml"/><Relationship Id="rId8" Type="http://schemas.openxmlformats.org/officeDocument/2006/relationships/tags" Target="../tags/tag335.xml"/><Relationship Id="rId7" Type="http://schemas.openxmlformats.org/officeDocument/2006/relationships/tags" Target="../tags/tag334.xml"/><Relationship Id="rId6" Type="http://schemas.openxmlformats.org/officeDocument/2006/relationships/tags" Target="../tags/tag333.xml"/><Relationship Id="rId5" Type="http://schemas.openxmlformats.org/officeDocument/2006/relationships/tags" Target="../tags/tag332.xml"/><Relationship Id="rId4" Type="http://schemas.openxmlformats.org/officeDocument/2006/relationships/tags" Target="../tags/tag331.xml"/><Relationship Id="rId3" Type="http://schemas.openxmlformats.org/officeDocument/2006/relationships/tags" Target="../tags/tag330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0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39.xml"/><Relationship Id="rId12" Type="http://schemas.openxmlformats.org/officeDocument/2006/relationships/image" Target="../media/image14.emf"/><Relationship Id="rId11" Type="http://schemas.openxmlformats.org/officeDocument/2006/relationships/tags" Target="../tags/tag338.xml"/><Relationship Id="rId10" Type="http://schemas.openxmlformats.org/officeDocument/2006/relationships/tags" Target="../tags/tag337.xml"/><Relationship Id="rId1" Type="http://schemas.openxmlformats.org/officeDocument/2006/relationships/tags" Target="../tags/tag329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347.xml"/><Relationship Id="rId8" Type="http://schemas.openxmlformats.org/officeDocument/2006/relationships/tags" Target="../tags/tag346.xml"/><Relationship Id="rId7" Type="http://schemas.openxmlformats.org/officeDocument/2006/relationships/tags" Target="../tags/tag345.xml"/><Relationship Id="rId6" Type="http://schemas.openxmlformats.org/officeDocument/2006/relationships/tags" Target="../tags/tag344.xml"/><Relationship Id="rId5" Type="http://schemas.openxmlformats.org/officeDocument/2006/relationships/tags" Target="../tags/tag343.xml"/><Relationship Id="rId4" Type="http://schemas.openxmlformats.org/officeDocument/2006/relationships/tags" Target="../tags/tag342.xml"/><Relationship Id="rId3" Type="http://schemas.openxmlformats.org/officeDocument/2006/relationships/tags" Target="../tags/tag341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1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50.xml"/><Relationship Id="rId12" Type="http://schemas.openxmlformats.org/officeDocument/2006/relationships/image" Target="../media/image15.emf"/><Relationship Id="rId11" Type="http://schemas.openxmlformats.org/officeDocument/2006/relationships/tags" Target="../tags/tag349.xml"/><Relationship Id="rId10" Type="http://schemas.openxmlformats.org/officeDocument/2006/relationships/tags" Target="../tags/tag348.xml"/><Relationship Id="rId1" Type="http://schemas.openxmlformats.org/officeDocument/2006/relationships/tags" Target="../tags/tag340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358.xml"/><Relationship Id="rId8" Type="http://schemas.openxmlformats.org/officeDocument/2006/relationships/tags" Target="../tags/tag357.xml"/><Relationship Id="rId7" Type="http://schemas.openxmlformats.org/officeDocument/2006/relationships/tags" Target="../tags/tag356.xml"/><Relationship Id="rId6" Type="http://schemas.openxmlformats.org/officeDocument/2006/relationships/tags" Target="../tags/tag355.xml"/><Relationship Id="rId5" Type="http://schemas.openxmlformats.org/officeDocument/2006/relationships/tags" Target="../tags/tag354.xml"/><Relationship Id="rId4" Type="http://schemas.openxmlformats.org/officeDocument/2006/relationships/tags" Target="../tags/tag353.xml"/><Relationship Id="rId3" Type="http://schemas.openxmlformats.org/officeDocument/2006/relationships/tags" Target="../tags/tag352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2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61.xml"/><Relationship Id="rId12" Type="http://schemas.openxmlformats.org/officeDocument/2006/relationships/image" Target="../media/image16.emf"/><Relationship Id="rId11" Type="http://schemas.openxmlformats.org/officeDocument/2006/relationships/tags" Target="../tags/tag360.xml"/><Relationship Id="rId10" Type="http://schemas.openxmlformats.org/officeDocument/2006/relationships/tags" Target="../tags/tag359.xml"/><Relationship Id="rId1" Type="http://schemas.openxmlformats.org/officeDocument/2006/relationships/tags" Target="../tags/tag35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9.xml"/><Relationship Id="rId8" Type="http://schemas.openxmlformats.org/officeDocument/2006/relationships/tags" Target="../tags/tag368.xml"/><Relationship Id="rId7" Type="http://schemas.openxmlformats.org/officeDocument/2006/relationships/tags" Target="../tags/tag367.xml"/><Relationship Id="rId6" Type="http://schemas.openxmlformats.org/officeDocument/2006/relationships/tags" Target="../tags/tag366.xml"/><Relationship Id="rId5" Type="http://schemas.openxmlformats.org/officeDocument/2006/relationships/tags" Target="../tags/tag365.xml"/><Relationship Id="rId4" Type="http://schemas.openxmlformats.org/officeDocument/2006/relationships/tags" Target="../tags/tag364.xml"/><Relationship Id="rId3" Type="http://schemas.openxmlformats.org/officeDocument/2006/relationships/tags" Target="../tags/tag363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3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72.xml"/><Relationship Id="rId12" Type="http://schemas.openxmlformats.org/officeDocument/2006/relationships/image" Target="../media/image17.emf"/><Relationship Id="rId11" Type="http://schemas.openxmlformats.org/officeDocument/2006/relationships/tags" Target="../tags/tag371.xml"/><Relationship Id="rId10" Type="http://schemas.openxmlformats.org/officeDocument/2006/relationships/tags" Target="../tags/tag370.xml"/><Relationship Id="rId1" Type="http://schemas.openxmlformats.org/officeDocument/2006/relationships/tags" Target="../tags/tag362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380.xml"/><Relationship Id="rId8" Type="http://schemas.openxmlformats.org/officeDocument/2006/relationships/tags" Target="../tags/tag379.xml"/><Relationship Id="rId7" Type="http://schemas.openxmlformats.org/officeDocument/2006/relationships/tags" Target="../tags/tag378.xml"/><Relationship Id="rId6" Type="http://schemas.openxmlformats.org/officeDocument/2006/relationships/tags" Target="../tags/tag377.xml"/><Relationship Id="rId5" Type="http://schemas.openxmlformats.org/officeDocument/2006/relationships/tags" Target="../tags/tag376.xml"/><Relationship Id="rId4" Type="http://schemas.openxmlformats.org/officeDocument/2006/relationships/tags" Target="../tags/tag375.xml"/><Relationship Id="rId3" Type="http://schemas.openxmlformats.org/officeDocument/2006/relationships/tags" Target="../tags/tag37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83.xml"/><Relationship Id="rId12" Type="http://schemas.openxmlformats.org/officeDocument/2006/relationships/image" Target="../media/image18.emf"/><Relationship Id="rId11" Type="http://schemas.openxmlformats.org/officeDocument/2006/relationships/tags" Target="../tags/tag382.xml"/><Relationship Id="rId10" Type="http://schemas.openxmlformats.org/officeDocument/2006/relationships/tags" Target="../tags/tag381.xml"/><Relationship Id="rId1" Type="http://schemas.openxmlformats.org/officeDocument/2006/relationships/tags" Target="../tags/tag373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391.xml"/><Relationship Id="rId8" Type="http://schemas.openxmlformats.org/officeDocument/2006/relationships/tags" Target="../tags/tag390.xml"/><Relationship Id="rId7" Type="http://schemas.openxmlformats.org/officeDocument/2006/relationships/tags" Target="../tags/tag389.xml"/><Relationship Id="rId6" Type="http://schemas.openxmlformats.org/officeDocument/2006/relationships/tags" Target="../tags/tag388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tags" Target="../tags/tag38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1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94.xml"/><Relationship Id="rId12" Type="http://schemas.openxmlformats.org/officeDocument/2006/relationships/image" Target="../media/image19.emf"/><Relationship Id="rId11" Type="http://schemas.openxmlformats.org/officeDocument/2006/relationships/tags" Target="../tags/tag393.xml"/><Relationship Id="rId10" Type="http://schemas.openxmlformats.org/officeDocument/2006/relationships/tags" Target="../tags/tag392.xml"/><Relationship Id="rId1" Type="http://schemas.openxmlformats.org/officeDocument/2006/relationships/tags" Target="../tags/tag384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3.xml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46.xml"/><Relationship Id="rId8" Type="http://schemas.openxmlformats.org/officeDocument/2006/relationships/tags" Target="../tags/tag245.xml"/><Relationship Id="rId7" Type="http://schemas.openxmlformats.org/officeDocument/2006/relationships/tags" Target="../tags/tag244.xml"/><Relationship Id="rId6" Type="http://schemas.openxmlformats.org/officeDocument/2006/relationships/tags" Target="../tags/tag243.xml"/><Relationship Id="rId5" Type="http://schemas.openxmlformats.org/officeDocument/2006/relationships/tags" Target="../tags/tag242.xml"/><Relationship Id="rId4" Type="http://schemas.openxmlformats.org/officeDocument/2006/relationships/tags" Target="../tags/tag241.xml"/><Relationship Id="rId3" Type="http://schemas.openxmlformats.org/officeDocument/2006/relationships/tags" Target="../tags/tag240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50.xml"/><Relationship Id="rId13" Type="http://schemas.openxmlformats.org/officeDocument/2006/relationships/image" Target="../media/image6.emf"/><Relationship Id="rId12" Type="http://schemas.openxmlformats.org/officeDocument/2006/relationships/tags" Target="../tags/tag249.xml"/><Relationship Id="rId11" Type="http://schemas.openxmlformats.org/officeDocument/2006/relationships/tags" Target="../tags/tag248.xml"/><Relationship Id="rId10" Type="http://schemas.openxmlformats.org/officeDocument/2006/relationships/tags" Target="../tags/tag247.xml"/><Relationship Id="rId1" Type="http://schemas.openxmlformats.org/officeDocument/2006/relationships/tags" Target="../tags/tag239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58.xml"/><Relationship Id="rId8" Type="http://schemas.openxmlformats.org/officeDocument/2006/relationships/tags" Target="../tags/tag257.xml"/><Relationship Id="rId7" Type="http://schemas.openxmlformats.org/officeDocument/2006/relationships/tags" Target="../tags/tag256.xml"/><Relationship Id="rId6" Type="http://schemas.openxmlformats.org/officeDocument/2006/relationships/tags" Target="../tags/tag255.xml"/><Relationship Id="rId5" Type="http://schemas.openxmlformats.org/officeDocument/2006/relationships/tags" Target="../tags/tag254.xml"/><Relationship Id="rId4" Type="http://schemas.openxmlformats.org/officeDocument/2006/relationships/tags" Target="../tags/tag253.xml"/><Relationship Id="rId3" Type="http://schemas.openxmlformats.org/officeDocument/2006/relationships/tags" Target="../tags/tag252.xml"/><Relationship Id="rId2" Type="http://schemas.openxmlformats.org/officeDocument/2006/relationships/image" Target="../media/image5.png"/><Relationship Id="rId16" Type="http://schemas.openxmlformats.org/officeDocument/2006/relationships/notesSlide" Target="../notesSlides/notesSlide3.xml"/><Relationship Id="rId15" Type="http://schemas.openxmlformats.org/officeDocument/2006/relationships/slideLayout" Target="../slideLayouts/slideLayout9.xml"/><Relationship Id="rId14" Type="http://schemas.openxmlformats.org/officeDocument/2006/relationships/tags" Target="../tags/tag262.xml"/><Relationship Id="rId13" Type="http://schemas.openxmlformats.org/officeDocument/2006/relationships/tags" Target="../tags/tag261.xml"/><Relationship Id="rId12" Type="http://schemas.openxmlformats.org/officeDocument/2006/relationships/image" Target="../media/image7.emf"/><Relationship Id="rId11" Type="http://schemas.openxmlformats.org/officeDocument/2006/relationships/tags" Target="../tags/tag260.xml"/><Relationship Id="rId10" Type="http://schemas.openxmlformats.org/officeDocument/2006/relationships/tags" Target="../tags/tag259.xml"/><Relationship Id="rId1" Type="http://schemas.openxmlformats.org/officeDocument/2006/relationships/tags" Target="../tags/tag25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0.xml"/><Relationship Id="rId8" Type="http://schemas.openxmlformats.org/officeDocument/2006/relationships/tags" Target="../tags/tag269.xml"/><Relationship Id="rId7" Type="http://schemas.openxmlformats.org/officeDocument/2006/relationships/tags" Target="../tags/tag268.xml"/><Relationship Id="rId6" Type="http://schemas.openxmlformats.org/officeDocument/2006/relationships/tags" Target="../tags/tag267.xml"/><Relationship Id="rId5" Type="http://schemas.openxmlformats.org/officeDocument/2006/relationships/tags" Target="../tags/tag266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4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73.xml"/><Relationship Id="rId12" Type="http://schemas.openxmlformats.org/officeDocument/2006/relationships/image" Target="../media/image8.emf"/><Relationship Id="rId11" Type="http://schemas.openxmlformats.org/officeDocument/2006/relationships/tags" Target="../tags/tag272.xml"/><Relationship Id="rId10" Type="http://schemas.openxmlformats.org/officeDocument/2006/relationships/tags" Target="../tags/tag271.xml"/><Relationship Id="rId1" Type="http://schemas.openxmlformats.org/officeDocument/2006/relationships/tags" Target="../tags/tag26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81.xml"/><Relationship Id="rId8" Type="http://schemas.openxmlformats.org/officeDocument/2006/relationships/tags" Target="../tags/tag280.xml"/><Relationship Id="rId7" Type="http://schemas.openxmlformats.org/officeDocument/2006/relationships/tags" Target="../tags/tag279.xml"/><Relationship Id="rId6" Type="http://schemas.openxmlformats.org/officeDocument/2006/relationships/tags" Target="../tags/tag278.xml"/><Relationship Id="rId5" Type="http://schemas.openxmlformats.org/officeDocument/2006/relationships/tags" Target="../tags/tag277.xml"/><Relationship Id="rId4" Type="http://schemas.openxmlformats.org/officeDocument/2006/relationships/tags" Target="../tags/tag276.xml"/><Relationship Id="rId3" Type="http://schemas.openxmlformats.org/officeDocument/2006/relationships/tags" Target="../tags/tag275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5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84.xml"/><Relationship Id="rId12" Type="http://schemas.openxmlformats.org/officeDocument/2006/relationships/image" Target="../media/image9.emf"/><Relationship Id="rId11" Type="http://schemas.openxmlformats.org/officeDocument/2006/relationships/tags" Target="../tags/tag283.xml"/><Relationship Id="rId10" Type="http://schemas.openxmlformats.org/officeDocument/2006/relationships/tags" Target="../tags/tag282.xml"/><Relationship Id="rId1" Type="http://schemas.openxmlformats.org/officeDocument/2006/relationships/tags" Target="../tags/tag27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292.xml"/><Relationship Id="rId8" Type="http://schemas.openxmlformats.org/officeDocument/2006/relationships/tags" Target="../tags/tag291.xml"/><Relationship Id="rId7" Type="http://schemas.openxmlformats.org/officeDocument/2006/relationships/tags" Target="../tags/tag290.xml"/><Relationship Id="rId6" Type="http://schemas.openxmlformats.org/officeDocument/2006/relationships/tags" Target="../tags/tag289.xml"/><Relationship Id="rId5" Type="http://schemas.openxmlformats.org/officeDocument/2006/relationships/tags" Target="../tags/tag288.xml"/><Relationship Id="rId4" Type="http://schemas.openxmlformats.org/officeDocument/2006/relationships/tags" Target="../tags/tag287.xml"/><Relationship Id="rId3" Type="http://schemas.openxmlformats.org/officeDocument/2006/relationships/tags" Target="../tags/tag286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295.xml"/><Relationship Id="rId12" Type="http://schemas.openxmlformats.org/officeDocument/2006/relationships/image" Target="../media/image10.emf"/><Relationship Id="rId11" Type="http://schemas.openxmlformats.org/officeDocument/2006/relationships/tags" Target="../tags/tag294.xml"/><Relationship Id="rId10" Type="http://schemas.openxmlformats.org/officeDocument/2006/relationships/tags" Target="../tags/tag293.xml"/><Relationship Id="rId1" Type="http://schemas.openxmlformats.org/officeDocument/2006/relationships/tags" Target="../tags/tag285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303.xml"/><Relationship Id="rId8" Type="http://schemas.openxmlformats.org/officeDocument/2006/relationships/tags" Target="../tags/tag302.xml"/><Relationship Id="rId7" Type="http://schemas.openxmlformats.org/officeDocument/2006/relationships/tags" Target="../tags/tag301.xml"/><Relationship Id="rId6" Type="http://schemas.openxmlformats.org/officeDocument/2006/relationships/tags" Target="../tags/tag300.xml"/><Relationship Id="rId5" Type="http://schemas.openxmlformats.org/officeDocument/2006/relationships/tags" Target="../tags/tag299.xml"/><Relationship Id="rId4" Type="http://schemas.openxmlformats.org/officeDocument/2006/relationships/tags" Target="../tags/tag298.xml"/><Relationship Id="rId3" Type="http://schemas.openxmlformats.org/officeDocument/2006/relationships/tags" Target="../tags/tag297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7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06.xml"/><Relationship Id="rId12" Type="http://schemas.openxmlformats.org/officeDocument/2006/relationships/image" Target="../media/image11.emf"/><Relationship Id="rId11" Type="http://schemas.openxmlformats.org/officeDocument/2006/relationships/tags" Target="../tags/tag305.xml"/><Relationship Id="rId10" Type="http://schemas.openxmlformats.org/officeDocument/2006/relationships/tags" Target="../tags/tag304.xml"/><Relationship Id="rId1" Type="http://schemas.openxmlformats.org/officeDocument/2006/relationships/tags" Target="../tags/tag29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314.xml"/><Relationship Id="rId8" Type="http://schemas.openxmlformats.org/officeDocument/2006/relationships/tags" Target="../tags/tag313.xml"/><Relationship Id="rId7" Type="http://schemas.openxmlformats.org/officeDocument/2006/relationships/tags" Target="../tags/tag312.xml"/><Relationship Id="rId6" Type="http://schemas.openxmlformats.org/officeDocument/2006/relationships/tags" Target="../tags/tag311.xml"/><Relationship Id="rId5" Type="http://schemas.openxmlformats.org/officeDocument/2006/relationships/tags" Target="../tags/tag310.xml"/><Relationship Id="rId4" Type="http://schemas.openxmlformats.org/officeDocument/2006/relationships/tags" Target="../tags/tag309.xml"/><Relationship Id="rId3" Type="http://schemas.openxmlformats.org/officeDocument/2006/relationships/tags" Target="../tags/tag308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8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17.xml"/><Relationship Id="rId12" Type="http://schemas.openxmlformats.org/officeDocument/2006/relationships/image" Target="../media/image12.emf"/><Relationship Id="rId11" Type="http://schemas.openxmlformats.org/officeDocument/2006/relationships/tags" Target="../tags/tag316.xml"/><Relationship Id="rId10" Type="http://schemas.openxmlformats.org/officeDocument/2006/relationships/tags" Target="../tags/tag315.xml"/><Relationship Id="rId1" Type="http://schemas.openxmlformats.org/officeDocument/2006/relationships/tags" Target="../tags/tag307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25.xml"/><Relationship Id="rId8" Type="http://schemas.openxmlformats.org/officeDocument/2006/relationships/tags" Target="../tags/tag324.xml"/><Relationship Id="rId7" Type="http://schemas.openxmlformats.org/officeDocument/2006/relationships/tags" Target="../tags/tag323.xml"/><Relationship Id="rId6" Type="http://schemas.openxmlformats.org/officeDocument/2006/relationships/tags" Target="../tags/tag322.xml"/><Relationship Id="rId5" Type="http://schemas.openxmlformats.org/officeDocument/2006/relationships/tags" Target="../tags/tag321.xml"/><Relationship Id="rId4" Type="http://schemas.openxmlformats.org/officeDocument/2006/relationships/tags" Target="../tags/tag320.xml"/><Relationship Id="rId3" Type="http://schemas.openxmlformats.org/officeDocument/2006/relationships/tags" Target="../tags/tag319.xml"/><Relationship Id="rId2" Type="http://schemas.openxmlformats.org/officeDocument/2006/relationships/image" Target="../media/image5.png"/><Relationship Id="rId15" Type="http://schemas.openxmlformats.org/officeDocument/2006/relationships/notesSlide" Target="../notesSlides/notesSlide9.xml"/><Relationship Id="rId14" Type="http://schemas.openxmlformats.org/officeDocument/2006/relationships/slideLayout" Target="../slideLayouts/slideLayout9.xml"/><Relationship Id="rId13" Type="http://schemas.openxmlformats.org/officeDocument/2006/relationships/tags" Target="../tags/tag328.xml"/><Relationship Id="rId12" Type="http://schemas.openxmlformats.org/officeDocument/2006/relationships/image" Target="../media/image13.emf"/><Relationship Id="rId11" Type="http://schemas.openxmlformats.org/officeDocument/2006/relationships/tags" Target="../tags/tag327.xml"/><Relationship Id="rId10" Type="http://schemas.openxmlformats.org/officeDocument/2006/relationships/tags" Target="../tags/tag326.xml"/><Relationship Id="rId1" Type="http://schemas.openxmlformats.org/officeDocument/2006/relationships/tags" Target="../tags/tag3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598805" y="1299210"/>
            <a:ext cx="10817225" cy="1398270"/>
          </a:xfrm>
        </p:spPr>
        <p:txBody>
          <a:bodyPr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第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一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章 </a:t>
            </a: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sym typeface="+mn-ea"/>
              </a:rPr>
              <a:t>顺序结构</a:t>
            </a:r>
            <a:endParaRPr lang="zh-CN" altLang="en-US" dirty="0">
              <a:solidFill>
                <a:schemeClr val="accent1">
                  <a:lumMod val="75000"/>
                </a:schemeClr>
              </a:solidFill>
              <a:sym typeface="+mn-ea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3"/>
            <p:custDataLst>
              <p:tags r:id="rId2"/>
            </p:custDataLst>
          </p:nvPr>
        </p:nvSpPr>
        <p:spPr>
          <a:xfrm>
            <a:off x="2192655" y="2929255"/>
            <a:ext cx="7807325" cy="1222375"/>
          </a:xfrm>
        </p:spPr>
        <p:txBody>
          <a:bodyPr>
            <a:noAutofit/>
          </a:bodyPr>
          <a:p>
            <a:pPr marL="0" indent="0" algn="ctr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sz="3600" dirty="0">
                <a:solidFill>
                  <a:schemeClr val="dk1">
                    <a:lumMod val="85000"/>
                    <a:lumOff val="15000"/>
                  </a:schemeClr>
                </a:solidFill>
                <a:sym typeface="+mn-ea"/>
              </a:rPr>
              <a:t>第6课 加法、减法和乘法</a:t>
            </a:r>
            <a:endParaRPr sz="3600" dirty="0">
              <a:solidFill>
                <a:schemeClr val="dk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9" name="文本占位符 4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3935095" y="4384040"/>
            <a:ext cx="4189095" cy="4140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SzPct val="100000"/>
              <a:buNone/>
            </a:pPr>
            <a:r>
              <a:rPr lang="zh-CN" altLang="en-US" dirty="0">
                <a:solidFill>
                  <a:schemeClr val="dk1">
                    <a:lumMod val="85000"/>
                    <a:lumOff val="15000"/>
                  </a:schemeClr>
                </a:solidFill>
                <a:sym typeface="Arial" panose="020B0604020202020204" pitchFamily="34" charset="0"/>
              </a:rPr>
              <a:t>《信息学奥赛一本通·编程启蒙 C++版》</a:t>
            </a:r>
            <a:endParaRPr lang="zh-CN" altLang="en-US" dirty="0">
              <a:solidFill>
                <a:schemeClr val="dk1">
                  <a:lumMod val="85000"/>
                  <a:lumOff val="15000"/>
                </a:schemeClr>
              </a:solidFill>
              <a:sym typeface="Arial" panose="020B0604020202020204" pitchFamily="34" charset="0"/>
            </a:endParaRPr>
          </a:p>
        </p:txBody>
      </p:sp>
    </p:spTree>
    <p:custDataLst>
      <p:tags r:id="rId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04035" y="379730"/>
            <a:ext cx="9036685" cy="502475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78635" y="397510"/>
            <a:ext cx="8889365" cy="579310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03425" y="407670"/>
            <a:ext cx="8389620" cy="551243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743075" y="946150"/>
            <a:ext cx="10031095" cy="452691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50085" y="499745"/>
            <a:ext cx="9183370" cy="51720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04570" y="1196975"/>
            <a:ext cx="10469880" cy="35344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3075177" y="2310197"/>
            <a:ext cx="6041646" cy="1397745"/>
          </a:xfrm>
          <a:prstGeom prst="rect">
            <a:avLst/>
          </a:prstGeom>
        </p:spPr>
        <p:txBody>
          <a:bodyPr vert="horz" lIns="90000" tIns="46800" rIns="90000" bIns="46800" rtlCol="0" anchor="b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72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7200" u="none" strike="noStrike" baseline="0" dirty="0">
                <a:solidFill>
                  <a:schemeClr val="accent1">
                    <a:lumMod val="75000"/>
                  </a:schemeClr>
                </a:solidFill>
                <a:uLnTx/>
                <a:uFillTx/>
              </a:rPr>
              <a:t>谢谢！</a:t>
            </a:r>
            <a:endParaRPr lang="zh-CN" altLang="en-US" sz="7200" u="none" strike="noStrike" baseline="0" dirty="0">
              <a:solidFill>
                <a:schemeClr val="accent1">
                  <a:lumMod val="75000"/>
                </a:schemeClr>
              </a:solidFill>
              <a:uLnTx/>
              <a:uFillTx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797685" y="294640"/>
            <a:ext cx="9429750" cy="534543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rcRect b="78751"/>
          <a:stretch>
            <a:fillRect/>
          </a:stretch>
        </p:blipFill>
        <p:spPr>
          <a:xfrm>
            <a:off x="1524000" y="706120"/>
            <a:ext cx="12238355" cy="1061085"/>
          </a:xfrm>
          <a:prstGeom prst="rect">
            <a:avLst/>
          </a:prstGeom>
        </p:spPr>
      </p:pic>
      <p:graphicFrame>
        <p:nvGraphicFramePr>
          <p:cNvPr id="3" name="表格 2"/>
          <p:cNvGraphicFramePr/>
          <p:nvPr>
            <p:custDataLst>
              <p:tags r:id="rId13"/>
            </p:custDataLst>
          </p:nvPr>
        </p:nvGraphicFramePr>
        <p:xfrm>
          <a:off x="2802255" y="2106295"/>
          <a:ext cx="6760845" cy="3177540"/>
        </p:xfrm>
        <a:graphic>
          <a:graphicData uri="http://schemas.openxmlformats.org/drawingml/2006/table">
            <a:tbl>
              <a:tblPr/>
              <a:tblGrid>
                <a:gridCol w="2253615"/>
                <a:gridCol w="2253615"/>
                <a:gridCol w="2253615"/>
              </a:tblGrid>
              <a:tr h="794385">
                <a:tc>
                  <a:txBody>
                    <a:bodyPr/>
                    <a:p>
                      <a:pPr indent="0">
                        <a:buNone/>
                      </a:pPr>
                      <a:endParaRPr lang="en-US" altLang="en-US" sz="4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数学</a:t>
                      </a:r>
                      <a:endParaRPr lang="en-US" altLang="en-US" sz="4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1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编程</a:t>
                      </a:r>
                      <a:endParaRPr lang="en-US" altLang="en-US" sz="4000" b="1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加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+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减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-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943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乘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4000" b="0">
                          <a:latin typeface="宋体" panose="02010600030101010101" pitchFamily="2" charset="-122"/>
                          <a:ea typeface="宋体" panose="02010600030101010101" pitchFamily="2" charset="-122"/>
                          <a:cs typeface="宋体" panose="02010600030101010101" pitchFamily="2" charset="-122"/>
                        </a:rPr>
                        <a:t>*</a:t>
                      </a:r>
                      <a:endParaRPr lang="en-US" altLang="en-US" sz="4000" b="0">
                        <a:latin typeface="宋体" panose="02010600030101010101" pitchFamily="2" charset="-122"/>
                        <a:ea typeface="宋体" panose="02010600030101010101" pitchFamily="2" charset="-122"/>
                        <a:cs typeface="宋体" panose="02010600030101010101" pitchFamily="2" charset="-122"/>
                      </a:endParaRPr>
                    </a:p>
                  </a:txBody>
                  <a:tcPr marL="68580" marR="68580" marT="0" marB="0" vert="horz" anchor="ctr" anchorCtr="0">
                    <a:lnL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8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425700" y="744855"/>
            <a:ext cx="8992870" cy="503237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66800" y="919480"/>
            <a:ext cx="10202545" cy="432816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92885" y="508635"/>
            <a:ext cx="9175115" cy="51346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8965" y="1313180"/>
            <a:ext cx="7670165" cy="325374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11375" y="450850"/>
            <a:ext cx="6623050" cy="4949825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/>
            </a:gs>
            <a:gs pos="100000">
              <a:schemeClr val="tx2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/>
          </p:cNvPicPr>
          <p:nvPr userDrawn="1"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635" y="5125720"/>
            <a:ext cx="3977005" cy="1726565"/>
          </a:xfrm>
          <a:prstGeom prst="rect">
            <a:avLst/>
          </a:prstGeom>
        </p:spPr>
      </p:pic>
      <p:pic>
        <p:nvPicPr>
          <p:cNvPr id="7" name="Picture 1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2"/>
          <a:stretch>
            <a:fillRect/>
          </a:stretch>
        </p:blipFill>
        <p:spPr>
          <a:xfrm flipH="1">
            <a:off x="8214995" y="5125720"/>
            <a:ext cx="3977005" cy="1726565"/>
          </a:xfrm>
          <a:prstGeom prst="rect">
            <a:avLst/>
          </a:prstGeom>
        </p:spPr>
      </p:pic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524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3048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4572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6096000" y="6629400"/>
            <a:ext cx="1524000" cy="22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0" name="矩形 9"/>
          <p:cNvSpPr/>
          <p:nvPr>
            <p:custDataLst>
              <p:tags r:id="rId9"/>
            </p:custDataLst>
          </p:nvPr>
        </p:nvSpPr>
        <p:spPr>
          <a:xfrm>
            <a:off x="7620000" y="6629400"/>
            <a:ext cx="1524000" cy="228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1" name="矩形 10"/>
          <p:cNvSpPr/>
          <p:nvPr>
            <p:custDataLst>
              <p:tags r:id="rId10"/>
            </p:custDataLst>
          </p:nvPr>
        </p:nvSpPr>
        <p:spPr>
          <a:xfrm>
            <a:off x="9144000" y="6629400"/>
            <a:ext cx="15240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矩形 11"/>
          <p:cNvSpPr/>
          <p:nvPr>
            <p:custDataLst>
              <p:tags r:id="rId11"/>
            </p:custDataLst>
          </p:nvPr>
        </p:nvSpPr>
        <p:spPr>
          <a:xfrm>
            <a:off x="10668000" y="6629400"/>
            <a:ext cx="1524000" cy="228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CC54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48080" y="626110"/>
            <a:ext cx="10786745" cy="4575810"/>
          </a:xfrm>
          <a:prstGeom prst="rect">
            <a:avLst/>
          </a:prstGeom>
        </p:spPr>
      </p:pic>
    </p:spTree>
    <p:custDataLst>
      <p:tags r:id="rId1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ACKGROUND_MASK_FLAG" val="1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SLIDE_BK_DARK_LIGHT" val="2"/>
  <p:tag name="KSO_WM_SLIDE_BACKGROUND_MASK_FLAG" val="1"/>
</p:tagLst>
</file>

<file path=ppt/tags/tag139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SLIDE_BK_DARK_LIGHT" val="2"/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frame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TYPE" val="y"/>
  <p:tag name="KSO_WM_UNIT_INDEX" val="1"/>
  <p:tag name="KSO_WM_UNIT_ID" val="_1*y*1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leftRight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leftRight"/>
  <p:tag name="KSO_WM_SLIDE_BK_DARK_LIGHT" val="2"/>
</p:tagLst>
</file>

<file path=ppt/tags/tag162.xml><?xml version="1.0" encoding="utf-8"?>
<p:tagLst xmlns:p="http://schemas.openxmlformats.org/presentationml/2006/main">
  <p:tag name="KSO_WM_SLIDE_BACKGROUND_TYPE" val="leftRight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leftRight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leftRight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leftRight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leftRight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leftRight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leftRight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topBottom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topBottom"/>
  <p:tag name="KSO_WM_SLIDE_BK_DARK_LIGHT" val="2"/>
</p:tagLst>
</file>

<file path=ppt/tags/tag177.xml><?xml version="1.0" encoding="utf-8"?>
<p:tagLst xmlns:p="http://schemas.openxmlformats.org/presentationml/2006/main">
  <p:tag name="KSO_WM_SLIDE_BACKGROUND_TYPE" val="topBottom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topBottom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topBottom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topBottom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ottomTop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SLIDE_BACKGROUND_TYPE" val="bottomTop"/>
  <p:tag name="KSO_WM_SLIDE_BK_DARK_LIGHT" val="2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ottomTop"/>
  <p:tag name="KSO_WM_SLIDE_BK_DARK_LIGHT" val="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ottomTop"/>
  <p:tag name="KSO_WM_SLIDE_BK_DARK_LIGHT" val="2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ottomTop"/>
  <p:tag name="KSO_WM_SLIDE_BK_DARK_LIGHT" val="2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ottomTop"/>
  <p:tag name="KSO_WM_SLIDE_BK_DARK_LIGHT" val="2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ottomTop"/>
  <p:tag name="KSO_WM_SLIDE_BK_DARK_LIGHT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ottomTop"/>
  <p:tag name="KSO_WM_SLIDE_BK_DARK_LIGHT" val="2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navigation"/>
  <p:tag name="KSO_WM_SLIDE_BK_DARK_LIGHT" val="2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navigation"/>
  <p:tag name="KSO_WM_SLIDE_BK_DARK_LIGHT" val="2"/>
</p:tagLst>
</file>

<file path=ppt/tags/tag205.xml><?xml version="1.0" encoding="utf-8"?>
<p:tagLst xmlns:p="http://schemas.openxmlformats.org/presentationml/2006/main">
  <p:tag name="KSO_WM_SLIDE_BACKGROUND_TYPE" val="navigation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navigation"/>
  <p:tag name="KSO_WM_SLIDE_BK_DARK_LIGHT" val="2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navigation"/>
  <p:tag name="KSO_WM_SLIDE_BK_DARK_LIGHT" val="2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navigation"/>
  <p:tag name="KSO_WM_SLIDE_BK_DARK_LIGHT" val="2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UNIT_BK_DARK_LIGHT" val="2"/>
  <p:tag name="KSO_WM_SLIDE_BACKGROUND_TYPE" val="belt"/>
  <p:tag name="KSO_WM_SLIDE_BK_DARK_LIGHT" val="2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215.xml><?xml version="1.0" encoding="utf-8"?>
<p:tagLst xmlns:p="http://schemas.openxmlformats.org/presentationml/2006/main">
  <p:tag name="KSO_WM_SLIDE_BACKGROUND_TYPE" val="belt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belt"/>
  <p:tag name="KSO_WM_SLIDE_BK_DARK_LIGHT" val="2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belt"/>
  <p:tag name="KSO_WM_SLIDE_BK_DARK_LIGHT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4"/>
  <p:tag name="KSO_WM_UNIT_LAYERLEVEL" val="1"/>
  <p:tag name="KSO_WM_TAG_VERSION" val="1.0"/>
  <p:tag name="KSO_WM_BEAUTIFY_FLAG" val="#wm#"/>
  <p:tag name="KSO_WM_UNIT_TYPE" val="i"/>
  <p:tag name="KSO_WM_UNIT_INDEX" val="4"/>
  <p:tag name="KSO_WM_SLIDE_BACKGROUND_TYPE" val="belt"/>
  <p:tag name="KSO_WM_SLIDE_BK_DARK_LIGHT" val="2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5"/>
  <p:tag name="KSO_WM_UNIT_LAYERLEVEL" val="1"/>
  <p:tag name="KSO_WM_TAG_VERSION" val="1.0"/>
  <p:tag name="KSO_WM_BEAUTIFY_FLAG" val="#wm#"/>
  <p:tag name="KSO_WM_UNIT_TYPE" val="i"/>
  <p:tag name="KSO_WM_UNIT_INDEX" val="5"/>
  <p:tag name="KSO_WM_SLIDE_BACKGROUND_TYPE" val="belt"/>
  <p:tag name="KSO_WM_SLIDE_BK_DARK_LIGHT" val="2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6"/>
  <p:tag name="KSO_WM_UNIT_LAYERLEVEL" val="1"/>
  <p:tag name="KSO_WM_TAG_VERSION" val="1.0"/>
  <p:tag name="KSO_WM_BEAUTIFY_FLAG" val="#wm#"/>
  <p:tag name="KSO_WM_UNIT_TYPE" val="i"/>
  <p:tag name="KSO_WM_UNIT_INDEX" val="6"/>
  <p:tag name="KSO_WM_SLIDE_BACKGROUND_TYPE" val="belt"/>
  <p:tag name="KSO_WM_SLIDE_BK_DARK_LIGHT" val="2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7"/>
  <p:tag name="KSO_WM_UNIT_LAYERLEVEL" val="1"/>
  <p:tag name="KSO_WM_TAG_VERSION" val="1.0"/>
  <p:tag name="KSO_WM_BEAUTIFY_FLAG" val="#wm#"/>
  <p:tag name="KSO_WM_UNIT_TYPE" val="i"/>
  <p:tag name="KSO_WM_UNIT_INDEX" val="7"/>
  <p:tag name="KSO_WM_SLIDE_BACKGROUND_TYPE" val="belt"/>
  <p:tag name="KSO_WM_SLIDE_BK_DARK_LIGHT" val="2"/>
</p:tagLst>
</file>

<file path=ppt/tags/tag222.xml><?xml version="1.0" encoding="utf-8"?>
<p:tagLst xmlns:p="http://schemas.openxmlformats.org/presentationml/2006/main">
  <p:tag name="KSO_WM_SLIDE_BACKGROUND_TYPE" val="belt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8"/>
  <p:tag name="KSO_WM_UNIT_LAYERLEVEL" val="1"/>
  <p:tag name="KSO_WM_TAG_VERSION" val="1.0"/>
  <p:tag name="KSO_WM_BEAUTIFY_FLAG" val="#wm#"/>
  <p:tag name="KSO_WM_UNIT_TYPE" val="i"/>
  <p:tag name="KSO_WM_UNIT_INDEX" val="8"/>
  <p:tag name="KSO_WM_SLIDE_BACKGROUND_TYPE" val="belt"/>
  <p:tag name="KSO_WM_SLIDE_BK_DARK_LIGHT" val="2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9"/>
  <p:tag name="KSO_WM_UNIT_LAYERLEVEL" val="1"/>
  <p:tag name="KSO_WM_TAG_VERSION" val="1.0"/>
  <p:tag name="KSO_WM_BEAUTIFY_FLAG" val="#wm#"/>
  <p:tag name="KSO_WM_UNIT_TYPE" val="i"/>
  <p:tag name="KSO_WM_UNIT_INDEX" val="9"/>
  <p:tag name="KSO_WM_SLIDE_BACKGROUND_TYPE" val="belt"/>
  <p:tag name="KSO_WM_SLIDE_BK_DARK_LIGHT" val="2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0"/>
  <p:tag name="KSO_WM_UNIT_LAYERLEVEL" val="1"/>
  <p:tag name="KSO_WM_TAG_VERSION" val="1.0"/>
  <p:tag name="KSO_WM_BEAUTIFY_FLAG" val="#wm#"/>
  <p:tag name="KSO_WM_UNIT_TYPE" val="i"/>
  <p:tag name="KSO_WM_UNIT_INDEX" val="10"/>
  <p:tag name="KSO_WM_SLIDE_BACKGROUND_TYPE" val="belt"/>
  <p:tag name="KSO_WM_SLIDE_BK_DARK_LIGHT" val="2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1"/>
  <p:tag name="KSO_WM_UNIT_LAYERLEVEL" val="1"/>
  <p:tag name="KSO_WM_TAG_VERSION" val="1.0"/>
  <p:tag name="KSO_WM_BEAUTIFY_FLAG" val="#wm#"/>
  <p:tag name="KSO_WM_UNIT_TYPE" val="i"/>
  <p:tag name="KSO_WM_UNIT_INDEX" val="11"/>
  <p:tag name="KSO_WM_SLIDE_BACKGROUND_TYPE" val="belt"/>
  <p:tag name="KSO_WM_SLIDE_BK_DARK_LIGHT" val="2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2"/>
  <p:tag name="KSO_WM_UNIT_LAYERLEVEL" val="1"/>
  <p:tag name="KSO_WM_TAG_VERSION" val="1.0"/>
  <p:tag name="KSO_WM_BEAUTIFY_FLAG" val="#wm#"/>
  <p:tag name="KSO_WM_UNIT_TYPE" val="i"/>
  <p:tag name="KSO_WM_UNIT_INDEX" val="12"/>
  <p:tag name="KSO_WM_SLIDE_BACKGROUND_TYPE" val="belt"/>
  <p:tag name="KSO_WM_SLIDE_BK_DARK_LIGHT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3"/>
  <p:tag name="KSO_WM_UNIT_LAYERLEVEL" val="1"/>
  <p:tag name="KSO_WM_TAG_VERSION" val="1.0"/>
  <p:tag name="KSO_WM_BEAUTIFY_FLAG" val="#wm#"/>
  <p:tag name="KSO_WM_UNIT_TYPE" val="i"/>
  <p:tag name="KSO_WM_UNIT_INDEX" val="13"/>
  <p:tag name="KSO_WM_SLIDE_BACKGROUND_TYPE" val="belt"/>
  <p:tag name="KSO_WM_SLIDE_BK_DARK_LIGHT" val="2"/>
</p:tagLst>
</file>

<file path=ppt/tags/tag229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TAG_VERSION" val="1.0"/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EMPLATE_CATEGORY" val="custom"/>
  <p:tag name="KSO_WM_TEMPLATE_INDEX" val="20202612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EMPLATE_MASTER_THUMB_INDEX" val="12"/>
  <p:tag name="KSO_WM_UNIT_SHOW_EDIT_AREA_INDICATION" val="0"/>
  <p:tag name="KSO_WM_TAG_VERSION" val="1.0"/>
  <p:tag name="KSO_WM_BEAUTIFY_FLAG" val="#wm#"/>
  <p:tag name="KSO_WM_TEMPLATE_CATEGORY" val="custom"/>
  <p:tag name="KSO_WM_TEMPLATE_INDEX" val="20202612"/>
  <p:tag name="KSO_WM_TEMPLATE_THUMBS_INDEX" val="1、4、7、8、10、11、12、13、17、19"/>
</p:tagLst>
</file>

<file path=ppt/tags/tag235.xml><?xml version="1.0" encoding="utf-8"?>
<p:tagLst xmlns:p="http://schemas.openxmlformats.org/presentationml/2006/main">
  <p:tag name="KSO_WM_UNIT_ISCONTENTSTITLE" val="0"/>
  <p:tag name="KSO_WM_UNIT_PRESET_TEXT" val="文艺清新工作总结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612_1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NUMDGMTITLE" val="0"/>
</p:tagLst>
</file>

<file path=ppt/tags/tag23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612_1*b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姓名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2"/>
  <p:tag name="KSO_WM_UNIT_ID" val="custom20202612_1*b*2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38.xml><?xml version="1.0" encoding="utf-8"?>
<p:tagLst xmlns:p="http://schemas.openxmlformats.org/presentationml/2006/main">
  <p:tag name="KSO_WM_SLIDE_ID" val="custom20202612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2612"/>
  <p:tag name="KSO_WM_SLIDE_LAYOUT" val="a_b"/>
  <p:tag name="KSO_WM_SLIDE_LAYOUT_CNT" val="1_3"/>
  <p:tag name="KSO_WM_TEMPLATE_MASTER_THUMB_INDEX" val="12"/>
  <p:tag name="KSO_WM_TEMPLATE_THUMBS_INDEX" val="1、4、7、8、10、11、12、13、17、19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4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4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4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4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49.xml><?xml version="1.0" encoding="utf-8"?>
<p:tagLst xmlns:p="http://schemas.openxmlformats.org/presentationml/2006/main">
  <p:tag name="KSO_WM_UNIT_PLACING_PICTURE_USER_VIEWPORT" val="{&quot;height&quot;:4710,&quot;width&quot;:8310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1.xml><?xml version="1.0" encoding="utf-8"?>
<p:tagLst xmlns:p="http://schemas.openxmlformats.org/presentationml/2006/main">
  <p:tag name="KSO_WM_UNIT_TABLE_BEAUTIFY" val="smartTable{1a479122-943e-4eba-8cda-c3049405843c}"/>
  <p:tag name="TABLE_ENDDRAG_ORIGIN_RECT" val="532*250"/>
  <p:tag name="TABLE_ENDDRAG_RECT" val="220*206*532*250"/>
</p:tagLst>
</file>

<file path=ppt/tags/tag26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6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6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6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6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6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7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7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7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7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7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8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8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8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8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8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29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29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295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29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29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0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0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0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06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0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1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1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1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17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2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2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2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28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31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2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3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4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3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3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3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39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42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3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4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5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4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4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4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4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53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4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5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56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57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58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59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1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64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5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66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67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68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69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1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2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75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76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77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78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79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1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2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83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2"/>
  <p:tag name="KSO_WM_UNIT_LAYERLEVEL" val="1"/>
  <p:tag name="KSO_WM_TAG_VERSION" val="1.0"/>
  <p:tag name="KSO_WM_BEAUTIFY_FLAG" val="#wm#"/>
  <p:tag name="KSO_WM_UNIT_TYPE" val="i"/>
  <p:tag name="KSO_WM_UNIT_INDEX" val="2"/>
  <p:tag name="KSO_WM_SLIDE_BACKGROUND_TYPE" val="general"/>
  <p:tag name="KSO_WM_SLIDE_BK_DARK_LIGHT" val="2"/>
  <p:tag name="WM_BEAUTIFY_SHAPE_IDENTITY" val="{40e120ef-7b8e-4d61-94b4-870139bae5f7}"/>
</p:tagLst>
</file>

<file path=ppt/tags/tag3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i*3"/>
  <p:tag name="KSO_WM_UNIT_LAYERLEVEL" val="1"/>
  <p:tag name="KSO_WM_TAG_VERSION" val="1.0"/>
  <p:tag name="KSO_WM_BEAUTIFY_FLAG" val="#wm#"/>
  <p:tag name="KSO_WM_UNIT_TYPE" val="i"/>
  <p:tag name="KSO_WM_UNIT_INDEX" val="3"/>
  <p:tag name="KSO_WM_SLIDE_BACKGROUND_TYPE" val="general"/>
  <p:tag name="KSO_WM_SLIDE_BK_DARK_LIGHT" val="2"/>
  <p:tag name="WM_BEAUTIFY_SHAPE_IDENTITY" val="{f7b09925-3507-491e-84b1-c7fc596cbaa0}"/>
</p:tagLst>
</file>

<file path=ppt/tags/tag386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87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88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89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FILL_FORE_SCHEMECOLOR_INDEX_BRIGHTNESS" val="0"/>
  <p:tag name="KSO_WM_UNIT_FILL_FORE_SCHEMECOLOR_INDEX" val="6"/>
  <p:tag name="KSO_WM_UNIT_FILL_TYPE" val="1"/>
</p:tagLst>
</file>

<file path=ppt/tags/tag391.xml><?xml version="1.0" encoding="utf-8"?>
<p:tagLst xmlns:p="http://schemas.openxmlformats.org/presentationml/2006/main">
  <p:tag name="KSO_WM_UNIT_FILL_FORE_SCHEMECOLOR_INDEX_BRIGHTNESS" val="0"/>
  <p:tag name="KSO_WM_UNIT_FILL_FORE_SCHEMECOLOR_INDEX" val="8"/>
  <p:tag name="KSO_WM_UNIT_FILL_TYPE" val="1"/>
</p:tagLst>
</file>

<file path=ppt/tags/tag392.xml><?xml version="1.0" encoding="utf-8"?>
<p:tagLst xmlns:p="http://schemas.openxmlformats.org/presentationml/2006/main">
  <p:tag name="KSO_WM_UNIT_FILL_FORE_SCHEMECOLOR_INDEX_BRIGHTNESS" val="0"/>
  <p:tag name="KSO_WM_UNIT_FILL_FORE_SCHEMECOLOR_INDEX" val="5"/>
  <p:tag name="KSO_WM_UNIT_FILL_TYPE" val="1"/>
</p:tagLst>
</file>

<file path=ppt/tags/tag393.xml><?xml version="1.0" encoding="utf-8"?>
<p:tagLst xmlns:p="http://schemas.openxmlformats.org/presentationml/2006/main">
  <p:tag name="KSO_WM_UNIT_FILL_FORE_SCHEMECOLOR_INDEX_BRIGHTNESS" val="0"/>
  <p:tag name="KSO_WM_UNIT_FILL_FORE_SCHEMECOLOR_INDEX" val="7"/>
  <p:tag name="KSO_WM_UNIT_FILL_TYPE" val="1"/>
</p:tagLst>
</file>

<file path=ppt/tags/tag394.xml><?xml version="1.0" encoding="utf-8"?>
<p:tagLst xmlns:p="http://schemas.openxmlformats.org/presentationml/2006/main">
  <p:tag name="KSO_WM_SLIDE_BK_DARK_LIGHT" val="2"/>
  <p:tag name="KSO_WM_SLIDE_BACKGROUND_TYPE" val="general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02612_19*a*1"/>
  <p:tag name="KSO_WM_TEMPLATE_CATEGORY" val="custom"/>
  <p:tag name="KSO_WM_TEMPLATE_INDEX" val="20202612"/>
  <p:tag name="KSO_WM_UNIT_LAYERLEVEL" val="1"/>
  <p:tag name="KSO_WM_TAG_VERSION" val="1.0"/>
  <p:tag name="KSO_WM_BEAUTIFY_FLAG" val="#wm#"/>
  <p:tag name="KSO_WM_UNIT_ISCONTENTSTITLE" val="0"/>
  <p:tag name="KSO_WM_UNIT_NOCLEAR" val="1"/>
  <p:tag name="KSO_WM_UNIT_VALUE" val="6"/>
  <p:tag name="KSO_WM_UNIT_TYPE" val="a"/>
  <p:tag name="KSO_WM_UNIT_INDEX" val="1"/>
  <p:tag name="KSO_WM_UNIT_PRESET_TEXT" val="谢谢聆听"/>
  <p:tag name="KSO_WM_UNIT_ISNUMDGMTITLE" val="0"/>
</p:tagLst>
</file>

<file path=ppt/tags/tag396.xml><?xml version="1.0" encoding="utf-8"?>
<p:tagLst xmlns:p="http://schemas.openxmlformats.org/presentationml/2006/main">
  <p:tag name="KSO_WM_SLIDE_ID" val="custom20202612_19"/>
  <p:tag name="KSO_WM_TEMPLATE_SUBCATEGORY" val="0"/>
  <p:tag name="KSO_WM_TEMPLATE_MASTER_TYPE" val="1"/>
  <p:tag name="KSO_WM_TEMPLATE_COLOR_TYPE" val="1"/>
  <p:tag name="KSO_WM_SLIDE_ITEM_CNT" val="0"/>
  <p:tag name="KSO_WM_SLIDE_INDEX" val="19"/>
  <p:tag name="KSO_WM_TAG_VERSION" val="1.0"/>
  <p:tag name="KSO_WM_BEAUTIFY_FLAG" val="#wm#"/>
  <p:tag name="KSO_WM_TEMPLATE_CATEGORY" val="custom"/>
  <p:tag name="KSO_WM_TEMPLATE_INDEX" val="20202612"/>
  <p:tag name="KSO_WM_SLIDE_TYPE" val="endPage"/>
  <p:tag name="KSO_WM_SLIDE_SUBTYPE" val="pureTxt"/>
  <p:tag name="KSO_WM_SLIDE_LAYOUT" val="a_b"/>
  <p:tag name="KSO_WM_SLIDE_LAYOUT_CNT" val="1_1"/>
</p:tagLst>
</file>

<file path=ppt/tags/tag397.xml><?xml version="1.0" encoding="utf-8"?>
<p:tagLst xmlns:p="http://schemas.openxmlformats.org/presentationml/2006/main">
  <p:tag name="ISPRING_PRESENTATION_TITLE" val="PowerPoint 演示文稿"/>
  <p:tag name="COMMONDATA" val="eyJoZGlkIjoiYTIzMTBmMzRlNGRjYzNhZmMyNTQ0M2U2NGNkNjA0MWMifQ=="/>
  <p:tag name="KSO_WPP_MARK_KEY" val="72a5af5d-bba7-4983-a94f-dba4579e757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2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15686"/>
      </a:accent1>
      <a:accent2>
        <a:srgbClr val="FCC540"/>
      </a:accent2>
      <a:accent3>
        <a:srgbClr val="554C51"/>
      </a:accent3>
      <a:accent4>
        <a:srgbClr val="35D1F1"/>
      </a:accent4>
      <a:accent5>
        <a:srgbClr val="7F7F7F"/>
      </a:accent5>
      <a:accent6>
        <a:srgbClr val="ED7D31"/>
      </a:accent6>
      <a:hlink>
        <a:srgbClr val="034A90"/>
      </a:hlink>
      <a:folHlink>
        <a:srgbClr val="954F72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自定义 45">
      <a:dk1>
        <a:srgbClr val="000000"/>
      </a:dk1>
      <a:lt1>
        <a:srgbClr val="FFFFFF"/>
      </a:lt1>
      <a:dk2>
        <a:srgbClr val="B5C0BD"/>
      </a:dk2>
      <a:lt2>
        <a:srgbClr val="F2F2F2"/>
      </a:lt2>
      <a:accent1>
        <a:srgbClr val="5E8286"/>
      </a:accent1>
      <a:accent2>
        <a:srgbClr val="667C86"/>
      </a:accent2>
      <a:accent3>
        <a:srgbClr val="6C7284"/>
      </a:accent3>
      <a:accent4>
        <a:srgbClr val="766C84"/>
      </a:accent4>
      <a:accent5>
        <a:srgbClr val="7C6381"/>
      </a:accent5>
      <a:accent6>
        <a:srgbClr val="5E8786"/>
      </a:accent6>
      <a:hlink>
        <a:srgbClr val="2E2AC6"/>
      </a:hlink>
      <a:folHlink>
        <a:srgbClr val="6F2B84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WPS 演示</Application>
  <PresentationFormat>宽屏</PresentationFormat>
  <Paragraphs>30</Paragraphs>
  <Slides>16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华文中宋</vt:lpstr>
      <vt:lpstr>微软雅黑</vt:lpstr>
      <vt:lpstr>Helvetica Light</vt:lpstr>
      <vt:lpstr>等线</vt:lpstr>
      <vt:lpstr>Arial Unicode MS</vt:lpstr>
      <vt:lpstr>Calibri</vt:lpstr>
      <vt:lpstr>Office 主题​​</vt:lpstr>
      <vt:lpstr>1_Office 主题​​</vt:lpstr>
      <vt:lpstr>第一章 顺序结构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WPS_1621906101</cp:lastModifiedBy>
  <cp:revision>54</cp:revision>
  <dcterms:created xsi:type="dcterms:W3CDTF">2017-08-18T03:02:00Z</dcterms:created>
  <dcterms:modified xsi:type="dcterms:W3CDTF">2023-04-17T02:18:33Z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8378C2F7853243479FABB475DB293159</vt:lpwstr>
  </property>
</Properties>
</file>