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6" r:id="rId20"/>
    <p:sldId id="427" r:id="rId21"/>
    <p:sldId id="385" r:id="rId22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418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4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5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6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7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79.xml"/><Relationship Id="rId8" Type="http://schemas.openxmlformats.org/officeDocument/2006/relationships/tags" Target="../tags/tag378.xml"/><Relationship Id="rId7" Type="http://schemas.openxmlformats.org/officeDocument/2006/relationships/tags" Target="../tags/tag377.xml"/><Relationship Id="rId6" Type="http://schemas.openxmlformats.org/officeDocument/2006/relationships/tags" Target="../tags/tag376.xml"/><Relationship Id="rId5" Type="http://schemas.openxmlformats.org/officeDocument/2006/relationships/tags" Target="../tags/tag375.xml"/><Relationship Id="rId4" Type="http://schemas.openxmlformats.org/officeDocument/2006/relationships/tags" Target="../tags/tag374.xml"/><Relationship Id="rId3" Type="http://schemas.openxmlformats.org/officeDocument/2006/relationships/tags" Target="../tags/tag37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2.xml"/><Relationship Id="rId12" Type="http://schemas.openxmlformats.org/officeDocument/2006/relationships/image" Target="../media/image18.emf"/><Relationship Id="rId11" Type="http://schemas.openxmlformats.org/officeDocument/2006/relationships/tags" Target="../tags/tag381.xml"/><Relationship Id="rId10" Type="http://schemas.openxmlformats.org/officeDocument/2006/relationships/tags" Target="../tags/tag380.xml"/><Relationship Id="rId1" Type="http://schemas.openxmlformats.org/officeDocument/2006/relationships/tags" Target="../tags/tag37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0.xml"/><Relationship Id="rId8" Type="http://schemas.openxmlformats.org/officeDocument/2006/relationships/tags" Target="../tags/tag389.xml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tags" Target="../tags/tag386.xml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3.xml"/><Relationship Id="rId12" Type="http://schemas.openxmlformats.org/officeDocument/2006/relationships/image" Target="../media/image19.emf"/><Relationship Id="rId11" Type="http://schemas.openxmlformats.org/officeDocument/2006/relationships/tags" Target="../tags/tag392.xml"/><Relationship Id="rId10" Type="http://schemas.openxmlformats.org/officeDocument/2006/relationships/tags" Target="../tags/tag391.xml"/><Relationship Id="rId1" Type="http://schemas.openxmlformats.org/officeDocument/2006/relationships/tags" Target="../tags/tag38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1.xml"/><Relationship Id="rId8" Type="http://schemas.openxmlformats.org/officeDocument/2006/relationships/tags" Target="../tags/tag400.xml"/><Relationship Id="rId7" Type="http://schemas.openxmlformats.org/officeDocument/2006/relationships/tags" Target="../tags/tag399.xml"/><Relationship Id="rId6" Type="http://schemas.openxmlformats.org/officeDocument/2006/relationships/tags" Target="../tags/tag398.xml"/><Relationship Id="rId5" Type="http://schemas.openxmlformats.org/officeDocument/2006/relationships/tags" Target="../tags/tag397.xml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4.xml"/><Relationship Id="rId12" Type="http://schemas.openxmlformats.org/officeDocument/2006/relationships/image" Target="../media/image20.emf"/><Relationship Id="rId11" Type="http://schemas.openxmlformats.org/officeDocument/2006/relationships/tags" Target="../tags/tag403.xml"/><Relationship Id="rId10" Type="http://schemas.openxmlformats.org/officeDocument/2006/relationships/tags" Target="../tags/tag402.xml"/><Relationship Id="rId1" Type="http://schemas.openxmlformats.org/officeDocument/2006/relationships/tags" Target="../tags/tag394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2.xml"/><Relationship Id="rId8" Type="http://schemas.openxmlformats.org/officeDocument/2006/relationships/tags" Target="../tags/tag411.xml"/><Relationship Id="rId7" Type="http://schemas.openxmlformats.org/officeDocument/2006/relationships/tags" Target="../tags/tag410.xml"/><Relationship Id="rId6" Type="http://schemas.openxmlformats.org/officeDocument/2006/relationships/tags" Target="../tags/tag409.xml"/><Relationship Id="rId5" Type="http://schemas.openxmlformats.org/officeDocument/2006/relationships/tags" Target="../tags/tag408.xml"/><Relationship Id="rId4" Type="http://schemas.openxmlformats.org/officeDocument/2006/relationships/tags" Target="../tags/tag407.xml"/><Relationship Id="rId3" Type="http://schemas.openxmlformats.org/officeDocument/2006/relationships/tags" Target="../tags/tag40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5.xml"/><Relationship Id="rId12" Type="http://schemas.openxmlformats.org/officeDocument/2006/relationships/image" Target="../media/image21.emf"/><Relationship Id="rId11" Type="http://schemas.openxmlformats.org/officeDocument/2006/relationships/tags" Target="../tags/tag414.xml"/><Relationship Id="rId10" Type="http://schemas.openxmlformats.org/officeDocument/2006/relationships/tags" Target="../tags/tag413.xml"/><Relationship Id="rId1" Type="http://schemas.openxmlformats.org/officeDocument/2006/relationships/tags" Target="../tags/tag405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17.xml"/><Relationship Id="rId1" Type="http://schemas.openxmlformats.org/officeDocument/2006/relationships/tags" Target="../tags/tag41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8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9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0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1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6.xml"/><Relationship Id="rId12" Type="http://schemas.openxmlformats.org/officeDocument/2006/relationships/image" Target="../media/image12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3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第7课 浮点类型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56995" y="314960"/>
            <a:ext cx="9478010" cy="53378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90370" y="217170"/>
            <a:ext cx="9076055" cy="58654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405130"/>
            <a:ext cx="10723880" cy="55359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735" y="637540"/>
            <a:ext cx="10844530" cy="43853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7475" y="374650"/>
            <a:ext cx="9417050" cy="52692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3975" y="818515"/>
            <a:ext cx="9544050" cy="43072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20710"/>
          <a:stretch>
            <a:fillRect/>
          </a:stretch>
        </p:blipFill>
        <p:spPr>
          <a:xfrm>
            <a:off x="2305685" y="325120"/>
            <a:ext cx="8362315" cy="59124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2655" y="777240"/>
            <a:ext cx="10831830" cy="45561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682750" y="123190"/>
            <a:ext cx="8499475" cy="661225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0045" y="480695"/>
            <a:ext cx="9404350" cy="52971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l="-3396" b="-5687"/>
          <a:stretch>
            <a:fillRect/>
          </a:stretch>
        </p:blipFill>
        <p:spPr>
          <a:xfrm>
            <a:off x="1781810" y="68580"/>
            <a:ext cx="9356090" cy="65608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775" y="777240"/>
            <a:ext cx="11130915" cy="41789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47215" y="352425"/>
            <a:ext cx="10022205" cy="51384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4460" y="800735"/>
            <a:ext cx="10109835" cy="40881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77035" y="407035"/>
            <a:ext cx="9051290" cy="59150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4760" y="186055"/>
            <a:ext cx="9243060" cy="5906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7734,&quot;width&quot;:9941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1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18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WPS 演示</Application>
  <PresentationFormat>宽屏</PresentationFormat>
  <Paragraphs>8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2023-04-17T02:21:05Z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