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9" r:id="rId22"/>
    <p:sldId id="385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3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4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5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6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7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8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9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20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6.xml"/><Relationship Id="rId12" Type="http://schemas.openxmlformats.org/officeDocument/2006/relationships/image" Target="../media/image21.emf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tags" Target="../tags/tag40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27.xml"/><Relationship Id="rId12" Type="http://schemas.openxmlformats.org/officeDocument/2006/relationships/image" Target="../media/image22.emf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tags" Target="../tags/tag4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2.xml"/><Relationship Id="rId12" Type="http://schemas.openxmlformats.org/officeDocument/2006/relationships/image" Target="../media/image7.emf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tags" Target="../tags/tag2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8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9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10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1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2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3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第8课 求商、求余和除法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965" y="555625"/>
            <a:ext cx="11308715" cy="4797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425" y="295910"/>
            <a:ext cx="9892665" cy="60363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-128905"/>
            <a:ext cx="9526270" cy="65868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360" y="351155"/>
            <a:ext cx="10107295" cy="56927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7592" t="-939" r="34708" b="939"/>
          <a:stretch>
            <a:fillRect/>
          </a:stretch>
        </p:blipFill>
        <p:spPr>
          <a:xfrm>
            <a:off x="951230" y="666750"/>
            <a:ext cx="8192770" cy="50730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1490" y="215265"/>
            <a:ext cx="8621395" cy="59143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4801"/>
          <a:stretch>
            <a:fillRect/>
          </a:stretch>
        </p:blipFill>
        <p:spPr>
          <a:xfrm>
            <a:off x="1748790" y="522605"/>
            <a:ext cx="8695055" cy="52184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7770" y="283210"/>
            <a:ext cx="9233535" cy="56337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r="50554"/>
          <a:stretch>
            <a:fillRect/>
          </a:stretch>
        </p:blipFill>
        <p:spPr>
          <a:xfrm>
            <a:off x="2463800" y="713105"/>
            <a:ext cx="6468110" cy="48647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b="68081"/>
          <a:stretch>
            <a:fillRect/>
          </a:stretch>
        </p:blipFill>
        <p:spPr>
          <a:xfrm>
            <a:off x="356235" y="694055"/>
            <a:ext cx="11479530" cy="1494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 t="33871" r="71994"/>
          <a:stretch>
            <a:fillRect/>
          </a:stretch>
        </p:blipFill>
        <p:spPr>
          <a:xfrm>
            <a:off x="4404995" y="2529840"/>
            <a:ext cx="3607435" cy="347472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720" y="967105"/>
            <a:ext cx="11721465" cy="33007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660" y="1506855"/>
            <a:ext cx="11289030" cy="21196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4510"/>
          <a:stretch>
            <a:fillRect/>
          </a:stretch>
        </p:blipFill>
        <p:spPr>
          <a:xfrm>
            <a:off x="178435" y="463550"/>
            <a:ext cx="8965565" cy="4418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5836" r="73099"/>
          <a:stretch>
            <a:fillRect/>
          </a:stretch>
        </p:blipFill>
        <p:spPr>
          <a:xfrm>
            <a:off x="9902825" y="1522095"/>
            <a:ext cx="2614930" cy="38131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5790" y="167005"/>
            <a:ext cx="7690485" cy="65239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8820" y="0"/>
            <a:ext cx="8214995" cy="63474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3060" y="878840"/>
            <a:ext cx="9578975" cy="41154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5780" y="76835"/>
            <a:ext cx="8987155" cy="64566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141,&quot;width&quot;:12602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LACING_PICTURE_USER_VIEWPORT" val="{&quot;height&quot;:5141,&quot;width&quot;:12602}"/>
</p:tagLst>
</file>

<file path=ppt/tags/tag2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29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