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385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1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19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0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1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png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第9课 字符类型char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184785"/>
            <a:ext cx="10263505" cy="58362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5752"/>
          <a:stretch>
            <a:fillRect/>
          </a:stretch>
        </p:blipFill>
        <p:spPr>
          <a:xfrm>
            <a:off x="2902585" y="518795"/>
            <a:ext cx="6527165" cy="50438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575" y="287020"/>
            <a:ext cx="8258175" cy="58134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0370" y="186055"/>
            <a:ext cx="9396730" cy="59201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7766"/>
          <a:stretch>
            <a:fillRect/>
          </a:stretch>
        </p:blipFill>
        <p:spPr>
          <a:xfrm>
            <a:off x="2713355" y="667385"/>
            <a:ext cx="7110095" cy="50819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9125"/>
          <a:stretch>
            <a:fillRect/>
          </a:stretch>
        </p:blipFill>
        <p:spPr>
          <a:xfrm>
            <a:off x="2571750" y="476885"/>
            <a:ext cx="6637020" cy="59042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45335" y="373380"/>
            <a:ext cx="8260715" cy="58159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4024"/>
          <a:stretch>
            <a:fillRect/>
          </a:stretch>
        </p:blipFill>
        <p:spPr>
          <a:xfrm>
            <a:off x="3269615" y="236855"/>
            <a:ext cx="4945380" cy="55499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55905" y="833120"/>
            <a:ext cx="12727940" cy="447167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7670" y="1471295"/>
            <a:ext cx="11592560" cy="27203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12"/>
          <a:srcRect r="42068"/>
          <a:stretch>
            <a:fillRect/>
          </a:stretch>
        </p:blipFill>
        <p:spPr>
          <a:xfrm>
            <a:off x="1941195" y="72390"/>
            <a:ext cx="7773670" cy="640651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6075" y="1718310"/>
            <a:ext cx="11499850" cy="2159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257810"/>
            <a:ext cx="8982710" cy="61296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9625" y="210820"/>
            <a:ext cx="11068685" cy="54749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7370" y="446405"/>
            <a:ext cx="9286875" cy="546544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76045" y="551815"/>
            <a:ext cx="9848215" cy="48710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745,&quot;width&quot;:16353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1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