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385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8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第10课 赋值运算符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1830" y="252095"/>
            <a:ext cx="8785225" cy="60896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8215" y="752475"/>
            <a:ext cx="8547735" cy="48139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1810" y="589280"/>
            <a:ext cx="9636760" cy="47663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71395" y="697230"/>
            <a:ext cx="9172575" cy="51663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0970" y="684530"/>
            <a:ext cx="9724390" cy="44411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88645" y="332105"/>
            <a:ext cx="9994265" cy="519620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51956"/>
          <a:stretch>
            <a:fillRect/>
          </a:stretch>
        </p:blipFill>
        <p:spPr>
          <a:xfrm>
            <a:off x="299085" y="1819910"/>
            <a:ext cx="6549390" cy="3794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49491"/>
          <a:stretch>
            <a:fillRect/>
          </a:stretch>
        </p:blipFill>
        <p:spPr>
          <a:xfrm>
            <a:off x="5109845" y="374015"/>
            <a:ext cx="6755130" cy="41141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776605"/>
            <a:ext cx="9984105" cy="49403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174625"/>
            <a:ext cx="8899525" cy="60559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7640" y="304165"/>
            <a:ext cx="8676005" cy="58261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7515" y="467995"/>
            <a:ext cx="8308340" cy="56540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5675" y="0"/>
            <a:ext cx="7741285" cy="69170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1955" y="431800"/>
            <a:ext cx="8538845" cy="56108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783,&quot;width&quot;:11124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84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85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8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