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5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6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7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8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9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0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1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2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83.xml"/><Relationship Id="rId13" Type="http://schemas.openxmlformats.org/officeDocument/2006/relationships/image" Target="../media/image10.png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1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4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033780" y="2929255"/>
            <a:ext cx="996251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第12课 标准数据类型范围及转换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669925"/>
            <a:ext cx="8693785" cy="51161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1695" y="975995"/>
            <a:ext cx="10812780" cy="36499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3985" y="381635"/>
            <a:ext cx="9264015" cy="54521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0796"/>
          <a:stretch>
            <a:fillRect/>
          </a:stretch>
        </p:blipFill>
        <p:spPr>
          <a:xfrm>
            <a:off x="1865630" y="602615"/>
            <a:ext cx="8720455" cy="42538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425" y="351790"/>
            <a:ext cx="10000615" cy="54159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7166"/>
          <a:stretch>
            <a:fillRect/>
          </a:stretch>
        </p:blipFill>
        <p:spPr>
          <a:xfrm>
            <a:off x="2641600" y="777240"/>
            <a:ext cx="6060440" cy="48247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2920" y="334645"/>
            <a:ext cx="8340090" cy="56756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2230"/>
          <a:stretch>
            <a:fillRect/>
          </a:stretch>
        </p:blipFill>
        <p:spPr>
          <a:xfrm>
            <a:off x="1442720" y="1035050"/>
            <a:ext cx="9070340" cy="3937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49325" y="1529080"/>
            <a:ext cx="10860405" cy="254825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3591" r="19759" b="-3565"/>
          <a:stretch>
            <a:fillRect/>
          </a:stretch>
        </p:blipFill>
        <p:spPr>
          <a:xfrm>
            <a:off x="3164840" y="-6350"/>
            <a:ext cx="6111240" cy="68491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0385" y="679450"/>
            <a:ext cx="11329035" cy="45199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56066"/>
          <a:stretch>
            <a:fillRect/>
          </a:stretch>
        </p:blipFill>
        <p:spPr>
          <a:xfrm>
            <a:off x="1524000" y="324485"/>
            <a:ext cx="9507220" cy="2404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8950" y="3259455"/>
            <a:ext cx="9272270" cy="247904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507365"/>
            <a:ext cx="9460865" cy="55676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2634"/>
          <a:stretch>
            <a:fillRect/>
          </a:stretch>
        </p:blipFill>
        <p:spPr>
          <a:xfrm>
            <a:off x="2434590" y="1091565"/>
            <a:ext cx="8846820" cy="38601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0965" y="572135"/>
            <a:ext cx="8992870" cy="48698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6100" y="696595"/>
            <a:ext cx="9277350" cy="46221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3277,&quot;width&quot;:13965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