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29" r:id="rId7"/>
    <p:sldId id="431" r:id="rId8"/>
    <p:sldId id="430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385" r:id="rId24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gs" Target="tags/tag440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5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6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7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8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9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20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1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2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tags" Target="../tags/tag420.xml"/><Relationship Id="rId5" Type="http://schemas.openxmlformats.org/officeDocument/2006/relationships/tags" Target="../tags/tag419.xml"/><Relationship Id="rId4" Type="http://schemas.openxmlformats.org/officeDocument/2006/relationships/tags" Target="../tags/tag418.xml"/><Relationship Id="rId3" Type="http://schemas.openxmlformats.org/officeDocument/2006/relationships/tags" Target="../tags/tag41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26.xml"/><Relationship Id="rId12" Type="http://schemas.openxmlformats.org/officeDocument/2006/relationships/image" Target="../media/image23.emf"/><Relationship Id="rId11" Type="http://schemas.openxmlformats.org/officeDocument/2006/relationships/tags" Target="../tags/tag425.xml"/><Relationship Id="rId10" Type="http://schemas.openxmlformats.org/officeDocument/2006/relationships/tags" Target="../tags/tag424.xml"/><Relationship Id="rId1" Type="http://schemas.openxmlformats.org/officeDocument/2006/relationships/tags" Target="../tags/tag416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434.xml"/><Relationship Id="rId8" Type="http://schemas.openxmlformats.org/officeDocument/2006/relationships/tags" Target="../tags/tag433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37.xml"/><Relationship Id="rId12" Type="http://schemas.openxmlformats.org/officeDocument/2006/relationships/image" Target="../media/image24.emf"/><Relationship Id="rId11" Type="http://schemas.openxmlformats.org/officeDocument/2006/relationships/tags" Target="../tags/tag436.xml"/><Relationship Id="rId10" Type="http://schemas.openxmlformats.org/officeDocument/2006/relationships/tags" Target="../tags/tag435.xml"/><Relationship Id="rId1" Type="http://schemas.openxmlformats.org/officeDocument/2006/relationships/tags" Target="../tags/tag42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39.xml"/><Relationship Id="rId1" Type="http://schemas.openxmlformats.org/officeDocument/2006/relationships/tags" Target="../tags/tag43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83.xml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1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4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第13课 printf和scanf函数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4375" y="194945"/>
            <a:ext cx="8602345" cy="59004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0415" y="91440"/>
            <a:ext cx="8617585" cy="60204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21815" y="204470"/>
            <a:ext cx="8942070" cy="58756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443230"/>
            <a:ext cx="9573260" cy="54438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0280" y="305435"/>
            <a:ext cx="9393555" cy="52908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5640" y="745490"/>
            <a:ext cx="11297920" cy="38138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370" y="352425"/>
            <a:ext cx="10305415" cy="53206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3562"/>
          <a:stretch>
            <a:fillRect/>
          </a:stretch>
        </p:blipFill>
        <p:spPr>
          <a:xfrm>
            <a:off x="1120140" y="850900"/>
            <a:ext cx="9115425" cy="40259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485775"/>
            <a:ext cx="8726170" cy="61436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2910" y="353060"/>
            <a:ext cx="9334500" cy="58648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83310" y="762635"/>
            <a:ext cx="10457180" cy="392620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1915" y="377190"/>
            <a:ext cx="12432030" cy="54686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0055" y="956945"/>
            <a:ext cx="14001750" cy="44532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64715" y="603885"/>
            <a:ext cx="7793355" cy="1097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rcRect l="2804" r="20420"/>
          <a:stretch>
            <a:fillRect/>
          </a:stretch>
        </p:blipFill>
        <p:spPr>
          <a:xfrm>
            <a:off x="1633855" y="1806575"/>
            <a:ext cx="8183245" cy="460184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8975" y="389890"/>
            <a:ext cx="10961370" cy="52603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33295" y="74295"/>
            <a:ext cx="7188835" cy="64757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88770" y="799465"/>
            <a:ext cx="9283700" cy="45751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28470" y="333375"/>
            <a:ext cx="9051290" cy="50984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3120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1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2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3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3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3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3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3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3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3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39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WPS 演示</Application>
  <PresentationFormat>宽屏</PresentationFormat>
  <Paragraphs>8</Paragraphs>
  <Slides>20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55</cp:revision>
  <dcterms:created xsi:type="dcterms:W3CDTF">2017-08-18T03:02:00Z</dcterms:created>
  <dcterms:modified xsi:type="dcterms:W3CDTF">2023-04-17T02:47:22Z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