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9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1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2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83.xml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1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第14课 四舍六入五留双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7080" y="259715"/>
            <a:ext cx="8634095" cy="5797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5756"/>
          <a:stretch>
            <a:fillRect/>
          </a:stretch>
        </p:blipFill>
        <p:spPr>
          <a:xfrm>
            <a:off x="1920240" y="405130"/>
            <a:ext cx="8332470" cy="47205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6050" y="342900"/>
            <a:ext cx="9360535" cy="5271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0841"/>
          <a:stretch>
            <a:fillRect/>
          </a:stretch>
        </p:blipFill>
        <p:spPr>
          <a:xfrm>
            <a:off x="1443355" y="775335"/>
            <a:ext cx="9443720" cy="45872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4330" y="574040"/>
            <a:ext cx="8288020" cy="54457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1531"/>
          <a:stretch>
            <a:fillRect/>
          </a:stretch>
        </p:blipFill>
        <p:spPr>
          <a:xfrm>
            <a:off x="2191385" y="793750"/>
            <a:ext cx="6748145" cy="52711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75920"/>
            <a:ext cx="9252585" cy="56121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061"/>
          <a:stretch>
            <a:fillRect/>
          </a:stretch>
        </p:blipFill>
        <p:spPr>
          <a:xfrm>
            <a:off x="2329815" y="323850"/>
            <a:ext cx="7874635" cy="58832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69415" y="361950"/>
            <a:ext cx="8852535" cy="581723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4400" y="363220"/>
            <a:ext cx="8792845" cy="53651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51405" y="69850"/>
            <a:ext cx="7477760" cy="6559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8769350" cy="3910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1915" y="3990340"/>
            <a:ext cx="9086850" cy="25590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78125" y="139065"/>
            <a:ext cx="6167120" cy="64903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9876"/>
          <a:stretch>
            <a:fillRect/>
          </a:stretch>
        </p:blipFill>
        <p:spPr>
          <a:xfrm>
            <a:off x="3162935" y="283845"/>
            <a:ext cx="6774815" cy="58381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3560" y="304165"/>
            <a:ext cx="9107805" cy="57054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448"/>
          <a:stretch>
            <a:fillRect/>
          </a:stretch>
        </p:blipFill>
        <p:spPr>
          <a:xfrm>
            <a:off x="2831465" y="374650"/>
            <a:ext cx="7836535" cy="54743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7577,&quot;width&quot;:1153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