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2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3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4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5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6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7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8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9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10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1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12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13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4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5.xml" ContentType="application/vnd.openxmlformats-officedocument.presentationml.notesSlide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9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442" y="-72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8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6" Type="http://schemas.openxmlformats.org/officeDocument/2006/relationships/image" Target="../media/image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3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.png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.png"/><Relationship Id="rId2" Type="http://schemas.openxmlformats.org/officeDocument/2006/relationships/tags" Target="../tags/tag134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image" Target="../media/image3.png"/><Relationship Id="rId2" Type="http://schemas.openxmlformats.org/officeDocument/2006/relationships/tags" Target="../tags/tag16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5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2023-08-03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8" name="矩形 17"/>
          <p:cNvSpPr/>
          <p:nvPr userDrawn="1">
            <p:custDataLst>
              <p:tags r:id="rId15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1"/>
            </p:custDataLst>
          </p:nvPr>
        </p:nvGrpSpPr>
        <p:grpSpPr>
          <a:xfrm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2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3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15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7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8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8"/>
            </p:custDataLst>
          </p:nvPr>
        </p:nvGrpSpPr>
        <p:grpSpPr>
          <a:xfrm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5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6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2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5" Type="http://schemas.openxmlformats.org/officeDocument/2006/relationships/tags" Target="../tags/tag332.xml"/><Relationship Id="rId15" Type="http://schemas.openxmlformats.org/officeDocument/2006/relationships/image" Target="../media/image15.emf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5" Type="http://schemas.openxmlformats.org/officeDocument/2006/relationships/image" Target="../media/image16.emf"/><Relationship Id="rId10" Type="http://schemas.openxmlformats.org/officeDocument/2006/relationships/tags" Target="../tags/tag348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5" Type="http://schemas.openxmlformats.org/officeDocument/2006/relationships/tags" Target="../tags/tag354.xml"/><Relationship Id="rId15" Type="http://schemas.openxmlformats.org/officeDocument/2006/relationships/image" Target="../media/image17.emf"/><Relationship Id="rId10" Type="http://schemas.openxmlformats.org/officeDocument/2006/relationships/tags" Target="../tags/tag359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tags" Target="../tags/tag371.xml"/><Relationship Id="rId5" Type="http://schemas.openxmlformats.org/officeDocument/2006/relationships/tags" Target="../tags/tag365.xml"/><Relationship Id="rId15" Type="http://schemas.openxmlformats.org/officeDocument/2006/relationships/image" Target="../media/image18.emf"/><Relationship Id="rId10" Type="http://schemas.openxmlformats.org/officeDocument/2006/relationships/tags" Target="../tags/tag370.xml"/><Relationship Id="rId4" Type="http://schemas.openxmlformats.org/officeDocument/2006/relationships/tags" Target="../tags/tag364.xml"/><Relationship Id="rId9" Type="http://schemas.openxmlformats.org/officeDocument/2006/relationships/tags" Target="../tags/tag369.xm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2" Type="http://schemas.openxmlformats.org/officeDocument/2006/relationships/tags" Target="../tags/tag373.xml"/><Relationship Id="rId16" Type="http://schemas.openxmlformats.org/officeDocument/2006/relationships/image" Target="../media/image19.emf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5" Type="http://schemas.openxmlformats.org/officeDocument/2006/relationships/tags" Target="../tags/tag376.xml"/><Relationship Id="rId15" Type="http://schemas.openxmlformats.org/officeDocument/2006/relationships/image" Target="../media/image5.png"/><Relationship Id="rId10" Type="http://schemas.openxmlformats.org/officeDocument/2006/relationships/tags" Target="../tags/tag381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5" Type="http://schemas.openxmlformats.org/officeDocument/2006/relationships/image" Target="../media/image20.emf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41.xml"/><Relationship Id="rId16" Type="http://schemas.openxmlformats.org/officeDocument/2006/relationships/image" Target="../media/image7.emf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image" Target="../media/image6.pn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52.xml"/><Relationship Id="rId16" Type="http://schemas.openxmlformats.org/officeDocument/2006/relationships/image" Target="../media/image8.emf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tags" Target="../tags/tag261.xml"/><Relationship Id="rId5" Type="http://schemas.openxmlformats.org/officeDocument/2006/relationships/tags" Target="../tags/tag255.xml"/><Relationship Id="rId15" Type="http://schemas.openxmlformats.org/officeDocument/2006/relationships/image" Target="../media/image6.png"/><Relationship Id="rId10" Type="http://schemas.openxmlformats.org/officeDocument/2006/relationships/tags" Target="../tags/tag260.xml"/><Relationship Id="rId4" Type="http://schemas.openxmlformats.org/officeDocument/2006/relationships/tags" Target="../tags/tag254.xml"/><Relationship Id="rId9" Type="http://schemas.openxmlformats.org/officeDocument/2006/relationships/tags" Target="../tags/tag259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image" Target="../media/image9.emf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image" Target="../media/image10.emf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image" Target="../media/image11.emf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tags" Target="../tags/tag305.xml"/><Relationship Id="rId5" Type="http://schemas.openxmlformats.org/officeDocument/2006/relationships/tags" Target="../tags/tag299.xml"/><Relationship Id="rId15" Type="http://schemas.openxmlformats.org/officeDocument/2006/relationships/image" Target="../media/image12.emf"/><Relationship Id="rId10" Type="http://schemas.openxmlformats.org/officeDocument/2006/relationships/tags" Target="../tags/tag304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08.xml"/><Relationship Id="rId7" Type="http://schemas.openxmlformats.org/officeDocument/2006/relationships/tags" Target="../tags/tag312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5" Type="http://schemas.openxmlformats.org/officeDocument/2006/relationships/tags" Target="../tags/tag310.xml"/><Relationship Id="rId15" Type="http://schemas.openxmlformats.org/officeDocument/2006/relationships/image" Target="../media/image13.emf"/><Relationship Id="rId10" Type="http://schemas.openxmlformats.org/officeDocument/2006/relationships/tags" Target="../tags/tag315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5" Type="http://schemas.openxmlformats.org/officeDocument/2006/relationships/tags" Target="../tags/tag321.xml"/><Relationship Id="rId15" Type="http://schemas.openxmlformats.org/officeDocument/2006/relationships/image" Target="../media/image14.emf"/><Relationship Id="rId10" Type="http://schemas.openxmlformats.org/officeDocument/2006/relationships/tags" Target="../tags/tag326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15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if语句</a:t>
            </a: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7770" y="467995"/>
            <a:ext cx="9993630" cy="56286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rcRect r="30321"/>
          <a:stretch>
            <a:fillRect/>
          </a:stretch>
        </p:blipFill>
        <p:spPr>
          <a:xfrm>
            <a:off x="930910" y="587375"/>
            <a:ext cx="9281795" cy="5386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2000" y="4699"/>
            <a:ext cx="9956800" cy="65424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10223"/>
          <a:stretch>
            <a:fillRect/>
          </a:stretch>
        </p:blipFill>
        <p:spPr>
          <a:xfrm>
            <a:off x="335915" y="-10795"/>
            <a:ext cx="11710670" cy="66401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/>
          <a:srcRect r="33836"/>
          <a:stretch>
            <a:fillRect/>
          </a:stretch>
        </p:blipFill>
        <p:spPr>
          <a:xfrm>
            <a:off x="694055" y="259715"/>
            <a:ext cx="8195310" cy="63950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10" y="204470"/>
            <a:ext cx="11193780" cy="6021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3560" y="1453896"/>
            <a:ext cx="50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题目未说明数据类型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</a:rPr>
              <a:t>未指明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b="1" dirty="0" smtClean="0">
                <a:solidFill>
                  <a:srgbClr val="FF0000"/>
                </a:solidFill>
              </a:rPr>
              <a:t>或者</a:t>
            </a:r>
            <a:r>
              <a:rPr lang="en-US" altLang="zh-CN" b="1" dirty="0" smtClean="0">
                <a:solidFill>
                  <a:srgbClr val="FF0000"/>
                </a:solidFill>
              </a:rPr>
              <a:t>double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布尔类型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938655"/>
            <a:ext cx="11554460" cy="27324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10064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if语句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99995" y="157480"/>
            <a:ext cx="8564245" cy="62147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9584" y="3118104"/>
            <a:ext cx="4685411" cy="493776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02993" y="522608"/>
            <a:ext cx="2874264" cy="1223895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745" y="297180"/>
            <a:ext cx="10805160" cy="6047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835" y="233680"/>
            <a:ext cx="11221085" cy="6036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30" y="332427"/>
            <a:ext cx="24485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【例15.2】 偶数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5285" y="1118235"/>
            <a:ext cx="11405870" cy="53124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rcRect r="25415"/>
          <a:stretch>
            <a:fillRect/>
          </a:stretch>
        </p:blipFill>
        <p:spPr>
          <a:xfrm>
            <a:off x="1630045" y="851535"/>
            <a:ext cx="8710295" cy="4722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32743" y="2414015"/>
            <a:ext cx="5235257" cy="156966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特别注意：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if(x%2)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这后边千万不要加分号！！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因为它（条件判断）不表示语句结束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1220" y="393700"/>
            <a:ext cx="9983470" cy="55867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4031"/>
          <a:stretch>
            <a:fillRect/>
          </a:stretch>
        </p:blipFill>
        <p:spPr>
          <a:xfrm>
            <a:off x="2146300" y="112395"/>
            <a:ext cx="6780530" cy="65170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9992" y="1014984"/>
            <a:ext cx="2660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思路：对于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个数：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声明一个变量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maxx</a:t>
            </a:r>
            <a:r>
              <a:rPr lang="zh-CN" altLang="en-US" b="1" dirty="0" smtClean="0">
                <a:solidFill>
                  <a:srgbClr val="FF0000"/>
                </a:solidFill>
              </a:rPr>
              <a:t>存储最大值，初始时存储第一个数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，当作最大数：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则有：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）如果 </a:t>
            </a:r>
            <a:r>
              <a:rPr lang="en-US" altLang="zh-CN" b="1" dirty="0" smtClean="0">
                <a:solidFill>
                  <a:srgbClr val="FF0000"/>
                </a:solidFill>
              </a:rPr>
              <a:t>b&gt;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maxx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</a:rPr>
              <a:t>则换成存 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，否则不变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）如果</a:t>
            </a:r>
            <a:r>
              <a:rPr lang="en-US" altLang="zh-CN" b="1" dirty="0" smtClean="0">
                <a:solidFill>
                  <a:srgbClr val="FF0000"/>
                </a:solidFill>
              </a:rPr>
              <a:t>c&gt;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maxx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则换成存</a:t>
            </a:r>
            <a:r>
              <a:rPr lang="en-US" altLang="zh-CN" b="1" dirty="0" smtClean="0">
                <a:solidFill>
                  <a:srgbClr val="FF0000"/>
                </a:solidFill>
              </a:rPr>
              <a:t>c, </a:t>
            </a:r>
            <a:r>
              <a:rPr lang="zh-CN" altLang="en-US" b="1" dirty="0" smtClean="0">
                <a:solidFill>
                  <a:srgbClr val="FF0000"/>
                </a:solidFill>
              </a:rPr>
              <a:t>否则不变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YjExNGJhZWUxNmZjY2RmMGJmOWIzMGI2N2QzYTg5NzYifQ=="/>
  <p:tag name="KSO_WPP_MARK_KEY" val="72a5af5d-bba7-4983-a94f-dba4579e75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44,&quot;width&quot;:12869}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123</Words>
  <Application>Microsoft Office PowerPoint</Application>
  <PresentationFormat>自定义</PresentationFormat>
  <Paragraphs>35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Micorosoft</cp:lastModifiedBy>
  <cp:revision>46</cp:revision>
  <dcterms:created xsi:type="dcterms:W3CDTF">2017-08-18T03:02:00Z</dcterms:created>
  <dcterms:modified xsi:type="dcterms:W3CDTF">2023-08-03T15:19:35Z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8378C2F7853243479FABB475DB293159</vt:lpwstr>
  </property>
</Properties>
</file>