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heme/theme3.xml" ContentType="application/vnd.openxmlformats-officedocument.them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1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2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3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4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5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6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7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8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9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0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1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12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13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14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8"/>
  </p:notesMasterIdLst>
  <p:sldIdLst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442" y="-72"/>
      </p:cViewPr>
      <p:guideLst>
        <p:guide orient="horz" pos="2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8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2" Type="http://schemas.openxmlformats.org/officeDocument/2006/relationships/tags" Target="../tags/tag98.xml"/><Relationship Id="rId16" Type="http://schemas.openxmlformats.org/officeDocument/2006/relationships/image" Target="../media/image3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image" Target="../media/image3.png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5.png"/><Relationship Id="rId5" Type="http://schemas.openxmlformats.org/officeDocument/2006/relationships/tags" Target="../tags/tag12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2.png"/><Relationship Id="rId2" Type="http://schemas.openxmlformats.org/officeDocument/2006/relationships/tags" Target="../tags/tag134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9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image" Target="../media/image3.png"/><Relationship Id="rId2" Type="http://schemas.openxmlformats.org/officeDocument/2006/relationships/tags" Target="../tags/tag16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2" Type="http://schemas.openxmlformats.org/officeDocument/2006/relationships/tags" Target="../tags/tag203.xml"/><Relationship Id="rId16" Type="http://schemas.openxmlformats.org/officeDocument/2006/relationships/image" Target="../media/image5.png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5" Type="http://schemas.openxmlformats.org/officeDocument/2006/relationships/tags" Target="../tags/tag2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1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tags" Target="../tags/tag2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tags" Target="../tags/tag228.xml"/><Relationship Id="rId18" Type="http://schemas.openxmlformats.org/officeDocument/2006/relationships/tags" Target="../tags/tag233.xml"/><Relationship Id="rId3" Type="http://schemas.openxmlformats.org/officeDocument/2006/relationships/tags" Target="../tags/tag21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tags" Target="../tags/tag232.xml"/><Relationship Id="rId2" Type="http://schemas.openxmlformats.org/officeDocument/2006/relationships/tags" Target="../tags/tag217.xml"/><Relationship Id="rId16" Type="http://schemas.openxmlformats.org/officeDocument/2006/relationships/tags" Target="../tags/tag231.xml"/><Relationship Id="rId20" Type="http://schemas.openxmlformats.org/officeDocument/2006/relationships/tags" Target="../tags/tag235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10" Type="http://schemas.openxmlformats.org/officeDocument/2006/relationships/tags" Target="../tags/tag225.xml"/><Relationship Id="rId19" Type="http://schemas.openxmlformats.org/officeDocument/2006/relationships/tags" Target="../tags/tag234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2.png"/><Relationship Id="rId2" Type="http://schemas.openxmlformats.org/officeDocument/2006/relationships/tags" Target="../tags/tag9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3.png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image" Target="../media/image4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6" Type="http://schemas.openxmlformats.org/officeDocument/2006/relationships/image" Target="../media/image3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3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2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2023-08-03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6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7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8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9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8" name="矩形 17"/>
          <p:cNvSpPr/>
          <p:nvPr userDrawn="1">
            <p:custDataLst>
              <p:tags r:id="rId15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0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9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1"/>
            </p:custDataLst>
          </p:nvPr>
        </p:nvGrpSpPr>
        <p:grpSpPr>
          <a:xfrm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2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3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>
            <p:custDataLst>
              <p:tags r:id="rId7"/>
            </p:custDataLst>
          </p:nvPr>
        </p:nvGrpSpPr>
        <p:grpSpPr>
          <a:xfrm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15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7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8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8"/>
            </p:custDataLst>
          </p:nvPr>
        </p:nvGrpSpPr>
        <p:grpSpPr>
          <a:xfrm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6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7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4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5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3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4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5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6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7"/>
                <a:lumOff val="-82892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7"/>
                    <a:lumOff val="-82892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7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8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9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0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1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2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7"/>
                    <a:lumOff val="-8289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7"/>
                  <a:lumOff val="-82892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15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1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7"/>
                    <a:lumOff val="-82892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3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4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5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6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7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6.xml"/><Relationship Id="rId13" Type="http://schemas.openxmlformats.org/officeDocument/2006/relationships/notesSlide" Target="../notesSlides/notesSlide10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tags" Target="../tags/tag339.xml"/><Relationship Id="rId5" Type="http://schemas.openxmlformats.org/officeDocument/2006/relationships/tags" Target="../tags/tag333.xml"/><Relationship Id="rId15" Type="http://schemas.openxmlformats.org/officeDocument/2006/relationships/image" Target="../media/image15.emf"/><Relationship Id="rId10" Type="http://schemas.openxmlformats.org/officeDocument/2006/relationships/tags" Target="../tags/tag338.xml"/><Relationship Id="rId4" Type="http://schemas.openxmlformats.org/officeDocument/2006/relationships/tags" Target="../tags/tag332.xml"/><Relationship Id="rId9" Type="http://schemas.openxmlformats.org/officeDocument/2006/relationships/tags" Target="../tags/tag337.xml"/><Relationship Id="rId1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47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342.xml"/><Relationship Id="rId7" Type="http://schemas.openxmlformats.org/officeDocument/2006/relationships/tags" Target="../tags/tag346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11" Type="http://schemas.openxmlformats.org/officeDocument/2006/relationships/tags" Target="../tags/tag350.xml"/><Relationship Id="rId5" Type="http://schemas.openxmlformats.org/officeDocument/2006/relationships/tags" Target="../tags/tag344.xml"/><Relationship Id="rId15" Type="http://schemas.openxmlformats.org/officeDocument/2006/relationships/image" Target="../media/image16.emf"/><Relationship Id="rId10" Type="http://schemas.openxmlformats.org/officeDocument/2006/relationships/tags" Target="../tags/tag349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353.xml"/><Relationship Id="rId7" Type="http://schemas.openxmlformats.org/officeDocument/2006/relationships/tags" Target="../tags/tag357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11" Type="http://schemas.openxmlformats.org/officeDocument/2006/relationships/tags" Target="../tags/tag361.xml"/><Relationship Id="rId5" Type="http://schemas.openxmlformats.org/officeDocument/2006/relationships/tags" Target="../tags/tag355.xml"/><Relationship Id="rId15" Type="http://schemas.openxmlformats.org/officeDocument/2006/relationships/image" Target="../media/image17.emf"/><Relationship Id="rId10" Type="http://schemas.openxmlformats.org/officeDocument/2006/relationships/tags" Target="../tags/tag360.xml"/><Relationship Id="rId4" Type="http://schemas.openxmlformats.org/officeDocument/2006/relationships/tags" Target="../tags/tag354.xml"/><Relationship Id="rId9" Type="http://schemas.openxmlformats.org/officeDocument/2006/relationships/tags" Target="../tags/tag359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tags" Target="../tags/tag372.xml"/><Relationship Id="rId5" Type="http://schemas.openxmlformats.org/officeDocument/2006/relationships/tags" Target="../tags/tag366.xml"/><Relationship Id="rId15" Type="http://schemas.openxmlformats.org/officeDocument/2006/relationships/image" Target="../media/image18.emf"/><Relationship Id="rId10" Type="http://schemas.openxmlformats.org/officeDocument/2006/relationships/tags" Target="../tags/tag371.xml"/><Relationship Id="rId4" Type="http://schemas.openxmlformats.org/officeDocument/2006/relationships/tags" Target="../tags/tag365.xml"/><Relationship Id="rId9" Type="http://schemas.openxmlformats.org/officeDocument/2006/relationships/tags" Target="../tags/tag370.xml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13" Type="http://schemas.openxmlformats.org/officeDocument/2006/relationships/notesSlide" Target="../notesSlides/notesSlide14.xml"/><Relationship Id="rId3" Type="http://schemas.openxmlformats.org/officeDocument/2006/relationships/tags" Target="../tags/tag375.xml"/><Relationship Id="rId7" Type="http://schemas.openxmlformats.org/officeDocument/2006/relationships/tags" Target="../tags/tag379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5" Type="http://schemas.openxmlformats.org/officeDocument/2006/relationships/tags" Target="../tags/tag377.xml"/><Relationship Id="rId15" Type="http://schemas.openxmlformats.org/officeDocument/2006/relationships/image" Target="../media/image19.emf"/><Relationship Id="rId10" Type="http://schemas.openxmlformats.org/officeDocument/2006/relationships/tags" Target="../tags/tag382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slideLayout" Target="../slideLayouts/slideLayout9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image" Target="../media/image7.emf"/><Relationship Id="rId2" Type="http://schemas.openxmlformats.org/officeDocument/2006/relationships/tags" Target="../tags/tag241.xml"/><Relationship Id="rId16" Type="http://schemas.openxmlformats.org/officeDocument/2006/relationships/image" Target="../media/image6.png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5" Type="http://schemas.openxmlformats.org/officeDocument/2006/relationships/tags" Target="../tags/tag244.xml"/><Relationship Id="rId15" Type="http://schemas.openxmlformats.org/officeDocument/2006/relationships/image" Target="../media/image5.png"/><Relationship Id="rId10" Type="http://schemas.openxmlformats.org/officeDocument/2006/relationships/tags" Target="../tags/tag249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image" Target="../media/image8.emf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5" Type="http://schemas.openxmlformats.org/officeDocument/2006/relationships/tags" Target="../tags/tag267.xml"/><Relationship Id="rId15" Type="http://schemas.openxmlformats.org/officeDocument/2006/relationships/image" Target="../media/image9.emf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5" Type="http://schemas.openxmlformats.org/officeDocument/2006/relationships/tags" Target="../tags/tag278.xml"/><Relationship Id="rId15" Type="http://schemas.openxmlformats.org/officeDocument/2006/relationships/image" Target="../media/image10.emf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tags" Target="../tags/tag295.xml"/><Relationship Id="rId5" Type="http://schemas.openxmlformats.org/officeDocument/2006/relationships/tags" Target="../tags/tag289.xml"/><Relationship Id="rId15" Type="http://schemas.openxmlformats.org/officeDocument/2006/relationships/image" Target="../media/image11.emf"/><Relationship Id="rId10" Type="http://schemas.openxmlformats.org/officeDocument/2006/relationships/tags" Target="../tags/tag294.xml"/><Relationship Id="rId4" Type="http://schemas.openxmlformats.org/officeDocument/2006/relationships/tags" Target="../tags/tag288.xml"/><Relationship Id="rId9" Type="http://schemas.openxmlformats.org/officeDocument/2006/relationships/tags" Target="../tags/tag293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11" Type="http://schemas.openxmlformats.org/officeDocument/2006/relationships/tags" Target="../tags/tag306.xml"/><Relationship Id="rId5" Type="http://schemas.openxmlformats.org/officeDocument/2006/relationships/tags" Target="../tags/tag300.xml"/><Relationship Id="rId15" Type="http://schemas.openxmlformats.org/officeDocument/2006/relationships/image" Target="../media/image12.emf"/><Relationship Id="rId10" Type="http://schemas.openxmlformats.org/officeDocument/2006/relationships/tags" Target="../tags/tag305.xml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309.xml"/><Relationship Id="rId7" Type="http://schemas.openxmlformats.org/officeDocument/2006/relationships/tags" Target="../tags/tag313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5" Type="http://schemas.openxmlformats.org/officeDocument/2006/relationships/tags" Target="../tags/tag311.xml"/><Relationship Id="rId15" Type="http://schemas.openxmlformats.org/officeDocument/2006/relationships/image" Target="../media/image13.emf"/><Relationship Id="rId10" Type="http://schemas.openxmlformats.org/officeDocument/2006/relationships/tags" Target="../tags/tag316.xml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11" Type="http://schemas.openxmlformats.org/officeDocument/2006/relationships/tags" Target="../tags/tag328.xml"/><Relationship Id="rId5" Type="http://schemas.openxmlformats.org/officeDocument/2006/relationships/tags" Target="../tags/tag322.xml"/><Relationship Id="rId15" Type="http://schemas.openxmlformats.org/officeDocument/2006/relationships/image" Target="../media/image14.emf"/><Relationship Id="rId10" Type="http://schemas.openxmlformats.org/officeDocument/2006/relationships/tags" Target="../tags/tag327.xml"/><Relationship Id="rId4" Type="http://schemas.openxmlformats.org/officeDocument/2006/relationships/tags" Target="../tags/tag321.xml"/><Relationship Id="rId9" Type="http://schemas.openxmlformats.org/officeDocument/2006/relationships/tags" Target="../tags/tag326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第二章 选择结构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16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关系运算符</a:t>
            </a: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50415"/>
          <a:stretch>
            <a:fillRect/>
          </a:stretch>
        </p:blipFill>
        <p:spPr>
          <a:xfrm>
            <a:off x="2494280" y="267335"/>
            <a:ext cx="6280785" cy="6584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l="-530" r="530" b="8152"/>
          <a:stretch>
            <a:fillRect/>
          </a:stretch>
        </p:blipFill>
        <p:spPr>
          <a:xfrm>
            <a:off x="1275080" y="373380"/>
            <a:ext cx="10067925" cy="56089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48928"/>
          <a:stretch>
            <a:fillRect/>
          </a:stretch>
        </p:blipFill>
        <p:spPr>
          <a:xfrm>
            <a:off x="1856740" y="287655"/>
            <a:ext cx="6953885" cy="59480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b="42479"/>
          <a:stretch>
            <a:fillRect/>
          </a:stretch>
        </p:blipFill>
        <p:spPr>
          <a:xfrm>
            <a:off x="628650" y="49530"/>
            <a:ext cx="9623425" cy="49161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5"/>
          <a:srcRect t="57510" r="24289" b="20308"/>
          <a:stretch>
            <a:fillRect/>
          </a:stretch>
        </p:blipFill>
        <p:spPr>
          <a:xfrm>
            <a:off x="628650" y="4905375"/>
            <a:ext cx="6622415" cy="1723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5"/>
          <a:srcRect t="79500" r="73868"/>
          <a:stretch>
            <a:fillRect/>
          </a:stretch>
        </p:blipFill>
        <p:spPr>
          <a:xfrm>
            <a:off x="7620000" y="5275580"/>
            <a:ext cx="2263140" cy="15767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7125" y="301625"/>
            <a:ext cx="10412095" cy="57702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2435" y="322902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关系运算符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60805" y="859155"/>
            <a:ext cx="9832340" cy="55549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92824" y="1746504"/>
            <a:ext cx="2551176" cy="5120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43583" y="1810512"/>
            <a:ext cx="9949561" cy="90525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25194" y="2203704"/>
            <a:ext cx="2551176" cy="5120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94048" y="2203704"/>
            <a:ext cx="4639056" cy="5120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893727" y="2715768"/>
            <a:ext cx="9299418" cy="5120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00782" y="3597021"/>
            <a:ext cx="2551176" cy="5120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55499" y="5902071"/>
            <a:ext cx="2551176" cy="5120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865364" y="3453765"/>
            <a:ext cx="3810000" cy="30469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优先级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低于</a:t>
            </a:r>
            <a:r>
              <a:rPr lang="zh-CN" altLang="en-US" sz="2400" dirty="0" smtClean="0">
                <a:solidFill>
                  <a:srgbClr val="FF0000"/>
                </a:solidFill>
              </a:rPr>
              <a:t>算术运算：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&gt;=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&lt;=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后二种比前四种低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==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!=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9170" y="144145"/>
            <a:ext cx="9925050" cy="6485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37511"/>
          <a:stretch>
            <a:fillRect/>
          </a:stretch>
        </p:blipFill>
        <p:spPr>
          <a:xfrm>
            <a:off x="2139315" y="308610"/>
            <a:ext cx="8291195" cy="54375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4095" y="0"/>
            <a:ext cx="10164445" cy="66414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49268"/>
          <a:stretch>
            <a:fillRect/>
          </a:stretch>
        </p:blipFill>
        <p:spPr>
          <a:xfrm>
            <a:off x="1296670" y="172085"/>
            <a:ext cx="7847330" cy="57797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6985" y="395605"/>
            <a:ext cx="10452735" cy="58496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30971"/>
          <a:stretch>
            <a:fillRect/>
          </a:stretch>
        </p:blipFill>
        <p:spPr>
          <a:xfrm>
            <a:off x="718185" y="295275"/>
            <a:ext cx="10755630" cy="5822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95095" y="0"/>
            <a:ext cx="9504680" cy="66909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YjExNGJhZWUxNmZjY2RmMGJmOWIzMGI2N2QzYTg5NzYifQ=="/>
  <p:tag name="KSO_WPP_MARK_KEY" val="72a5af5d-bba7-4983-a94f-dba4579e757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95,&quot;width&quot;:8310}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0ac2234a-0cce-4b84-a3e7-87c9a7240462}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ab64bb5a-c2e7-44a5-846a-7755e90a9a84}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46</Words>
  <Application>Microsoft Office PowerPoint</Application>
  <PresentationFormat>自定义</PresentationFormat>
  <Paragraphs>29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1_Office 主题​​</vt:lpstr>
      <vt:lpstr>第二章 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Micorosoft</cp:lastModifiedBy>
  <cp:revision>44</cp:revision>
  <dcterms:created xsi:type="dcterms:W3CDTF">2017-08-18T03:02:00Z</dcterms:created>
  <dcterms:modified xsi:type="dcterms:W3CDTF">2023-08-03T15:19:42Z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BEECE87037FF420F9277BDE2B5AAFA0C</vt:lpwstr>
  </property>
</Properties>
</file>