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heme/theme3.xml" ContentType="application/vnd.openxmlformats-officedocument.theme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notesSlides/notesSlide1.xml" ContentType="application/vnd.openxmlformats-officedocument.presentationml.notesSlide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notesSlides/notesSlide2.xml" ContentType="application/vnd.openxmlformats-officedocument.presentationml.notesSlide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notesSlides/notesSlide3.xml" ContentType="application/vnd.openxmlformats-officedocument.presentationml.notesSlide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notesSlides/notesSlide4.xml" ContentType="application/vnd.openxmlformats-officedocument.presentationml.notesSlide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notesSlides/notesSlide5.xml" ContentType="application/vnd.openxmlformats-officedocument.presentationml.notesSlide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notesSlides/notesSlide6.xml" ContentType="application/vnd.openxmlformats-officedocument.presentationml.notesSlide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notesSlides/notesSlide7.xml" ContentType="application/vnd.openxmlformats-officedocument.presentationml.notesSlide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notesSlides/notesSlide8.xml" ContentType="application/vnd.openxmlformats-officedocument.presentationml.notesSlide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notesSlides/notesSlide9.xml" ContentType="application/vnd.openxmlformats-officedocument.presentationml.notesSlide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notesSlides/notesSlide10.xml" ContentType="application/vnd.openxmlformats-officedocument.presentationml.notesSlide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notesSlides/notesSlide11.xml" ContentType="application/vnd.openxmlformats-officedocument.presentationml.notesSlide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notesSlides/notesSlide12.xml" ContentType="application/vnd.openxmlformats-officedocument.presentationml.notesSlide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notesSlides/notesSlide13.xml" ContentType="application/vnd.openxmlformats-officedocument.presentationml.notesSlide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notesSlides/notesSlide14.xml" ContentType="application/vnd.openxmlformats-officedocument.presentationml.notesSlide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</p:sldMasterIdLst>
  <p:notesMasterIdLst>
    <p:notesMasterId r:id="rId18"/>
  </p:notesMasterIdLst>
  <p:sldIdLst>
    <p:sldId id="370" r:id="rId3"/>
    <p:sldId id="371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68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-442" y="-72"/>
      </p:cViewPr>
      <p:guideLst>
        <p:guide orient="horz" pos="22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422CF-0D80-45B7-804E-B558B97AB2E8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8C390-5DFC-4387-A3E4-66C093589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042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13" Type="http://schemas.openxmlformats.org/officeDocument/2006/relationships/tags" Target="../tags/tag109.xml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12" Type="http://schemas.openxmlformats.org/officeDocument/2006/relationships/tags" Target="../tags/tag108.xml"/><Relationship Id="rId2" Type="http://schemas.openxmlformats.org/officeDocument/2006/relationships/tags" Target="../tags/tag98.xml"/><Relationship Id="rId16" Type="http://schemas.openxmlformats.org/officeDocument/2006/relationships/image" Target="../media/image3.png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tags" Target="../tags/tag107.xml"/><Relationship Id="rId5" Type="http://schemas.openxmlformats.org/officeDocument/2006/relationships/tags" Target="../tags/tag10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106.xml"/><Relationship Id="rId4" Type="http://schemas.openxmlformats.org/officeDocument/2006/relationships/tags" Target="../tags/tag100.xml"/><Relationship Id="rId9" Type="http://schemas.openxmlformats.org/officeDocument/2006/relationships/tags" Target="../tags/tag105.xml"/><Relationship Id="rId14" Type="http://schemas.openxmlformats.org/officeDocument/2006/relationships/tags" Target="../tags/tag110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tags" Target="../tags/tag123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5" Type="http://schemas.openxmlformats.org/officeDocument/2006/relationships/tags" Target="../tags/tag115.xml"/><Relationship Id="rId15" Type="http://schemas.openxmlformats.org/officeDocument/2006/relationships/image" Target="../media/image3.png"/><Relationship Id="rId10" Type="http://schemas.openxmlformats.org/officeDocument/2006/relationships/tags" Target="../tags/tag120.xml"/><Relationship Id="rId4" Type="http://schemas.openxmlformats.org/officeDocument/2006/relationships/tags" Target="../tags/tag114.xml"/><Relationship Id="rId9" Type="http://schemas.openxmlformats.org/officeDocument/2006/relationships/tags" Target="../tags/tag119.xml"/><Relationship Id="rId14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image" Target="../media/image5.png"/><Relationship Id="rId5" Type="http://schemas.openxmlformats.org/officeDocument/2006/relationships/tags" Target="../tags/tag128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27.xml"/><Relationship Id="rId9" Type="http://schemas.openxmlformats.org/officeDocument/2006/relationships/tags" Target="../tags/tag13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13" Type="http://schemas.openxmlformats.org/officeDocument/2006/relationships/tags" Target="../tags/tag145.xm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12" Type="http://schemas.openxmlformats.org/officeDocument/2006/relationships/tags" Target="../tags/tag144.xml"/><Relationship Id="rId17" Type="http://schemas.openxmlformats.org/officeDocument/2006/relationships/image" Target="../media/image2.png"/><Relationship Id="rId2" Type="http://schemas.openxmlformats.org/officeDocument/2006/relationships/tags" Target="../tags/tag134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11" Type="http://schemas.openxmlformats.org/officeDocument/2006/relationships/tags" Target="../tags/tag143.xml"/><Relationship Id="rId5" Type="http://schemas.openxmlformats.org/officeDocument/2006/relationships/tags" Target="../tags/tag137.xml"/><Relationship Id="rId15" Type="http://schemas.openxmlformats.org/officeDocument/2006/relationships/tags" Target="../tags/tag147.xml"/><Relationship Id="rId10" Type="http://schemas.openxmlformats.org/officeDocument/2006/relationships/tags" Target="../tags/tag142.xml"/><Relationship Id="rId4" Type="http://schemas.openxmlformats.org/officeDocument/2006/relationships/tags" Target="../tags/tag136.xml"/><Relationship Id="rId9" Type="http://schemas.openxmlformats.org/officeDocument/2006/relationships/tags" Target="../tags/tag141.xml"/><Relationship Id="rId14" Type="http://schemas.openxmlformats.org/officeDocument/2006/relationships/tags" Target="../tags/tag146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50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9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13" Type="http://schemas.openxmlformats.org/officeDocument/2006/relationships/tags" Target="../tags/tag173.xml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tags" Target="../tags/tag172.xml"/><Relationship Id="rId17" Type="http://schemas.openxmlformats.org/officeDocument/2006/relationships/image" Target="../media/image3.png"/><Relationship Id="rId2" Type="http://schemas.openxmlformats.org/officeDocument/2006/relationships/tags" Target="../tags/tag162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5" Type="http://schemas.openxmlformats.org/officeDocument/2006/relationships/tags" Target="../tags/tag17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Relationship Id="rId14" Type="http://schemas.openxmlformats.org/officeDocument/2006/relationships/tags" Target="../tags/tag174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8.xml"/><Relationship Id="rId7" Type="http://schemas.openxmlformats.org/officeDocument/2006/relationships/tags" Target="../tags/tag182.xml"/><Relationship Id="rId12" Type="http://schemas.openxmlformats.org/officeDocument/2006/relationships/tags" Target="../tags/tag187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11" Type="http://schemas.openxmlformats.org/officeDocument/2006/relationships/tags" Target="../tags/tag186.xml"/><Relationship Id="rId5" Type="http://schemas.openxmlformats.org/officeDocument/2006/relationships/tags" Target="../tags/tag180.xml"/><Relationship Id="rId10" Type="http://schemas.openxmlformats.org/officeDocument/2006/relationships/tags" Target="../tags/tag185.xml"/><Relationship Id="rId4" Type="http://schemas.openxmlformats.org/officeDocument/2006/relationships/tags" Target="../tags/tag179.xml"/><Relationship Id="rId9" Type="http://schemas.openxmlformats.org/officeDocument/2006/relationships/tags" Target="../tags/tag184.xml"/><Relationship Id="rId1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95.xml"/><Relationship Id="rId13" Type="http://schemas.openxmlformats.org/officeDocument/2006/relationships/tags" Target="../tags/tag200.xml"/><Relationship Id="rId3" Type="http://schemas.openxmlformats.org/officeDocument/2006/relationships/tags" Target="../tags/tag190.xml"/><Relationship Id="rId7" Type="http://schemas.openxmlformats.org/officeDocument/2006/relationships/tags" Target="../tags/tag194.xml"/><Relationship Id="rId12" Type="http://schemas.openxmlformats.org/officeDocument/2006/relationships/tags" Target="../tags/tag199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11" Type="http://schemas.openxmlformats.org/officeDocument/2006/relationships/tags" Target="../tags/tag198.xml"/><Relationship Id="rId5" Type="http://schemas.openxmlformats.org/officeDocument/2006/relationships/tags" Target="../tags/tag192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197.xml"/><Relationship Id="rId4" Type="http://schemas.openxmlformats.org/officeDocument/2006/relationships/tags" Target="../tags/tag191.xml"/><Relationship Id="rId9" Type="http://schemas.openxmlformats.org/officeDocument/2006/relationships/tags" Target="../tags/tag196.xml"/><Relationship Id="rId14" Type="http://schemas.openxmlformats.org/officeDocument/2006/relationships/tags" Target="../tags/tag20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209.xml"/><Relationship Id="rId13" Type="http://schemas.openxmlformats.org/officeDocument/2006/relationships/tags" Target="../tags/tag214.xml"/><Relationship Id="rId3" Type="http://schemas.openxmlformats.org/officeDocument/2006/relationships/tags" Target="../tags/tag204.xml"/><Relationship Id="rId7" Type="http://schemas.openxmlformats.org/officeDocument/2006/relationships/tags" Target="../tags/tag208.xml"/><Relationship Id="rId12" Type="http://schemas.openxmlformats.org/officeDocument/2006/relationships/tags" Target="../tags/tag213.xml"/><Relationship Id="rId2" Type="http://schemas.openxmlformats.org/officeDocument/2006/relationships/tags" Target="../tags/tag203.xml"/><Relationship Id="rId16" Type="http://schemas.openxmlformats.org/officeDocument/2006/relationships/image" Target="../media/image5.png"/><Relationship Id="rId1" Type="http://schemas.openxmlformats.org/officeDocument/2006/relationships/tags" Target="../tags/tag202.xml"/><Relationship Id="rId6" Type="http://schemas.openxmlformats.org/officeDocument/2006/relationships/tags" Target="../tags/tag207.xml"/><Relationship Id="rId11" Type="http://schemas.openxmlformats.org/officeDocument/2006/relationships/tags" Target="../tags/tag212.xml"/><Relationship Id="rId5" Type="http://schemas.openxmlformats.org/officeDocument/2006/relationships/tags" Target="../tags/tag20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11.xml"/><Relationship Id="rId4" Type="http://schemas.openxmlformats.org/officeDocument/2006/relationships/tags" Target="../tags/tag205.xml"/><Relationship Id="rId9" Type="http://schemas.openxmlformats.org/officeDocument/2006/relationships/tags" Target="../tags/tag210.xml"/><Relationship Id="rId14" Type="http://schemas.openxmlformats.org/officeDocument/2006/relationships/tags" Target="../tags/tag21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223.xml"/><Relationship Id="rId13" Type="http://schemas.openxmlformats.org/officeDocument/2006/relationships/tags" Target="../tags/tag228.xml"/><Relationship Id="rId18" Type="http://schemas.openxmlformats.org/officeDocument/2006/relationships/tags" Target="../tags/tag233.xml"/><Relationship Id="rId3" Type="http://schemas.openxmlformats.org/officeDocument/2006/relationships/tags" Target="../tags/tag218.xml"/><Relationship Id="rId21" Type="http://schemas.openxmlformats.org/officeDocument/2006/relationships/slideMaster" Target="../slideMasters/slideMaster2.xml"/><Relationship Id="rId7" Type="http://schemas.openxmlformats.org/officeDocument/2006/relationships/tags" Target="../tags/tag222.xml"/><Relationship Id="rId12" Type="http://schemas.openxmlformats.org/officeDocument/2006/relationships/tags" Target="../tags/tag227.xml"/><Relationship Id="rId17" Type="http://schemas.openxmlformats.org/officeDocument/2006/relationships/tags" Target="../tags/tag232.xml"/><Relationship Id="rId2" Type="http://schemas.openxmlformats.org/officeDocument/2006/relationships/tags" Target="../tags/tag217.xml"/><Relationship Id="rId16" Type="http://schemas.openxmlformats.org/officeDocument/2006/relationships/tags" Target="../tags/tag231.xml"/><Relationship Id="rId20" Type="http://schemas.openxmlformats.org/officeDocument/2006/relationships/tags" Target="../tags/tag235.xml"/><Relationship Id="rId1" Type="http://schemas.openxmlformats.org/officeDocument/2006/relationships/tags" Target="../tags/tag216.xml"/><Relationship Id="rId6" Type="http://schemas.openxmlformats.org/officeDocument/2006/relationships/tags" Target="../tags/tag221.xml"/><Relationship Id="rId11" Type="http://schemas.openxmlformats.org/officeDocument/2006/relationships/tags" Target="../tags/tag226.xml"/><Relationship Id="rId5" Type="http://schemas.openxmlformats.org/officeDocument/2006/relationships/tags" Target="../tags/tag220.xml"/><Relationship Id="rId15" Type="http://schemas.openxmlformats.org/officeDocument/2006/relationships/tags" Target="../tags/tag230.xml"/><Relationship Id="rId10" Type="http://schemas.openxmlformats.org/officeDocument/2006/relationships/tags" Target="../tags/tag225.xml"/><Relationship Id="rId19" Type="http://schemas.openxmlformats.org/officeDocument/2006/relationships/tags" Target="../tags/tag234.xml"/><Relationship Id="rId4" Type="http://schemas.openxmlformats.org/officeDocument/2006/relationships/tags" Target="../tags/tag219.xml"/><Relationship Id="rId9" Type="http://schemas.openxmlformats.org/officeDocument/2006/relationships/tags" Target="../tags/tag224.xml"/><Relationship Id="rId14" Type="http://schemas.openxmlformats.org/officeDocument/2006/relationships/tags" Target="../tags/tag229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image" Target="../media/image2.png"/><Relationship Id="rId2" Type="http://schemas.openxmlformats.org/officeDocument/2006/relationships/tags" Target="../tags/tag9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5" Type="http://schemas.openxmlformats.org/officeDocument/2006/relationships/image" Target="../media/image3.png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tags" Target="../tags/tag48.xml"/><Relationship Id="rId18" Type="http://schemas.openxmlformats.org/officeDocument/2006/relationships/slideMaster" Target="../slideMasters/slideMaster2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tags" Target="../tags/tag47.xml"/><Relationship Id="rId17" Type="http://schemas.openxmlformats.org/officeDocument/2006/relationships/tags" Target="../tags/tag52.xml"/><Relationship Id="rId2" Type="http://schemas.openxmlformats.org/officeDocument/2006/relationships/tags" Target="../tags/tag37.xml"/><Relationship Id="rId16" Type="http://schemas.openxmlformats.org/officeDocument/2006/relationships/tags" Target="../tags/tag51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5" Type="http://schemas.openxmlformats.org/officeDocument/2006/relationships/tags" Target="../tags/tag40.xml"/><Relationship Id="rId15" Type="http://schemas.openxmlformats.org/officeDocument/2006/relationships/tags" Target="../tags/tag50.xml"/><Relationship Id="rId10" Type="http://schemas.openxmlformats.org/officeDocument/2006/relationships/tags" Target="../tags/tag45.xml"/><Relationship Id="rId19" Type="http://schemas.openxmlformats.org/officeDocument/2006/relationships/image" Target="../media/image4.png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tags" Target="../tags/tag49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2" Type="http://schemas.openxmlformats.org/officeDocument/2006/relationships/tags" Target="../tags/tag54.xml"/><Relationship Id="rId16" Type="http://schemas.openxmlformats.org/officeDocument/2006/relationships/image" Target="../media/image3.png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tags" Target="../tags/tag66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18" Type="http://schemas.openxmlformats.org/officeDocument/2006/relationships/image" Target="../media/image3.png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17" Type="http://schemas.openxmlformats.org/officeDocument/2006/relationships/slideMaster" Target="../slideMasters/slideMaster2.xml"/><Relationship Id="rId2" Type="http://schemas.openxmlformats.org/officeDocument/2006/relationships/tags" Target="../tags/tag68.xml"/><Relationship Id="rId16" Type="http://schemas.openxmlformats.org/officeDocument/2006/relationships/tags" Target="../tags/tag82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tags" Target="../tags/tag81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13" Type="http://schemas.openxmlformats.org/officeDocument/2006/relationships/image" Target="../media/image2.png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tags" Target="../tags/tag93.xml"/><Relationship Id="rId5" Type="http://schemas.openxmlformats.org/officeDocument/2006/relationships/tags" Target="../tags/tag87.xml"/><Relationship Id="rId10" Type="http://schemas.openxmlformats.org/officeDocument/2006/relationships/tags" Target="../tags/tag92.xml"/><Relationship Id="rId4" Type="http://schemas.openxmlformats.org/officeDocument/2006/relationships/tags" Target="../tags/tag86.xml"/><Relationship Id="rId9" Type="http://schemas.openxmlformats.org/officeDocument/2006/relationships/tags" Target="../tags/tag9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包图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88C729-B8A5-4B8D-BA6D-5AE061BB0DBD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40D237-2A2B-4C32-B218-72E994CEDD6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图片包含 滑雪, 雪花&#10;&#10;已生成高可信度的说明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7964021" y="26670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《</a:t>
            </a:r>
            <a:r>
              <a:rPr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信息学奥赛一本通·编程启蒙 C++版</a:t>
            </a:r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》</a:t>
            </a:r>
            <a:endParaRPr lang="zh-CN" altLang="en-US" baseline="0" dirty="0">
              <a:solidFill>
                <a:schemeClr val="accent4">
                  <a:lumMod val="75000"/>
                </a:schemeClr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2023-08-03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0" name="矩形 9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-635" y="3598545"/>
            <a:ext cx="12191780" cy="3253740"/>
            <a:chOff x="-635" y="3598545"/>
            <a:chExt cx="12191780" cy="3253740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-635" y="5125720"/>
              <a:ext cx="3977005" cy="172656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892280" y="3598545"/>
              <a:ext cx="298865" cy="1209455"/>
              <a:chOff x="11892280" y="3598545"/>
              <a:chExt cx="298865" cy="1209455"/>
            </a:xfrm>
          </p:grpSpPr>
          <p:sp>
            <p:nvSpPr>
              <p:cNvPr id="10" name="矩形 9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1892280" y="4054222"/>
                <a:ext cx="298865" cy="2997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1892280" y="3598545"/>
                <a:ext cx="298865" cy="2997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11892280" y="4508235"/>
                <a:ext cx="298865" cy="2997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6" name="Shape 2972"/>
          <p:cNvSpPr/>
          <p:nvPr userDrawn="1">
            <p:custDataLst>
              <p:tags r:id="rId2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Shape 2973"/>
          <p:cNvSpPr/>
          <p:nvPr userDrawn="1">
            <p:custDataLst>
              <p:tags r:id="rId3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Shape 2974"/>
          <p:cNvSpPr/>
          <p:nvPr userDrawn="1">
            <p:custDataLst>
              <p:tags r:id="rId4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2975"/>
          <p:cNvSpPr/>
          <p:nvPr userDrawn="1">
            <p:custDataLst>
              <p:tags r:id="rId5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2972"/>
          <p:cNvSpPr/>
          <p:nvPr userDrawn="1">
            <p:custDataLst>
              <p:tags r:id="rId6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2973"/>
          <p:cNvSpPr/>
          <p:nvPr userDrawn="1">
            <p:custDataLst>
              <p:tags r:id="rId7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2974"/>
          <p:cNvSpPr/>
          <p:nvPr userDrawn="1">
            <p:custDataLst>
              <p:tags r:id="rId8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2975"/>
          <p:cNvSpPr/>
          <p:nvPr userDrawn="1">
            <p:custDataLst>
              <p:tags r:id="rId9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3075177" y="2310197"/>
            <a:ext cx="6041646" cy="139774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</a:t>
            </a:r>
            <a:r>
              <a:rPr lang="zh-CN" altLang="en-US" dirty="0">
                <a:sym typeface="+mn-ea"/>
              </a:rPr>
              <a:t>标</a:t>
            </a:r>
            <a:r>
              <a:rPr dirty="0">
                <a:sym typeface="+mn-ea"/>
              </a:rPr>
              <a:t>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3075177" y="3889083"/>
            <a:ext cx="6041646" cy="76130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18" name="矩形 17"/>
          <p:cNvSpPr/>
          <p:nvPr userDrawn="1">
            <p:custDataLst>
              <p:tags r:id="rId15"/>
            </p:custDataLst>
          </p:nvPr>
        </p:nvSpPr>
        <p:spPr>
          <a:xfrm>
            <a:off x="5849257" y="3778584"/>
            <a:ext cx="493486" cy="58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-1" y="-3810"/>
            <a:ext cx="4866885" cy="6866255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77080" y="770255"/>
            <a:ext cx="4115435" cy="882015"/>
          </a:xfrm>
          <a:noFill/>
        </p:spPr>
        <p:txBody>
          <a:bodyPr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480890" y="1764030"/>
            <a:ext cx="4111625" cy="4093210"/>
          </a:xfrm>
          <a:noFill/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0" y="5455920"/>
            <a:ext cx="3241040" cy="140652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9"/>
            </p:custDataLst>
          </p:nvPr>
        </p:nvGrpSpPr>
        <p:grpSpPr>
          <a:xfrm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3" name="矩形 12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 userDrawn="1">
              <p:custDataLst>
                <p:tags r:id="rId11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-635" y="0"/>
            <a:ext cx="12192000" cy="26640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000" y="619200"/>
            <a:ext cx="10976400" cy="788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9"/>
            </p:custDataLst>
          </p:nvPr>
        </p:nvGrpSpPr>
        <p:grpSpPr>
          <a:xfrm>
            <a:off x="11892280" y="3598545"/>
            <a:ext cx="299085" cy="1209675"/>
            <a:chOff x="11892280" y="3598545"/>
            <a:chExt cx="298865" cy="1209455"/>
          </a:xfrm>
        </p:grpSpPr>
        <p:sp>
          <p:nvSpPr>
            <p:cNvPr id="13" name="矩形 12"/>
            <p:cNvSpPr/>
            <p:nvPr userDrawn="1">
              <p:custDataLst>
                <p:tags r:id="rId10"/>
              </p:custDataLst>
            </p:nvPr>
          </p:nvSpPr>
          <p:spPr>
            <a:xfrm>
              <a:off x="11892280" y="405422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 userDrawn="1">
              <p:custDataLst>
                <p:tags r:id="rId11"/>
              </p:custDataLst>
            </p:nvPr>
          </p:nvSpPr>
          <p:spPr>
            <a:xfrm>
              <a:off x="11892280" y="359854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2"/>
              </p:custDataLst>
            </p:nvPr>
          </p:nvSpPr>
          <p:spPr>
            <a:xfrm>
              <a:off x="11892280" y="450823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4800" y="462915"/>
            <a:ext cx="10976400" cy="771885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7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6" name="组合 15"/>
          <p:cNvGrpSpPr/>
          <p:nvPr userDrawn="1">
            <p:custDataLst>
              <p:tags r:id="rId8"/>
            </p:custDataLst>
          </p:nvPr>
        </p:nvGrpSpPr>
        <p:grpSpPr>
          <a:xfrm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7" name="矩形 16"/>
            <p:cNvSpPr/>
            <p:nvPr userDrawn="1">
              <p:custDataLst>
                <p:tags r:id="rId9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1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0" name="矩形 19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133095"/>
            <a:ext cx="11037600" cy="670167"/>
          </a:xfrm>
        </p:spPr>
        <p:txBody>
          <a:bodyPr lIns="90000" tIns="46800" rIns="90000" bIns="46800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8" name="组合 7"/>
          <p:cNvGrpSpPr/>
          <p:nvPr userDrawn="1">
            <p:custDataLst>
              <p:tags r:id="rId11"/>
            </p:custDataLst>
          </p:nvPr>
        </p:nvGrpSpPr>
        <p:grpSpPr>
          <a:xfrm>
            <a:off x="11892915" y="1598295"/>
            <a:ext cx="299085" cy="1209675"/>
            <a:chOff x="11892915" y="1598295"/>
            <a:chExt cx="298865" cy="1209455"/>
          </a:xfrm>
        </p:grpSpPr>
        <p:sp>
          <p:nvSpPr>
            <p:cNvPr id="23" name="矩形 22"/>
            <p:cNvSpPr/>
            <p:nvPr userDrawn="1">
              <p:custDataLst>
                <p:tags r:id="rId12"/>
              </p:custDataLst>
            </p:nvPr>
          </p:nvSpPr>
          <p:spPr>
            <a:xfrm>
              <a:off x="11892915" y="205397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4" name="矩形 23"/>
            <p:cNvSpPr/>
            <p:nvPr userDrawn="1">
              <p:custDataLst>
                <p:tags r:id="rId13"/>
              </p:custDataLst>
            </p:nvPr>
          </p:nvSpPr>
          <p:spPr>
            <a:xfrm>
              <a:off x="11892915" y="159829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 userDrawn="1">
              <p:custDataLst>
                <p:tags r:id="rId14"/>
              </p:custDataLst>
            </p:nvPr>
          </p:nvSpPr>
          <p:spPr>
            <a:xfrm>
              <a:off x="11892915" y="250798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6" name="组合 15"/>
          <p:cNvGrpSpPr/>
          <p:nvPr userDrawn="1">
            <p:custDataLst>
              <p:tags r:id="rId7"/>
            </p:custDataLst>
          </p:nvPr>
        </p:nvGrpSpPr>
        <p:grpSpPr>
          <a:xfrm>
            <a:off x="-116840" y="2726055"/>
            <a:ext cx="577850" cy="1240155"/>
            <a:chOff x="-116657" y="2874445"/>
            <a:chExt cx="577659" cy="1240236"/>
          </a:xfrm>
        </p:grpSpPr>
        <p:sp>
          <p:nvSpPr>
            <p:cNvPr id="37" name="任意多边形: 形状 36"/>
            <p:cNvSpPr/>
            <p:nvPr userDrawn="1">
              <p:custDataLst>
                <p:tags r:id="rId15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 userDrawn="1">
              <p:custDataLst>
                <p:tags r:id="rId16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1" name="任意多边形: 形状 40"/>
            <p:cNvSpPr/>
            <p:nvPr userDrawn="1">
              <p:custDataLst>
                <p:tags r:id="rId17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5" name="任意多边形: 形状 34"/>
            <p:cNvSpPr/>
            <p:nvPr userDrawn="1">
              <p:custDataLst>
                <p:tags r:id="rId18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1" name="矩形 30"/>
            <p:cNvSpPr/>
            <p:nvPr userDrawn="1">
              <p:custDataLst>
                <p:tags r:id="rId19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20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 userDrawn="1">
            <p:custDataLst>
              <p:tags r:id="rId8"/>
            </p:custDataLst>
          </p:nvPr>
        </p:nvGrpSpPr>
        <p:grpSpPr>
          <a:xfrm flipH="1">
            <a:off x="11720195" y="2726055"/>
            <a:ext cx="577850" cy="1240155"/>
            <a:chOff x="-116657" y="2874445"/>
            <a:chExt cx="577659" cy="1240236"/>
          </a:xfrm>
        </p:grpSpPr>
        <p:sp>
          <p:nvSpPr>
            <p:cNvPr id="43" name="任意多边形: 形状 42"/>
            <p:cNvSpPr/>
            <p:nvPr userDrawn="1">
              <p:custDataLst>
                <p:tags r:id="rId9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 userDrawn="1">
              <p:custDataLst>
                <p:tags r:id="rId10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5" name="任意多边形: 形状 44"/>
            <p:cNvSpPr/>
            <p:nvPr userDrawn="1">
              <p:custDataLst>
                <p:tags r:id="rId11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6" name="任意多边形: 形状 45"/>
            <p:cNvSpPr/>
            <p:nvPr userDrawn="1">
              <p:custDataLst>
                <p:tags r:id="rId12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" name="矩形 46"/>
            <p:cNvSpPr/>
            <p:nvPr userDrawn="1">
              <p:custDataLst>
                <p:tags r:id="rId13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8" name="任意多边形: 形状 47"/>
            <p:cNvSpPr/>
            <p:nvPr userDrawn="1">
              <p:custDataLst>
                <p:tags r:id="rId14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875"/>
          <p:cNvSpPr/>
          <p:nvPr userDrawn="1">
            <p:custDataLst>
              <p:tags r:id="rId2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876"/>
          <p:cNvSpPr/>
          <p:nvPr userDrawn="1">
            <p:custDataLst>
              <p:tags r:id="rId3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877"/>
          <p:cNvSpPr/>
          <p:nvPr userDrawn="1">
            <p:custDataLst>
              <p:tags r:id="rId4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878"/>
          <p:cNvSpPr/>
          <p:nvPr userDrawn="1">
            <p:custDataLst>
              <p:tags r:id="rId5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875"/>
          <p:cNvSpPr/>
          <p:nvPr userDrawn="1">
            <p:custDataLst>
              <p:tags r:id="rId6"/>
            </p:custDataLst>
          </p:nvPr>
        </p:nvSpPr>
        <p:spPr>
          <a:xfrm>
            <a:off x="9906000" y="6095999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76"/>
          <p:cNvSpPr/>
          <p:nvPr userDrawn="1">
            <p:custDataLst>
              <p:tags r:id="rId7"/>
            </p:custDataLst>
          </p:nvPr>
        </p:nvSpPr>
        <p:spPr>
          <a:xfrm>
            <a:off x="10668000" y="609312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192316" y="2259756"/>
            <a:ext cx="7807369" cy="139809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u="none" strike="noStrike" kern="1200" cap="none" spc="6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2192338" y="3740434"/>
            <a:ext cx="7807325" cy="50057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 hasCustomPrompt="1"/>
            <p:custDataLst>
              <p:tags r:id="rId13"/>
            </p:custDataLst>
          </p:nvPr>
        </p:nvSpPr>
        <p:spPr>
          <a:xfrm>
            <a:off x="2449286" y="4383316"/>
            <a:ext cx="2451100" cy="414321"/>
          </a:xfrm>
        </p:spPr>
        <p:txBody>
          <a:bodyPr lIns="91440" tIns="45720" rIns="91440" bIns="45720"/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汇报人姓名</a:t>
            </a:r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15" hasCustomPrompt="1"/>
            <p:custDataLst>
              <p:tags r:id="rId14"/>
            </p:custDataLst>
          </p:nvPr>
        </p:nvSpPr>
        <p:spPr>
          <a:xfrm>
            <a:off x="7291614" y="4383316"/>
            <a:ext cx="2451100" cy="414321"/>
          </a:xfrm>
        </p:spPr>
        <p:txBody>
          <a:bodyPr lIns="91440" tIns="45720" rIns="91440" bIns="45720"/>
          <a:lstStyle>
            <a:lvl1pPr marL="0" indent="0" algn="r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dirty="0"/>
              <a:t>2020/01/01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 userDrawn="1">
            <p:custDataLst>
              <p:tags r:id="rId15"/>
            </p:custDataLst>
          </p:nvPr>
        </p:nvCxnSpPr>
        <p:spPr>
          <a:xfrm>
            <a:off x="2560320" y="4263574"/>
            <a:ext cx="704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1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4" name="Picture 1"/>
            <p:cNvPicPr>
              <a:picLocks noChangeAspect="1"/>
            </p:cNvPicPr>
            <p:nvPr userDrawn="1">
              <p:custDataLst>
                <p:tags r:id="rId7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6" name="矩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9" name="矩形 18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0" name="矩形 19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1" name="矩形 20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 dirty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Shape 31"/>
          <p:cNvSpPr/>
          <p:nvPr userDrawn="1">
            <p:custDataLst>
              <p:tags r:id="rId2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32"/>
          <p:cNvSpPr/>
          <p:nvPr userDrawn="1">
            <p:custDataLst>
              <p:tags r:id="rId3"/>
            </p:custDataLst>
          </p:nvPr>
        </p:nvSpPr>
        <p:spPr>
          <a:xfrm>
            <a:off x="6858000" y="5334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33"/>
          <p:cNvSpPr/>
          <p:nvPr userDrawn="1">
            <p:custDataLst>
              <p:tags r:id="rId4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36"/>
          <p:cNvSpPr/>
          <p:nvPr userDrawn="1">
            <p:custDataLst>
              <p:tags r:id="rId5"/>
            </p:custDataLst>
          </p:nvPr>
        </p:nvSpPr>
        <p:spPr>
          <a:xfrm>
            <a:off x="-1" y="762000"/>
            <a:ext cx="762001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38"/>
          <p:cNvSpPr/>
          <p:nvPr userDrawn="1">
            <p:custDataLst>
              <p:tags r:id="rId6"/>
            </p:custDataLst>
          </p:nvPr>
        </p:nvSpPr>
        <p:spPr>
          <a:xfrm flipV="1">
            <a:off x="4419600" y="2696211"/>
            <a:ext cx="0" cy="1270001"/>
          </a:xfrm>
          <a:prstGeom prst="line">
            <a:avLst/>
          </a:prstGeom>
          <a:ln w="25400">
            <a:solidFill>
              <a:schemeClr val="accent6">
                <a:hueOff val="-2214564"/>
                <a:satOff val="-18417"/>
                <a:lumOff val="-82892"/>
                <a:alpha val="19618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lnSpc>
                <a:spcPct val="100000"/>
              </a:lnSpc>
              <a:defRPr sz="3200">
                <a:solidFill>
                  <a:schemeClr val="accent6">
                    <a:hueOff val="-2214564"/>
                    <a:satOff val="-18417"/>
                    <a:lumOff val="-82892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83"/>
          <p:cNvSpPr/>
          <p:nvPr userDrawn="1">
            <p:custDataLst>
              <p:tags r:id="rId7"/>
            </p:custDataLst>
          </p:nvPr>
        </p:nvSpPr>
        <p:spPr>
          <a:xfrm>
            <a:off x="9906001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Shape 1884"/>
          <p:cNvSpPr/>
          <p:nvPr userDrawn="1">
            <p:custDataLst>
              <p:tags r:id="rId8"/>
            </p:custDataLst>
          </p:nvPr>
        </p:nvSpPr>
        <p:spPr>
          <a:xfrm>
            <a:off x="6858001" y="5334000"/>
            <a:ext cx="762000" cy="762000"/>
          </a:xfrm>
          <a:prstGeom prst="rect">
            <a:avLst/>
          </a:prstGeom>
          <a:solidFill>
            <a:schemeClr val="accent1"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Shape 1885"/>
          <p:cNvSpPr/>
          <p:nvPr userDrawn="1">
            <p:custDataLst>
              <p:tags r:id="rId9"/>
            </p:custDataLst>
          </p:nvPr>
        </p:nvSpPr>
        <p:spPr>
          <a:xfrm>
            <a:off x="10668001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Shape 1888"/>
          <p:cNvSpPr/>
          <p:nvPr userDrawn="1">
            <p:custDataLst>
              <p:tags r:id="rId10"/>
            </p:custDataLst>
          </p:nvPr>
        </p:nvSpPr>
        <p:spPr>
          <a:xfrm>
            <a:off x="0" y="762000"/>
            <a:ext cx="762001" cy="762000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Shape 1889"/>
          <p:cNvSpPr/>
          <p:nvPr userDrawn="1">
            <p:custDataLst>
              <p:tags r:id="rId11"/>
            </p:custDataLst>
          </p:nvPr>
        </p:nvSpPr>
        <p:spPr>
          <a:xfrm>
            <a:off x="11430001" y="228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Shape 1890"/>
          <p:cNvSpPr/>
          <p:nvPr userDrawn="1">
            <p:custDataLst>
              <p:tags r:id="rId12"/>
            </p:custDataLst>
          </p:nvPr>
        </p:nvSpPr>
        <p:spPr>
          <a:xfrm flipV="1">
            <a:off x="4419601" y="2696211"/>
            <a:ext cx="0" cy="1270001"/>
          </a:xfrm>
          <a:prstGeom prst="line">
            <a:avLst/>
          </a:prstGeom>
          <a:ln w="25400">
            <a:solidFill>
              <a:schemeClr val="accent1">
                <a:alpha val="20000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rgbClr val="DCD5CB">
                    <a:hueOff val="-2214564"/>
                    <a:satOff val="-18417"/>
                    <a:lumOff val="-8289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DCD5CB">
                  <a:hueOff val="-2214564"/>
                  <a:satOff val="-18417"/>
                  <a:lumOff val="-82892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4629151" y="2431178"/>
            <a:ext cx="5448297" cy="92837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629146" y="3422413"/>
            <a:ext cx="5448297" cy="147002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1" name="Picture 1"/>
            <p:cNvPicPr>
              <a:picLocks noChangeAspect="1"/>
            </p:cNvPicPr>
            <p:nvPr userDrawn="1">
              <p:custDataLst>
                <p:tags r:id="rId10"/>
              </p:custDataLst>
            </p:nvPr>
          </p:nvPicPr>
          <p:blipFill>
            <a:blip r:embed="rId18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3" name="矩形 12"/>
              <p:cNvSpPr/>
              <p:nvPr userDrawn="1">
                <p:custDataLst>
                  <p:tags r:id="rId11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12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3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4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15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16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8"/>
          <p:cNvSpPr/>
          <p:nvPr userDrawn="1">
            <p:custDataLst>
              <p:tags r:id="rId1"/>
            </p:custDataLst>
          </p:nvPr>
        </p:nvSpPr>
        <p:spPr>
          <a:xfrm>
            <a:off x="4568825" y="6985"/>
            <a:ext cx="7620000" cy="6861810"/>
          </a:xfrm>
          <a:prstGeom prst="rect">
            <a:avLst/>
          </a:prstGeom>
          <a:solidFill>
            <a:schemeClr val="bg2">
              <a:lumMod val="95000"/>
              <a:alpha val="50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17"/>
                    <a:lumOff val="-82892"/>
                    <a:alpha val="70145"/>
                  </a:schemeClr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924"/>
          <p:cNvSpPr/>
          <p:nvPr userDrawn="1">
            <p:custDataLst>
              <p:tags r:id="rId3"/>
            </p:custDataLst>
          </p:nvPr>
        </p:nvSpPr>
        <p:spPr>
          <a:xfrm>
            <a:off x="9906000" y="6135339"/>
            <a:ext cx="762000" cy="762001"/>
          </a:xfrm>
          <a:prstGeom prst="rect">
            <a:avLst/>
          </a:prstGeom>
          <a:solidFill>
            <a:schemeClr val="accent3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926"/>
          <p:cNvSpPr/>
          <p:nvPr userDrawn="1">
            <p:custDataLst>
              <p:tags r:id="rId4"/>
            </p:custDataLst>
          </p:nvPr>
        </p:nvSpPr>
        <p:spPr>
          <a:xfrm>
            <a:off x="10668000" y="613246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929"/>
          <p:cNvSpPr/>
          <p:nvPr userDrawn="1">
            <p:custDataLst>
              <p:tags r:id="rId5"/>
            </p:custDataLst>
          </p:nvPr>
        </p:nvSpPr>
        <p:spPr>
          <a:xfrm>
            <a:off x="0" y="763439"/>
            <a:ext cx="762001" cy="762000"/>
          </a:xfrm>
          <a:prstGeom prst="rect">
            <a:avLst/>
          </a:prstGeom>
          <a:solidFill>
            <a:schemeClr val="accent5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930"/>
          <p:cNvSpPr/>
          <p:nvPr userDrawn="1">
            <p:custDataLst>
              <p:tags r:id="rId6"/>
            </p:custDataLst>
          </p:nvPr>
        </p:nvSpPr>
        <p:spPr>
          <a:xfrm>
            <a:off x="11430001" y="229969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925"/>
          <p:cNvSpPr/>
          <p:nvPr userDrawn="1">
            <p:custDataLst>
              <p:tags r:id="rId7"/>
            </p:custDataLst>
          </p:nvPr>
        </p:nvSpPr>
        <p:spPr>
          <a:xfrm>
            <a:off x="6854382" y="5350617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87271" y="91231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/>
              <a:t>《</a:t>
            </a:r>
            <a:r>
              <a:rPr dirty="0" smtClean="0"/>
              <a:t>信息学奥赛一本通·编程启蒙 C++版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2023-08-03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3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36.xml"/><Relationship Id="rId13" Type="http://schemas.openxmlformats.org/officeDocument/2006/relationships/notesSlide" Target="../notesSlides/notesSlide10.xml"/><Relationship Id="rId3" Type="http://schemas.openxmlformats.org/officeDocument/2006/relationships/tags" Target="../tags/tag331.xml"/><Relationship Id="rId7" Type="http://schemas.openxmlformats.org/officeDocument/2006/relationships/tags" Target="../tags/tag335.xml"/><Relationship Id="rId12" Type="http://schemas.openxmlformats.org/officeDocument/2006/relationships/slideLayout" Target="../slideLayouts/slideLayout9.xml"/><Relationship Id="rId2" Type="http://schemas.openxmlformats.org/officeDocument/2006/relationships/tags" Target="../tags/tag330.xml"/><Relationship Id="rId1" Type="http://schemas.openxmlformats.org/officeDocument/2006/relationships/tags" Target="../tags/tag329.xml"/><Relationship Id="rId6" Type="http://schemas.openxmlformats.org/officeDocument/2006/relationships/tags" Target="../tags/tag334.xml"/><Relationship Id="rId11" Type="http://schemas.openxmlformats.org/officeDocument/2006/relationships/tags" Target="../tags/tag339.xml"/><Relationship Id="rId5" Type="http://schemas.openxmlformats.org/officeDocument/2006/relationships/tags" Target="../tags/tag333.xml"/><Relationship Id="rId15" Type="http://schemas.openxmlformats.org/officeDocument/2006/relationships/image" Target="../media/image16.emf"/><Relationship Id="rId10" Type="http://schemas.openxmlformats.org/officeDocument/2006/relationships/tags" Target="../tags/tag338.xml"/><Relationship Id="rId4" Type="http://schemas.openxmlformats.org/officeDocument/2006/relationships/tags" Target="../tags/tag332.xml"/><Relationship Id="rId9" Type="http://schemas.openxmlformats.org/officeDocument/2006/relationships/tags" Target="../tags/tag337.xml"/><Relationship Id="rId1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47.xml"/><Relationship Id="rId13" Type="http://schemas.openxmlformats.org/officeDocument/2006/relationships/notesSlide" Target="../notesSlides/notesSlide11.xml"/><Relationship Id="rId3" Type="http://schemas.openxmlformats.org/officeDocument/2006/relationships/tags" Target="../tags/tag342.xml"/><Relationship Id="rId7" Type="http://schemas.openxmlformats.org/officeDocument/2006/relationships/tags" Target="../tags/tag346.xml"/><Relationship Id="rId12" Type="http://schemas.openxmlformats.org/officeDocument/2006/relationships/slideLayout" Target="../slideLayouts/slideLayout9.xml"/><Relationship Id="rId2" Type="http://schemas.openxmlformats.org/officeDocument/2006/relationships/tags" Target="../tags/tag341.xml"/><Relationship Id="rId1" Type="http://schemas.openxmlformats.org/officeDocument/2006/relationships/tags" Target="../tags/tag340.xml"/><Relationship Id="rId6" Type="http://schemas.openxmlformats.org/officeDocument/2006/relationships/tags" Target="../tags/tag345.xml"/><Relationship Id="rId11" Type="http://schemas.openxmlformats.org/officeDocument/2006/relationships/tags" Target="../tags/tag350.xml"/><Relationship Id="rId5" Type="http://schemas.openxmlformats.org/officeDocument/2006/relationships/tags" Target="../tags/tag344.xml"/><Relationship Id="rId15" Type="http://schemas.openxmlformats.org/officeDocument/2006/relationships/image" Target="../media/image17.emf"/><Relationship Id="rId10" Type="http://schemas.openxmlformats.org/officeDocument/2006/relationships/tags" Target="../tags/tag349.xml"/><Relationship Id="rId4" Type="http://schemas.openxmlformats.org/officeDocument/2006/relationships/tags" Target="../tags/tag343.xml"/><Relationship Id="rId9" Type="http://schemas.openxmlformats.org/officeDocument/2006/relationships/tags" Target="../tags/tag348.xml"/><Relationship Id="rId1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58.xml"/><Relationship Id="rId13" Type="http://schemas.openxmlformats.org/officeDocument/2006/relationships/notesSlide" Target="../notesSlides/notesSlide12.xml"/><Relationship Id="rId3" Type="http://schemas.openxmlformats.org/officeDocument/2006/relationships/tags" Target="../tags/tag353.xml"/><Relationship Id="rId7" Type="http://schemas.openxmlformats.org/officeDocument/2006/relationships/tags" Target="../tags/tag357.xml"/><Relationship Id="rId12" Type="http://schemas.openxmlformats.org/officeDocument/2006/relationships/slideLayout" Target="../slideLayouts/slideLayout9.xml"/><Relationship Id="rId2" Type="http://schemas.openxmlformats.org/officeDocument/2006/relationships/tags" Target="../tags/tag352.xml"/><Relationship Id="rId1" Type="http://schemas.openxmlformats.org/officeDocument/2006/relationships/tags" Target="../tags/tag351.xml"/><Relationship Id="rId6" Type="http://schemas.openxmlformats.org/officeDocument/2006/relationships/tags" Target="../tags/tag356.xml"/><Relationship Id="rId11" Type="http://schemas.openxmlformats.org/officeDocument/2006/relationships/tags" Target="../tags/tag361.xml"/><Relationship Id="rId5" Type="http://schemas.openxmlformats.org/officeDocument/2006/relationships/tags" Target="../tags/tag355.xml"/><Relationship Id="rId15" Type="http://schemas.openxmlformats.org/officeDocument/2006/relationships/image" Target="../media/image18.emf"/><Relationship Id="rId10" Type="http://schemas.openxmlformats.org/officeDocument/2006/relationships/tags" Target="../tags/tag360.xml"/><Relationship Id="rId4" Type="http://schemas.openxmlformats.org/officeDocument/2006/relationships/tags" Target="../tags/tag354.xml"/><Relationship Id="rId9" Type="http://schemas.openxmlformats.org/officeDocument/2006/relationships/tags" Target="../tags/tag359.xml"/><Relationship Id="rId1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69.xml"/><Relationship Id="rId13" Type="http://schemas.openxmlformats.org/officeDocument/2006/relationships/notesSlide" Target="../notesSlides/notesSlide13.xml"/><Relationship Id="rId3" Type="http://schemas.openxmlformats.org/officeDocument/2006/relationships/tags" Target="../tags/tag364.xml"/><Relationship Id="rId7" Type="http://schemas.openxmlformats.org/officeDocument/2006/relationships/tags" Target="../tags/tag368.xml"/><Relationship Id="rId12" Type="http://schemas.openxmlformats.org/officeDocument/2006/relationships/slideLayout" Target="../slideLayouts/slideLayout9.xml"/><Relationship Id="rId2" Type="http://schemas.openxmlformats.org/officeDocument/2006/relationships/tags" Target="../tags/tag363.xml"/><Relationship Id="rId1" Type="http://schemas.openxmlformats.org/officeDocument/2006/relationships/tags" Target="../tags/tag362.xml"/><Relationship Id="rId6" Type="http://schemas.openxmlformats.org/officeDocument/2006/relationships/tags" Target="../tags/tag367.xml"/><Relationship Id="rId11" Type="http://schemas.openxmlformats.org/officeDocument/2006/relationships/tags" Target="../tags/tag372.xml"/><Relationship Id="rId5" Type="http://schemas.openxmlformats.org/officeDocument/2006/relationships/tags" Target="../tags/tag366.xml"/><Relationship Id="rId15" Type="http://schemas.openxmlformats.org/officeDocument/2006/relationships/image" Target="../media/image19.emf"/><Relationship Id="rId10" Type="http://schemas.openxmlformats.org/officeDocument/2006/relationships/tags" Target="../tags/tag371.xml"/><Relationship Id="rId4" Type="http://schemas.openxmlformats.org/officeDocument/2006/relationships/tags" Target="../tags/tag365.xml"/><Relationship Id="rId9" Type="http://schemas.openxmlformats.org/officeDocument/2006/relationships/tags" Target="../tags/tag370.xml"/><Relationship Id="rId1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80.xml"/><Relationship Id="rId13" Type="http://schemas.openxmlformats.org/officeDocument/2006/relationships/notesSlide" Target="../notesSlides/notesSlide14.xml"/><Relationship Id="rId3" Type="http://schemas.openxmlformats.org/officeDocument/2006/relationships/tags" Target="../tags/tag375.xml"/><Relationship Id="rId7" Type="http://schemas.openxmlformats.org/officeDocument/2006/relationships/tags" Target="../tags/tag379.xml"/><Relationship Id="rId12" Type="http://schemas.openxmlformats.org/officeDocument/2006/relationships/slideLayout" Target="../slideLayouts/slideLayout9.xml"/><Relationship Id="rId2" Type="http://schemas.openxmlformats.org/officeDocument/2006/relationships/tags" Target="../tags/tag374.xml"/><Relationship Id="rId1" Type="http://schemas.openxmlformats.org/officeDocument/2006/relationships/tags" Target="../tags/tag373.xml"/><Relationship Id="rId6" Type="http://schemas.openxmlformats.org/officeDocument/2006/relationships/tags" Target="../tags/tag378.xml"/><Relationship Id="rId11" Type="http://schemas.openxmlformats.org/officeDocument/2006/relationships/tags" Target="../tags/tag383.xml"/><Relationship Id="rId5" Type="http://schemas.openxmlformats.org/officeDocument/2006/relationships/tags" Target="../tags/tag377.xml"/><Relationship Id="rId15" Type="http://schemas.openxmlformats.org/officeDocument/2006/relationships/image" Target="../media/image20.emf"/><Relationship Id="rId10" Type="http://schemas.openxmlformats.org/officeDocument/2006/relationships/tags" Target="../tags/tag382.xml"/><Relationship Id="rId4" Type="http://schemas.openxmlformats.org/officeDocument/2006/relationships/tags" Target="../tags/tag376.xml"/><Relationship Id="rId9" Type="http://schemas.openxmlformats.org/officeDocument/2006/relationships/tags" Target="../tags/tag381.xml"/><Relationship Id="rId1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85.xml"/><Relationship Id="rId1" Type="http://schemas.openxmlformats.org/officeDocument/2006/relationships/tags" Target="../tags/tag384.xml"/><Relationship Id="rId4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47.xml"/><Relationship Id="rId13" Type="http://schemas.openxmlformats.org/officeDocument/2006/relationships/slideLayout" Target="../slideLayouts/slideLayout9.xml"/><Relationship Id="rId18" Type="http://schemas.openxmlformats.org/officeDocument/2006/relationships/image" Target="../media/image8.emf"/><Relationship Id="rId3" Type="http://schemas.openxmlformats.org/officeDocument/2006/relationships/tags" Target="../tags/tag242.xml"/><Relationship Id="rId7" Type="http://schemas.openxmlformats.org/officeDocument/2006/relationships/tags" Target="../tags/tag246.xml"/><Relationship Id="rId12" Type="http://schemas.openxmlformats.org/officeDocument/2006/relationships/tags" Target="../tags/tag251.xml"/><Relationship Id="rId17" Type="http://schemas.openxmlformats.org/officeDocument/2006/relationships/image" Target="../media/image7.emf"/><Relationship Id="rId2" Type="http://schemas.openxmlformats.org/officeDocument/2006/relationships/tags" Target="../tags/tag241.xml"/><Relationship Id="rId16" Type="http://schemas.openxmlformats.org/officeDocument/2006/relationships/image" Target="../media/image6.png"/><Relationship Id="rId1" Type="http://schemas.openxmlformats.org/officeDocument/2006/relationships/tags" Target="../tags/tag240.xml"/><Relationship Id="rId6" Type="http://schemas.openxmlformats.org/officeDocument/2006/relationships/tags" Target="../tags/tag245.xml"/><Relationship Id="rId11" Type="http://schemas.openxmlformats.org/officeDocument/2006/relationships/tags" Target="../tags/tag250.xml"/><Relationship Id="rId5" Type="http://schemas.openxmlformats.org/officeDocument/2006/relationships/tags" Target="../tags/tag244.xml"/><Relationship Id="rId15" Type="http://schemas.openxmlformats.org/officeDocument/2006/relationships/image" Target="../media/image5.png"/><Relationship Id="rId10" Type="http://schemas.openxmlformats.org/officeDocument/2006/relationships/tags" Target="../tags/tag249.xml"/><Relationship Id="rId4" Type="http://schemas.openxmlformats.org/officeDocument/2006/relationships/tags" Target="../tags/tag243.xml"/><Relationship Id="rId9" Type="http://schemas.openxmlformats.org/officeDocument/2006/relationships/tags" Target="../tags/tag248.xml"/><Relationship Id="rId1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59.xml"/><Relationship Id="rId13" Type="http://schemas.openxmlformats.org/officeDocument/2006/relationships/notesSlide" Target="../notesSlides/notesSlide3.xml"/><Relationship Id="rId3" Type="http://schemas.openxmlformats.org/officeDocument/2006/relationships/tags" Target="../tags/tag254.xml"/><Relationship Id="rId7" Type="http://schemas.openxmlformats.org/officeDocument/2006/relationships/tags" Target="../tags/tag258.xml"/><Relationship Id="rId12" Type="http://schemas.openxmlformats.org/officeDocument/2006/relationships/slideLayout" Target="../slideLayouts/slideLayout9.xml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6" Type="http://schemas.openxmlformats.org/officeDocument/2006/relationships/tags" Target="../tags/tag257.xml"/><Relationship Id="rId11" Type="http://schemas.openxmlformats.org/officeDocument/2006/relationships/tags" Target="../tags/tag262.xml"/><Relationship Id="rId5" Type="http://schemas.openxmlformats.org/officeDocument/2006/relationships/tags" Target="../tags/tag256.xml"/><Relationship Id="rId15" Type="http://schemas.openxmlformats.org/officeDocument/2006/relationships/image" Target="../media/image9.emf"/><Relationship Id="rId10" Type="http://schemas.openxmlformats.org/officeDocument/2006/relationships/tags" Target="../tags/tag261.xml"/><Relationship Id="rId4" Type="http://schemas.openxmlformats.org/officeDocument/2006/relationships/tags" Target="../tags/tag255.xml"/><Relationship Id="rId9" Type="http://schemas.openxmlformats.org/officeDocument/2006/relationships/tags" Target="../tags/tag260.xml"/><Relationship Id="rId1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70.xml"/><Relationship Id="rId13" Type="http://schemas.openxmlformats.org/officeDocument/2006/relationships/notesSlide" Target="../notesSlides/notesSlide4.xml"/><Relationship Id="rId3" Type="http://schemas.openxmlformats.org/officeDocument/2006/relationships/tags" Target="../tags/tag265.xml"/><Relationship Id="rId7" Type="http://schemas.openxmlformats.org/officeDocument/2006/relationships/tags" Target="../tags/tag269.xml"/><Relationship Id="rId12" Type="http://schemas.openxmlformats.org/officeDocument/2006/relationships/slideLayout" Target="../slideLayouts/slideLayout9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6" Type="http://schemas.openxmlformats.org/officeDocument/2006/relationships/tags" Target="../tags/tag268.xml"/><Relationship Id="rId11" Type="http://schemas.openxmlformats.org/officeDocument/2006/relationships/tags" Target="../tags/tag273.xml"/><Relationship Id="rId5" Type="http://schemas.openxmlformats.org/officeDocument/2006/relationships/tags" Target="../tags/tag267.xml"/><Relationship Id="rId15" Type="http://schemas.openxmlformats.org/officeDocument/2006/relationships/image" Target="../media/image10.emf"/><Relationship Id="rId10" Type="http://schemas.openxmlformats.org/officeDocument/2006/relationships/tags" Target="../tags/tag272.xml"/><Relationship Id="rId4" Type="http://schemas.openxmlformats.org/officeDocument/2006/relationships/tags" Target="../tags/tag266.xml"/><Relationship Id="rId9" Type="http://schemas.openxmlformats.org/officeDocument/2006/relationships/tags" Target="../tags/tag271.xml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81.xml"/><Relationship Id="rId13" Type="http://schemas.openxmlformats.org/officeDocument/2006/relationships/notesSlide" Target="../notesSlides/notesSlide5.xml"/><Relationship Id="rId3" Type="http://schemas.openxmlformats.org/officeDocument/2006/relationships/tags" Target="../tags/tag276.xml"/><Relationship Id="rId7" Type="http://schemas.openxmlformats.org/officeDocument/2006/relationships/tags" Target="../tags/tag280.xml"/><Relationship Id="rId12" Type="http://schemas.openxmlformats.org/officeDocument/2006/relationships/slideLayout" Target="../slideLayouts/slideLayout9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6" Type="http://schemas.openxmlformats.org/officeDocument/2006/relationships/tags" Target="../tags/tag279.xml"/><Relationship Id="rId11" Type="http://schemas.openxmlformats.org/officeDocument/2006/relationships/tags" Target="../tags/tag284.xml"/><Relationship Id="rId5" Type="http://schemas.openxmlformats.org/officeDocument/2006/relationships/tags" Target="../tags/tag278.xml"/><Relationship Id="rId15" Type="http://schemas.openxmlformats.org/officeDocument/2006/relationships/image" Target="../media/image11.emf"/><Relationship Id="rId10" Type="http://schemas.openxmlformats.org/officeDocument/2006/relationships/tags" Target="../tags/tag283.xml"/><Relationship Id="rId4" Type="http://schemas.openxmlformats.org/officeDocument/2006/relationships/tags" Target="../tags/tag277.xml"/><Relationship Id="rId9" Type="http://schemas.openxmlformats.org/officeDocument/2006/relationships/tags" Target="../tags/tag282.xml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92.xml"/><Relationship Id="rId13" Type="http://schemas.openxmlformats.org/officeDocument/2006/relationships/notesSlide" Target="../notesSlides/notesSlide6.xml"/><Relationship Id="rId3" Type="http://schemas.openxmlformats.org/officeDocument/2006/relationships/tags" Target="../tags/tag287.xml"/><Relationship Id="rId7" Type="http://schemas.openxmlformats.org/officeDocument/2006/relationships/tags" Target="../tags/tag291.xml"/><Relationship Id="rId12" Type="http://schemas.openxmlformats.org/officeDocument/2006/relationships/slideLayout" Target="../slideLayouts/slideLayout9.xml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6" Type="http://schemas.openxmlformats.org/officeDocument/2006/relationships/tags" Target="../tags/tag290.xml"/><Relationship Id="rId11" Type="http://schemas.openxmlformats.org/officeDocument/2006/relationships/tags" Target="../tags/tag295.xml"/><Relationship Id="rId5" Type="http://schemas.openxmlformats.org/officeDocument/2006/relationships/tags" Target="../tags/tag289.xml"/><Relationship Id="rId15" Type="http://schemas.openxmlformats.org/officeDocument/2006/relationships/image" Target="../media/image12.emf"/><Relationship Id="rId10" Type="http://schemas.openxmlformats.org/officeDocument/2006/relationships/tags" Target="../tags/tag294.xml"/><Relationship Id="rId4" Type="http://schemas.openxmlformats.org/officeDocument/2006/relationships/tags" Target="../tags/tag288.xml"/><Relationship Id="rId9" Type="http://schemas.openxmlformats.org/officeDocument/2006/relationships/tags" Target="../tags/tag293.xml"/><Relationship Id="rId1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03.xml"/><Relationship Id="rId13" Type="http://schemas.openxmlformats.org/officeDocument/2006/relationships/notesSlide" Target="../notesSlides/notesSlide7.xml"/><Relationship Id="rId3" Type="http://schemas.openxmlformats.org/officeDocument/2006/relationships/tags" Target="../tags/tag298.xml"/><Relationship Id="rId7" Type="http://schemas.openxmlformats.org/officeDocument/2006/relationships/tags" Target="../tags/tag302.xml"/><Relationship Id="rId12" Type="http://schemas.openxmlformats.org/officeDocument/2006/relationships/slideLayout" Target="../slideLayouts/slideLayout9.xml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6" Type="http://schemas.openxmlformats.org/officeDocument/2006/relationships/tags" Target="../tags/tag301.xml"/><Relationship Id="rId11" Type="http://schemas.openxmlformats.org/officeDocument/2006/relationships/tags" Target="../tags/tag306.xml"/><Relationship Id="rId5" Type="http://schemas.openxmlformats.org/officeDocument/2006/relationships/tags" Target="../tags/tag300.xml"/><Relationship Id="rId15" Type="http://schemas.openxmlformats.org/officeDocument/2006/relationships/image" Target="../media/image13.emf"/><Relationship Id="rId10" Type="http://schemas.openxmlformats.org/officeDocument/2006/relationships/tags" Target="../tags/tag305.xml"/><Relationship Id="rId4" Type="http://schemas.openxmlformats.org/officeDocument/2006/relationships/tags" Target="../tags/tag299.xml"/><Relationship Id="rId9" Type="http://schemas.openxmlformats.org/officeDocument/2006/relationships/tags" Target="../tags/tag304.xml"/><Relationship Id="rId1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14.xml"/><Relationship Id="rId13" Type="http://schemas.openxmlformats.org/officeDocument/2006/relationships/notesSlide" Target="../notesSlides/notesSlide8.xml"/><Relationship Id="rId3" Type="http://schemas.openxmlformats.org/officeDocument/2006/relationships/tags" Target="../tags/tag309.xml"/><Relationship Id="rId7" Type="http://schemas.openxmlformats.org/officeDocument/2006/relationships/tags" Target="../tags/tag313.xml"/><Relationship Id="rId12" Type="http://schemas.openxmlformats.org/officeDocument/2006/relationships/slideLayout" Target="../slideLayouts/slideLayout9.xml"/><Relationship Id="rId2" Type="http://schemas.openxmlformats.org/officeDocument/2006/relationships/tags" Target="../tags/tag308.xml"/><Relationship Id="rId1" Type="http://schemas.openxmlformats.org/officeDocument/2006/relationships/tags" Target="../tags/tag307.xml"/><Relationship Id="rId6" Type="http://schemas.openxmlformats.org/officeDocument/2006/relationships/tags" Target="../tags/tag312.xml"/><Relationship Id="rId11" Type="http://schemas.openxmlformats.org/officeDocument/2006/relationships/tags" Target="../tags/tag317.xml"/><Relationship Id="rId5" Type="http://schemas.openxmlformats.org/officeDocument/2006/relationships/tags" Target="../tags/tag311.xml"/><Relationship Id="rId15" Type="http://schemas.openxmlformats.org/officeDocument/2006/relationships/image" Target="../media/image14.emf"/><Relationship Id="rId10" Type="http://schemas.openxmlformats.org/officeDocument/2006/relationships/tags" Target="../tags/tag316.xml"/><Relationship Id="rId4" Type="http://schemas.openxmlformats.org/officeDocument/2006/relationships/tags" Target="../tags/tag310.xml"/><Relationship Id="rId9" Type="http://schemas.openxmlformats.org/officeDocument/2006/relationships/tags" Target="../tags/tag315.xml"/><Relationship Id="rId1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25.xml"/><Relationship Id="rId13" Type="http://schemas.openxmlformats.org/officeDocument/2006/relationships/notesSlide" Target="../notesSlides/notesSlide9.xml"/><Relationship Id="rId3" Type="http://schemas.openxmlformats.org/officeDocument/2006/relationships/tags" Target="../tags/tag320.xml"/><Relationship Id="rId7" Type="http://schemas.openxmlformats.org/officeDocument/2006/relationships/tags" Target="../tags/tag324.xml"/><Relationship Id="rId12" Type="http://schemas.openxmlformats.org/officeDocument/2006/relationships/slideLayout" Target="../slideLayouts/slideLayout9.xml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6" Type="http://schemas.openxmlformats.org/officeDocument/2006/relationships/tags" Target="../tags/tag323.xml"/><Relationship Id="rId11" Type="http://schemas.openxmlformats.org/officeDocument/2006/relationships/tags" Target="../tags/tag328.xml"/><Relationship Id="rId5" Type="http://schemas.openxmlformats.org/officeDocument/2006/relationships/tags" Target="../tags/tag322.xml"/><Relationship Id="rId15" Type="http://schemas.openxmlformats.org/officeDocument/2006/relationships/image" Target="../media/image15.emf"/><Relationship Id="rId10" Type="http://schemas.openxmlformats.org/officeDocument/2006/relationships/tags" Target="../tags/tag327.xml"/><Relationship Id="rId4" Type="http://schemas.openxmlformats.org/officeDocument/2006/relationships/tags" Target="../tags/tag321.xml"/><Relationship Id="rId9" Type="http://schemas.openxmlformats.org/officeDocument/2006/relationships/tags" Target="../tags/tag326.xm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353606" y="1299001"/>
            <a:ext cx="7807369" cy="1398093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第二章 选择结构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2192655" y="2929255"/>
            <a:ext cx="7807325" cy="1222375"/>
          </a:xfrm>
        </p:spPr>
        <p:txBody>
          <a:bodyPr>
            <a:noAutofit/>
          </a:bodyPr>
          <a:lstStyle/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第</a:t>
            </a:r>
            <a:r>
              <a:rPr lang="en-US" altLang="zh-CN"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17</a:t>
            </a:r>
            <a:r>
              <a:rPr lang="zh-CN" altLang="en-US"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课 if-else语句</a:t>
            </a:r>
          </a:p>
        </p:txBody>
      </p:sp>
      <p:sp>
        <p:nvSpPr>
          <p:cNvPr id="9" name="文本占位符 4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935095" y="4384040"/>
            <a:ext cx="4189095" cy="414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《信息学奥赛一本通·编程启蒙 C++版》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5"/>
          <a:srcRect r="44641"/>
          <a:stretch>
            <a:fillRect/>
          </a:stretch>
        </p:blipFill>
        <p:spPr>
          <a:xfrm>
            <a:off x="1703705" y="263525"/>
            <a:ext cx="8784590" cy="65887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8360" y="213360"/>
            <a:ext cx="10776585" cy="60305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5"/>
          <a:srcRect r="42032"/>
          <a:stretch>
            <a:fillRect/>
          </a:stretch>
        </p:blipFill>
        <p:spPr>
          <a:xfrm>
            <a:off x="1652905" y="586740"/>
            <a:ext cx="8353425" cy="5384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0255" y="554990"/>
            <a:ext cx="11421745" cy="58559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5"/>
          <a:srcRect r="40793"/>
          <a:stretch>
            <a:fillRect/>
          </a:stretch>
        </p:blipFill>
        <p:spPr>
          <a:xfrm>
            <a:off x="1963420" y="214630"/>
            <a:ext cx="7180580" cy="64147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075177" y="2310197"/>
            <a:ext cx="6041646" cy="139774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 u="none" strike="noStrike" baseline="0" dirty="0">
                <a:solidFill>
                  <a:schemeClr val="accent1">
                    <a:lumMod val="75000"/>
                  </a:schemeClr>
                </a:solidFill>
                <a:uLnTx/>
                <a:uFillTx/>
              </a:rPr>
              <a:t>谢谢！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822192" y="5226304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62435" y="322902"/>
            <a:ext cx="279717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第17课 if-else语句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248920" y="1221740"/>
            <a:ext cx="11417300" cy="430784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971540" y="2442845"/>
            <a:ext cx="4821555" cy="349631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18317" y="3375660"/>
            <a:ext cx="3741294" cy="2266188"/>
          </a:xfrm>
          <a:prstGeom prst="rect">
            <a:avLst/>
          </a:prstGeom>
          <a:solidFill>
            <a:schemeClr val="accent1">
              <a:alpha val="0"/>
            </a:scheme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70832" y="5125720"/>
            <a:ext cx="3584448" cy="1200329"/>
          </a:xfrm>
          <a:prstGeom prst="rect">
            <a:avLst/>
          </a:prstGeom>
          <a:noFill/>
          <a:ln w="53975">
            <a:solidFill>
              <a:srgbClr val="11568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可以这样理解：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、把事情分成二类，非此即彼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If       </a:t>
            </a:r>
            <a:r>
              <a:rPr lang="zh-CN" altLang="en-US" b="1" dirty="0" smtClean="0">
                <a:solidFill>
                  <a:srgbClr val="FF0000"/>
                </a:solidFill>
              </a:rPr>
              <a:t>此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else </a:t>
            </a:r>
            <a:r>
              <a:rPr lang="zh-CN" altLang="en-US" b="1" dirty="0" smtClean="0">
                <a:solidFill>
                  <a:srgbClr val="FF0000"/>
                </a:solidFill>
              </a:rPr>
              <a:t>彼（</a:t>
            </a:r>
            <a:r>
              <a:rPr lang="en-US" altLang="zh-CN" b="1" dirty="0" smtClean="0">
                <a:solidFill>
                  <a:srgbClr val="FF0000"/>
                </a:solidFill>
              </a:rPr>
              <a:t>if</a:t>
            </a:r>
            <a:r>
              <a:rPr lang="zh-CN" altLang="en-US" b="1" dirty="0" smtClean="0">
                <a:solidFill>
                  <a:srgbClr val="FF0000"/>
                </a:solidFill>
              </a:rPr>
              <a:t>的对立面）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14730" y="93980"/>
            <a:ext cx="9484360" cy="66427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5"/>
          <a:srcRect r="40928"/>
          <a:stretch>
            <a:fillRect/>
          </a:stretch>
        </p:blipFill>
        <p:spPr>
          <a:xfrm>
            <a:off x="2073910" y="629285"/>
            <a:ext cx="6900545" cy="52508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04304" y="1792224"/>
            <a:ext cx="4489704" cy="193899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If(n%2)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r>
              <a:rPr lang="zh-CN" altLang="en-US" sz="2400" dirty="0" smtClean="0"/>
              <a:t>这种写法，表示</a:t>
            </a:r>
            <a:r>
              <a:rPr lang="en-US" altLang="zh-CN" sz="2400" dirty="0" smtClean="0"/>
              <a:t>n%2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true </a:t>
            </a:r>
            <a:r>
              <a:rPr lang="zh-CN" altLang="en-US" sz="2400" dirty="0" smtClean="0"/>
              <a:t>即是如下写法一样的：</a:t>
            </a:r>
            <a:endParaRPr lang="en-US" altLang="zh-CN" sz="2400" dirty="0" smtClean="0"/>
          </a:p>
          <a:p>
            <a:r>
              <a:rPr lang="en-US" altLang="zh-CN" sz="2400" dirty="0" smtClean="0"/>
              <a:t>If(n%2==1) </a:t>
            </a:r>
            <a:r>
              <a:rPr lang="zh-CN" altLang="en-US" sz="2400" dirty="0" smtClean="0"/>
              <a:t>或者写成</a:t>
            </a:r>
            <a:r>
              <a:rPr lang="en-US" altLang="zh-CN" sz="2400" dirty="0" smtClean="0"/>
              <a:t>if(n%2!=0)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即非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0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即真</a:t>
            </a:r>
            <a:r>
              <a:rPr lang="zh-CN" altLang="en-US" sz="2400" dirty="0" smtClean="0"/>
              <a:t>，非假即真</a:t>
            </a:r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8025" y="1270"/>
            <a:ext cx="10340975" cy="67576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5"/>
          <a:srcRect r="45245"/>
          <a:stretch>
            <a:fillRect/>
          </a:stretch>
        </p:blipFill>
        <p:spPr>
          <a:xfrm>
            <a:off x="1969135" y="788670"/>
            <a:ext cx="7434580" cy="50736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5010" y="117475"/>
            <a:ext cx="10557510" cy="64039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5"/>
          <a:srcRect r="42574"/>
          <a:stretch>
            <a:fillRect/>
          </a:stretch>
        </p:blipFill>
        <p:spPr>
          <a:xfrm>
            <a:off x="1101725" y="179070"/>
            <a:ext cx="9366885" cy="60953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905" y="0"/>
            <a:ext cx="10479405" cy="63563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COMMONDATA" val="eyJoZGlkIjoiYjExNGJhZWUxNmZjY2RmMGJmOWIzMGI2N2QzYTg5NzYifQ=="/>
  <p:tag name="KSO_WPP_MARK_KEY" val="72a5af5d-bba7-4983-a94f-dba4579e757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  <p:tag name="KSO_WM_SLIDE_BK_DARK_LIGHT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69084dfc-3a6b-48bb-b138-0c7e9072c798}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5828e6ec-1c3f-46ed-afa1-ce2a37e441ee}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leftRight"/>
  <p:tag name="KSO_WM_SLIDE_BK_DARK_LIGHT" val="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leftRight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leftRight"/>
  <p:tag name="KSO_WM_SLIDE_BK_DARK_LIGHT" val="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leftRight"/>
  <p:tag name="KSO_WM_SLIDE_BK_DARK_LIGHT" val="2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ottomTop"/>
  <p:tag name="KSO_WM_SLIDE_BK_DARK_LIGHT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ottomTop"/>
  <p:tag name="KSO_WM_SLIDE_BK_DARK_LIGHT" val="2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ottomTop"/>
  <p:tag name="KSO_WM_SLIDE_BK_DARK_LIGHT" val="2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ottomTop"/>
  <p:tag name="KSO_WM_SLIDE_BK_DARK_LIGHT" val="2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belt"/>
  <p:tag name="KSO_WM_SLIDE_BK_DARK_LIGHT" val="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UNIT_TYPE" val="i"/>
  <p:tag name="KSO_WM_UNIT_INDEX" val="9"/>
  <p:tag name="KSO_WM_SLIDE_BACKGROUND_TYPE" val="belt"/>
  <p:tag name="KSO_WM_SLIDE_BK_DARK_LIGHT" val="2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0"/>
  <p:tag name="KSO_WM_UNIT_LAYERLEVEL" val="1"/>
  <p:tag name="KSO_WM_TAG_VERSION" val="1.0"/>
  <p:tag name="KSO_WM_BEAUTIFY_FLAG" val="#wm#"/>
  <p:tag name="KSO_WM_UNIT_TYPE" val="i"/>
  <p:tag name="KSO_WM_UNIT_INDEX" val="10"/>
  <p:tag name="KSO_WM_SLIDE_BACKGROUND_TYPE" val="belt"/>
  <p:tag name="KSO_WM_SLIDE_BK_DARK_LIGHT" val="2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1"/>
  <p:tag name="KSO_WM_UNIT_LAYERLEVEL" val="1"/>
  <p:tag name="KSO_WM_TAG_VERSION" val="1.0"/>
  <p:tag name="KSO_WM_BEAUTIFY_FLAG" val="#wm#"/>
  <p:tag name="KSO_WM_UNIT_TYPE" val="i"/>
  <p:tag name="KSO_WM_UNIT_INDEX" val="11"/>
  <p:tag name="KSO_WM_SLIDE_BACKGROUND_TYPE" val="belt"/>
  <p:tag name="KSO_WM_SLIDE_BK_DARK_LIGHT" val="2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2"/>
  <p:tag name="KSO_WM_UNIT_LAYERLEVEL" val="1"/>
  <p:tag name="KSO_WM_TAG_VERSION" val="1.0"/>
  <p:tag name="KSO_WM_BEAUTIFY_FLAG" val="#wm#"/>
  <p:tag name="KSO_WM_UNIT_TYPE" val="i"/>
  <p:tag name="KSO_WM_UNIT_INDEX" val="12"/>
  <p:tag name="KSO_WM_SLIDE_BACKGROUND_TYPE" val="belt"/>
  <p:tag name="KSO_WM_SLIDE_BK_DARK_LIGHT" val="2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3"/>
  <p:tag name="KSO_WM_UNIT_LAYERLEVEL" val="1"/>
  <p:tag name="KSO_WM_TAG_VERSION" val="1.0"/>
  <p:tag name="KSO_WM_BEAUTIFY_FLAG" val="#wm#"/>
  <p:tag name="KSO_WM_UNIT_TYPE" val="i"/>
  <p:tag name="KSO_WM_UNIT_INDEX" val="13"/>
  <p:tag name="KSO_WM_SLIDE_BACKGROUND_TYPE" val="belt"/>
  <p:tag name="KSO_WM_SLIDE_BK_DARK_LIGHT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elt"/>
  <p:tag name="KSO_WM_SLIDE_BK_DARK_LIGHT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elt"/>
  <p:tag name="KSO_WM_SLIDE_BK_DARK_LIGHT" val="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elt"/>
  <p:tag name="KSO_WM_SLIDE_BK_DARK_LIGHT" val="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elt"/>
  <p:tag name="KSO_WM_SLIDE_BK_DARK_LIGHT" val="2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elt"/>
  <p:tag name="KSO_WM_SLIDE_BK_DARK_LIGHT" val="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1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12"/>
  <p:tag name="KSO_WM_SLIDE_LAYOUT" val="a_b"/>
  <p:tag name="KSO_WM_SLIDE_LAYOUT_CNT" val="1_3"/>
  <p:tag name="KSO_WM_TEMPLATE_MASTER_THUMB_INDEX" val="12"/>
  <p:tag name="KSO_WM_TEMPLATE_THUMBS_INDEX" val="1、4、7、8、10、11、12、13、17、19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文艺清新工作总结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2_1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NUMDGMTITLE" val="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12_1*b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12_1*b*2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69084dfc-3a6b-48bb-b138-0c7e9072c798}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5828e6ec-1c3f-46ed-afa1-ce2a37e441ee}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135,&quot;width&quot;:8310}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69084dfc-3a6b-48bb-b138-0c7e9072c798}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5828e6ec-1c3f-46ed-afa1-ce2a37e441ee}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69084dfc-3a6b-48bb-b138-0c7e9072c798}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5828e6ec-1c3f-46ed-afa1-ce2a37e441ee}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69084dfc-3a6b-48bb-b138-0c7e9072c798}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5828e6ec-1c3f-46ed-afa1-ce2a37e441ee}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69084dfc-3a6b-48bb-b138-0c7e9072c798}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5828e6ec-1c3f-46ed-afa1-ce2a37e441ee}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69084dfc-3a6b-48bb-b138-0c7e9072c798}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5828e6ec-1c3f-46ed-afa1-ce2a37e441ee}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69084dfc-3a6b-48bb-b138-0c7e9072c798}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5828e6ec-1c3f-46ed-afa1-ce2a37e441ee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69084dfc-3a6b-48bb-b138-0c7e9072c798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5828e6ec-1c3f-46ed-afa1-ce2a37e441ee}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69084dfc-3a6b-48bb-b138-0c7e9072c798}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5828e6ec-1c3f-46ed-afa1-ce2a37e441ee}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69084dfc-3a6b-48bb-b138-0c7e9072c798}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5828e6ec-1c3f-46ed-afa1-ce2a37e441ee}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69084dfc-3a6b-48bb-b138-0c7e9072c798}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5828e6ec-1c3f-46ed-afa1-ce2a37e441ee}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69084dfc-3a6b-48bb-b138-0c7e9072c798}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5828e6ec-1c3f-46ed-afa1-ce2a37e441ee}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2"/>
  <p:tag name="KSO_WM_SLIDE_BACKGROUND_TYPE" val="general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69084dfc-3a6b-48bb-b138-0c7e9072c798}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5828e6ec-1c3f-46ed-afa1-ce2a37e441ee}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12_19"/>
  <p:tag name="KSO_WM_TEMPLATE_SUBCATEGORY" val="0"/>
  <p:tag name="KSO_WM_TEMPLATE_MASTER_TYPE" val="1"/>
  <p:tag name="KSO_WM_TEMPLATE_COLOR_TYPE" val="1"/>
  <p:tag name="KSO_WM_SLIDE_ITEM_CNT" val="0"/>
  <p:tag name="KSO_WM_SLIDE_INDEX" val="19"/>
  <p:tag name="KSO_WM_TAG_VERSION" val="1.0"/>
  <p:tag name="KSO_WM_BEAUTIFY_FLAG" val="#wm#"/>
  <p:tag name="KSO_WM_TEMPLATE_CATEGORY" val="custom"/>
  <p:tag name="KSO_WM_TEMPLATE_INDEX" val="20202612"/>
  <p:tag name="KSO_WM_SLIDE_TYPE" val="endPage"/>
  <p:tag name="KSO_WM_SLIDE_SUBTYPE" val="pureTxt"/>
  <p:tag name="KSO_WM_SLIDE_LAYOUT" val="a_b"/>
  <p:tag name="KSO_WM_SLIDE_LAYOUT_CNT" val="1_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2_19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6"/>
  <p:tag name="KSO_WM_UNIT_TYPE" val="a"/>
  <p:tag name="KSO_WM_UNIT_INDEX" val="1"/>
  <p:tag name="KSO_WM_UNIT_PRESET_TEXT" val="谢谢聆听"/>
  <p:tag name="KSO_WM_UNIT_ISNUMDGMTITLE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12"/>
  <p:tag name="KSO_WM_TEMPLATE_THUMBS_INDEX" val="1、4、7、8、10、11、12、13、17、19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5686"/>
      </a:accent1>
      <a:accent2>
        <a:srgbClr val="FCC540"/>
      </a:accent2>
      <a:accent3>
        <a:srgbClr val="554C51"/>
      </a:accent3>
      <a:accent4>
        <a:srgbClr val="35D1F1"/>
      </a:accent4>
      <a:accent5>
        <a:srgbClr val="7F7F7F"/>
      </a:accent5>
      <a:accent6>
        <a:srgbClr val="ED7D31"/>
      </a:accent6>
      <a:hlink>
        <a:srgbClr val="034A90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45">
      <a:dk1>
        <a:srgbClr val="000000"/>
      </a:dk1>
      <a:lt1>
        <a:srgbClr val="FFFFFF"/>
      </a:lt1>
      <a:dk2>
        <a:srgbClr val="B5C0BD"/>
      </a:dk2>
      <a:lt2>
        <a:srgbClr val="F2F2F2"/>
      </a:lt2>
      <a:accent1>
        <a:srgbClr val="5E8286"/>
      </a:accent1>
      <a:accent2>
        <a:srgbClr val="667C86"/>
      </a:accent2>
      <a:accent3>
        <a:srgbClr val="6C7284"/>
      </a:accent3>
      <a:accent4>
        <a:srgbClr val="766C84"/>
      </a:accent4>
      <a:accent5>
        <a:srgbClr val="7C6381"/>
      </a:accent5>
      <a:accent6>
        <a:srgbClr val="5E8786"/>
      </a:accent6>
      <a:hlink>
        <a:srgbClr val="2E2AC6"/>
      </a:hlink>
      <a:folHlink>
        <a:srgbClr val="6F2B84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93</Words>
  <Application>Microsoft Office PowerPoint</Application>
  <PresentationFormat>自定义</PresentationFormat>
  <Paragraphs>29</Paragraphs>
  <Slides>15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主题​​</vt:lpstr>
      <vt:lpstr>2_Office 主题​​</vt:lpstr>
      <vt:lpstr>第二章 选择结构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Micorosoft</cp:lastModifiedBy>
  <cp:revision>41</cp:revision>
  <dcterms:created xsi:type="dcterms:W3CDTF">2017-08-18T03:02:00Z</dcterms:created>
  <dcterms:modified xsi:type="dcterms:W3CDTF">2023-08-03T15:19:08Z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BEECE87037FF420F9277BDE2B5AAFA0C</vt:lpwstr>
  </property>
</Properties>
</file>