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2" r:id="rId4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407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7"/>
                <a:lumOff val="-82892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7"/>
                    <a:lumOff val="-82892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7"/>
                    <a:lumOff val="-8289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7"/>
                  <a:lumOff val="-82892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7"/>
                    <a:lumOff val="-82892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6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7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8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9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2.xml"/><Relationship Id="rId12" Type="http://schemas.openxmlformats.org/officeDocument/2006/relationships/image" Target="../media/image20.emf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0.xml"/><Relationship Id="rId8" Type="http://schemas.openxmlformats.org/officeDocument/2006/relationships/tags" Target="../tags/tag389.xml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3.xml"/><Relationship Id="rId12" Type="http://schemas.openxmlformats.org/officeDocument/2006/relationships/image" Target="../media/image21.emf"/><Relationship Id="rId11" Type="http://schemas.openxmlformats.org/officeDocument/2006/relationships/tags" Target="../tags/tag392.xml"/><Relationship Id="rId10" Type="http://schemas.openxmlformats.org/officeDocument/2006/relationships/tags" Target="../tags/tag391.xml"/><Relationship Id="rId1" Type="http://schemas.openxmlformats.org/officeDocument/2006/relationships/tags" Target="../tags/tag38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tags" Target="../tags/tag400.xml"/><Relationship Id="rId7" Type="http://schemas.openxmlformats.org/officeDocument/2006/relationships/tags" Target="../tags/tag399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04.xml"/><Relationship Id="rId12" Type="http://schemas.openxmlformats.org/officeDocument/2006/relationships/image" Target="../media/image22.emf"/><Relationship Id="rId11" Type="http://schemas.openxmlformats.org/officeDocument/2006/relationships/tags" Target="../tags/tag403.xml"/><Relationship Id="rId10" Type="http://schemas.openxmlformats.org/officeDocument/2006/relationships/tags" Target="../tags/tag402.xml"/><Relationship Id="rId1" Type="http://schemas.openxmlformats.org/officeDocument/2006/relationships/tags" Target="../tags/tag39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06.xml"/><Relationship Id="rId1" Type="http://schemas.openxmlformats.org/officeDocument/2006/relationships/tags" Target="../tags/tag40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5.xml"/><Relationship Id="rId8" Type="http://schemas.openxmlformats.org/officeDocument/2006/relationships/tags" Target="../tags/tag244.xml"/><Relationship Id="rId7" Type="http://schemas.openxmlformats.org/officeDocument/2006/relationships/tags" Target="../tags/tag243.xml"/><Relationship Id="rId6" Type="http://schemas.openxmlformats.org/officeDocument/2006/relationships/tags" Target="../tags/tag242.xml"/><Relationship Id="rId5" Type="http://schemas.openxmlformats.org/officeDocument/2006/relationships/tags" Target="../tags/tag241.xml"/><Relationship Id="rId4" Type="http://schemas.openxmlformats.org/officeDocument/2006/relationships/image" Target="../media/image6.png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9.xml"/><Relationship Id="rId16" Type="http://schemas.openxmlformats.org/officeDocument/2006/relationships/tags" Target="../tags/tag250.xml"/><Relationship Id="rId15" Type="http://schemas.openxmlformats.org/officeDocument/2006/relationships/image" Target="../media/image8.emf"/><Relationship Id="rId14" Type="http://schemas.openxmlformats.org/officeDocument/2006/relationships/image" Target="../media/image7.emf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9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10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11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2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3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4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5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第二章 选择结构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</a:t>
            </a:r>
            <a:r>
              <a:rPr lang="en-US" altLang="zh-CN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18</a:t>
            </a: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课 三目运算符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15352"/>
          <a:stretch>
            <a:fillRect/>
          </a:stretch>
        </p:blipFill>
        <p:spPr>
          <a:xfrm>
            <a:off x="526415" y="619125"/>
            <a:ext cx="11139170" cy="60102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700" y="0"/>
            <a:ext cx="10708640" cy="64947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8893"/>
          <a:stretch>
            <a:fillRect/>
          </a:stretch>
        </p:blipFill>
        <p:spPr>
          <a:xfrm>
            <a:off x="1750695" y="153670"/>
            <a:ext cx="7508240" cy="60191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5150" y="17145"/>
            <a:ext cx="11061700" cy="67087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1940"/>
          <a:stretch>
            <a:fillRect/>
          </a:stretch>
        </p:blipFill>
        <p:spPr>
          <a:xfrm>
            <a:off x="2098040" y="316865"/>
            <a:ext cx="7995285" cy="57175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4735" y="0"/>
            <a:ext cx="10082530" cy="65881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4210"/>
          <a:stretch>
            <a:fillRect/>
          </a:stretch>
        </p:blipFill>
        <p:spPr>
          <a:xfrm>
            <a:off x="1381760" y="0"/>
            <a:ext cx="10060305" cy="63976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kern="1200" cap="none" spc="0" normalizeH="0" baseline="0" noProof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10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2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62435" y="322902"/>
            <a:ext cx="278320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第18课 三目运算符</a:t>
            </a:r>
            <a:endParaRPr lang="zh-CN" altLang="en-US" sz="2400" b="1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7030" y="1238250"/>
            <a:ext cx="11355705" cy="299275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6430" y="4610100"/>
            <a:ext cx="10899140" cy="1849755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6980" y="143510"/>
            <a:ext cx="9267825" cy="64744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6577"/>
          <a:stretch>
            <a:fillRect/>
          </a:stretch>
        </p:blipFill>
        <p:spPr>
          <a:xfrm>
            <a:off x="302260" y="394970"/>
            <a:ext cx="11155045" cy="573214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415" y="0"/>
            <a:ext cx="10116185" cy="64096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0896"/>
          <a:stretch>
            <a:fillRect/>
          </a:stretch>
        </p:blipFill>
        <p:spPr>
          <a:xfrm>
            <a:off x="306705" y="647065"/>
            <a:ext cx="11578590" cy="49409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5050" y="168275"/>
            <a:ext cx="9632950" cy="62947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50157"/>
          <a:stretch>
            <a:fillRect/>
          </a:stretch>
        </p:blipFill>
        <p:spPr>
          <a:xfrm>
            <a:off x="1657985" y="127635"/>
            <a:ext cx="8009890" cy="60045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4690" y="13970"/>
            <a:ext cx="10122535" cy="66147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9ded7095-ec2f-479d-9b5c-a3b3d12b92df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c59801e7-a878-428c-bc5b-05190a0d433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9ded7095-ec2f-479d-9b5c-a3b3d12b92df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c59801e7-a878-428c-bc5b-05190a0d433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2190,&quot;width&quot;:8310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9ded7095-ec2f-479d-9b5c-a3b3d12b92df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c59801e7-a878-428c-bc5b-05190a0d433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9ded7095-ec2f-479d-9b5c-a3b3d12b92df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c59801e7-a878-428c-bc5b-05190a0d433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9ded7095-ec2f-479d-9b5c-a3b3d12b92df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c59801e7-a878-428c-bc5b-05190a0d433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9ded7095-ec2f-479d-9b5c-a3b3d12b92df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c59801e7-a878-428c-bc5b-05190a0d433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9ded7095-ec2f-479d-9b5c-a3b3d12b92df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c59801e7-a878-428c-bc5b-05190a0d433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9ded7095-ec2f-479d-9b5c-a3b3d12b92df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c59801e7-a878-428c-bc5b-05190a0d433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9ded7095-ec2f-479d-9b5c-a3b3d12b92df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c59801e7-a878-428c-bc5b-05190a0d433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9ded7095-ec2f-479d-9b5c-a3b3d12b92df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c59801e7-a878-428c-bc5b-05190a0d433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9ded7095-ec2f-479d-9b5c-a3b3d12b92df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c59801e7-a878-428c-bc5b-05190a0d433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9ded7095-ec2f-479d-9b5c-a3b3d12b92df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c59801e7-a878-428c-bc5b-05190a0d433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9ded7095-ec2f-479d-9b5c-a3b3d12b92df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c59801e7-a878-428c-bc5b-05190a0d433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9ded7095-ec2f-479d-9b5c-a3b3d12b92df}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c59801e7-a878-428c-bc5b-05190a0d4330}"/>
</p:tagLst>
</file>

<file path=ppt/tags/tag37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9ded7095-ec2f-479d-9b5c-a3b3d12b92df}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c59801e7-a878-428c-bc5b-05190a0d4330}"/>
</p:tagLst>
</file>

<file path=ppt/tags/tag38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9ded7095-ec2f-479d-9b5c-a3b3d12b92df}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c59801e7-a878-428c-bc5b-05190a0d4330}"/>
</p:tagLst>
</file>

<file path=ppt/tags/tag39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0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406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407.xml><?xml version="1.0" encoding="utf-8"?>
<p:tagLst xmlns:p="http://schemas.openxmlformats.org/presentationml/2006/main">
  <p:tag name="ISPRING_PRESENTATION_TITLE" val="PowerPoint 演示文稿"/>
  <p:tag name="COMMONDATA" val="eyJoZGlkIjoiYjExNGJhZWUxNmZjY2RmMGJmOWIzMGI2N2QzYTg5NzYifQ=="/>
  <p:tag name="KSO_WPP_MARK_KEY" val="72a5af5d-bba7-4983-a94f-dba4579e757e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WPS 演示</Application>
  <PresentationFormat>宽屏</PresentationFormat>
  <Paragraphs>12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Office 主题​​</vt:lpstr>
      <vt:lpstr>3_Office 主题​​</vt:lpstr>
      <vt:lpstr>第二章 选择结构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39</cp:revision>
  <dcterms:created xsi:type="dcterms:W3CDTF">2017-08-18T03:02:00Z</dcterms:created>
  <dcterms:modified xsi:type="dcterms:W3CDTF">2023-04-18T06:25:15Z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BEECE87037FF420F9277BDE2B5AAFA0C</vt:lpwstr>
  </property>
</Properties>
</file>